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41" r:id="rId2"/>
    <p:sldId id="303" r:id="rId3"/>
    <p:sldId id="357" r:id="rId4"/>
    <p:sldId id="489" r:id="rId5"/>
    <p:sldId id="304" r:id="rId6"/>
    <p:sldId id="306" r:id="rId7"/>
    <p:sldId id="490" r:id="rId8"/>
    <p:sldId id="492" r:id="rId9"/>
    <p:sldId id="493" r:id="rId10"/>
    <p:sldId id="494" r:id="rId11"/>
    <p:sldId id="495" r:id="rId12"/>
    <p:sldId id="496" r:id="rId13"/>
    <p:sldId id="497" r:id="rId14"/>
    <p:sldId id="498" r:id="rId15"/>
    <p:sldId id="499" r:id="rId16"/>
    <p:sldId id="500" r:id="rId17"/>
    <p:sldId id="501" r:id="rId18"/>
    <p:sldId id="502" r:id="rId19"/>
    <p:sldId id="526" r:id="rId20"/>
    <p:sldId id="529" r:id="rId21"/>
    <p:sldId id="530" r:id="rId22"/>
    <p:sldId id="531" r:id="rId23"/>
    <p:sldId id="532" r:id="rId24"/>
    <p:sldId id="534" r:id="rId25"/>
    <p:sldId id="503" r:id="rId26"/>
    <p:sldId id="535" r:id="rId27"/>
    <p:sldId id="512" r:id="rId28"/>
    <p:sldId id="513" r:id="rId29"/>
    <p:sldId id="538" r:id="rId30"/>
    <p:sldId id="541" r:id="rId31"/>
    <p:sldId id="542" r:id="rId32"/>
    <p:sldId id="543" r:id="rId33"/>
    <p:sldId id="544" r:id="rId34"/>
    <p:sldId id="545" r:id="rId35"/>
    <p:sldId id="546" r:id="rId36"/>
    <p:sldId id="421" r:id="rId37"/>
    <p:sldId id="54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NGOC%20HAN\2023\BAO%20CAO%20SO%20LIEU\LNH%20TINH\SO%20LIEU%20KCB%2003.01.2024%2016g13%20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9102549757047E-2"/>
          <c:y val="2.5078951798550853E-2"/>
          <c:w val="0.84933929215681203"/>
          <c:h val="0.80731367400225917"/>
        </c:manualLayout>
      </c:layout>
      <c:lineChart>
        <c:grouping val="standard"/>
        <c:varyColors val="0"/>
        <c:ser>
          <c:idx val="0"/>
          <c:order val="0"/>
          <c:tx>
            <c:strRef>
              <c:f>TỔNG!$P$44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9469259411470813E-2"/>
                  <c:y val="-5.015790359710177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1E6B36F-023C-4641-B306-92836065FE7D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4D8-4F02-9211-37F739EBB0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TỔNG!$Q$43:$AB$43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TỔNG!$Q$44:$AB$44</c:f>
              <c:numCache>
                <c:formatCode>#,##0</c:formatCode>
                <c:ptCount val="12"/>
                <c:pt idx="0">
                  <c:v>3302</c:v>
                </c:pt>
                <c:pt idx="1">
                  <c:v>6293</c:v>
                </c:pt>
                <c:pt idx="2">
                  <c:v>12071</c:v>
                </c:pt>
                <c:pt idx="3">
                  <c:v>16790</c:v>
                </c:pt>
                <c:pt idx="4">
                  <c:v>22106</c:v>
                </c:pt>
                <c:pt idx="5">
                  <c:v>27180</c:v>
                </c:pt>
                <c:pt idx="6">
                  <c:v>33185</c:v>
                </c:pt>
                <c:pt idx="7">
                  <c:v>37971</c:v>
                </c:pt>
                <c:pt idx="8">
                  <c:v>42579</c:v>
                </c:pt>
                <c:pt idx="9">
                  <c:v>48552</c:v>
                </c:pt>
                <c:pt idx="10">
                  <c:v>53578</c:v>
                </c:pt>
                <c:pt idx="11">
                  <c:v>58207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D8-4F02-9211-37F739EBB08A}"/>
            </c:ext>
          </c:extLst>
        </c:ser>
        <c:ser>
          <c:idx val="1"/>
          <c:order val="1"/>
          <c:tx>
            <c:strRef>
              <c:f>TỔNG!$P$45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9469259411470813E-2"/>
                  <c:y val="-3.7618427697826286E-2"/>
                </c:manualLayout>
              </c:layout>
              <c:tx>
                <c:rich>
                  <a:bodyPr/>
                  <a:lstStyle/>
                  <a:p>
                    <a:fld id="{2027E79C-E53D-49B0-8223-1A3AA7842E20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4D8-4F02-9211-37F739EBB0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TỔNG!$Q$43:$AB$43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TỔNG!$Q$45:$AB$45</c:f>
              <c:numCache>
                <c:formatCode>#,##0</c:formatCode>
                <c:ptCount val="12"/>
                <c:pt idx="0">
                  <c:v>1513</c:v>
                </c:pt>
                <c:pt idx="1">
                  <c:v>5517</c:v>
                </c:pt>
                <c:pt idx="2">
                  <c:v>9252</c:v>
                </c:pt>
                <c:pt idx="3">
                  <c:v>10579</c:v>
                </c:pt>
                <c:pt idx="4">
                  <c:v>16127</c:v>
                </c:pt>
                <c:pt idx="5">
                  <c:v>22673</c:v>
                </c:pt>
                <c:pt idx="6">
                  <c:v>29250</c:v>
                </c:pt>
                <c:pt idx="7">
                  <c:v>32962</c:v>
                </c:pt>
                <c:pt idx="8">
                  <c:v>38094</c:v>
                </c:pt>
                <c:pt idx="9">
                  <c:v>43688</c:v>
                </c:pt>
                <c:pt idx="10">
                  <c:v>49163</c:v>
                </c:pt>
                <c:pt idx="11">
                  <c:v>52990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D8-4F02-9211-37F739EBB08A}"/>
            </c:ext>
          </c:extLst>
        </c:ser>
        <c:ser>
          <c:idx val="2"/>
          <c:order val="2"/>
          <c:tx>
            <c:strRef>
              <c:f>TỔNG!$P$46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37780535919409E-2"/>
                  <c:y val="-7.9416680695411163E-2"/>
                </c:manualLayout>
              </c:layout>
              <c:tx>
                <c:rich>
                  <a:bodyPr/>
                  <a:lstStyle/>
                  <a:p>
                    <a:fld id="{E1BBF750-6DD6-4745-B959-FE5FD239D9C6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4D8-4F02-9211-37F739EBB0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TỔNG!$Q$43:$AB$43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TỔNG!$Q$46:$AB$46</c:f>
              <c:numCache>
                <c:formatCode>#,##0</c:formatCode>
                <c:ptCount val="12"/>
                <c:pt idx="0">
                  <c:v>4401</c:v>
                </c:pt>
                <c:pt idx="1">
                  <c:v>5887</c:v>
                </c:pt>
                <c:pt idx="2">
                  <c:v>13370</c:v>
                </c:pt>
                <c:pt idx="3">
                  <c:v>16726</c:v>
                </c:pt>
                <c:pt idx="4">
                  <c:v>21942</c:v>
                </c:pt>
                <c:pt idx="5">
                  <c:v>22011</c:v>
                </c:pt>
                <c:pt idx="6">
                  <c:v>22011</c:v>
                </c:pt>
                <c:pt idx="7">
                  <c:v>22011</c:v>
                </c:pt>
                <c:pt idx="8">
                  <c:v>22069</c:v>
                </c:pt>
                <c:pt idx="9">
                  <c:v>24728</c:v>
                </c:pt>
                <c:pt idx="10">
                  <c:v>28069</c:v>
                </c:pt>
                <c:pt idx="11">
                  <c:v>30188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D8-4F02-9211-37F739EBB08A}"/>
            </c:ext>
          </c:extLst>
        </c:ser>
        <c:ser>
          <c:idx val="3"/>
          <c:order val="3"/>
          <c:tx>
            <c:strRef>
              <c:f>TỔNG!$P$47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9469259411470813E-2"/>
                  <c:y val="-4.806799094722257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4E80707-1A8F-48D3-9BD2-F7819F3A1403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4D8-4F02-9211-37F739EBB0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TỔNG!$Q$43:$AB$43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TỔNG!$Q$47:$AB$47</c:f>
              <c:numCache>
                <c:formatCode>#,##0</c:formatCode>
                <c:ptCount val="12"/>
                <c:pt idx="0">
                  <c:v>3344</c:v>
                </c:pt>
                <c:pt idx="1">
                  <c:v>7085</c:v>
                </c:pt>
                <c:pt idx="2">
                  <c:v>13545</c:v>
                </c:pt>
                <c:pt idx="3">
                  <c:v>20977</c:v>
                </c:pt>
                <c:pt idx="4">
                  <c:v>28746</c:v>
                </c:pt>
                <c:pt idx="5">
                  <c:v>37759</c:v>
                </c:pt>
                <c:pt idx="6">
                  <c:v>45803</c:v>
                </c:pt>
                <c:pt idx="7">
                  <c:v>54256</c:v>
                </c:pt>
                <c:pt idx="8">
                  <c:v>62128</c:v>
                </c:pt>
                <c:pt idx="9">
                  <c:v>69752</c:v>
                </c:pt>
                <c:pt idx="10">
                  <c:v>77372</c:v>
                </c:pt>
                <c:pt idx="11">
                  <c:v>84350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4D8-4F02-9211-37F739EBB08A}"/>
            </c:ext>
          </c:extLst>
        </c:ser>
        <c:ser>
          <c:idx val="4"/>
          <c:order val="4"/>
          <c:tx>
            <c:strRef>
              <c:f>TỔNG!$P$48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1652167516024253E-2"/>
                  <c:y val="-2.507895179855087E-2"/>
                </c:manualLayout>
              </c:layout>
              <c:tx>
                <c:rich>
                  <a:bodyPr/>
                  <a:lstStyle/>
                  <a:p>
                    <a:fld id="{A0B233A5-7499-42CD-9031-2FECF7499B03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4D8-4F02-9211-37F739EBB0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TỔNG!$Q$43:$AB$43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TỔNG!$Q$48:$AB$48</c:f>
              <c:numCache>
                <c:formatCode>#,##0</c:formatCode>
                <c:ptCount val="12"/>
                <c:pt idx="0">
                  <c:v>2117</c:v>
                </c:pt>
                <c:pt idx="1">
                  <c:v>9993</c:v>
                </c:pt>
                <c:pt idx="2">
                  <c:v>19441</c:v>
                </c:pt>
                <c:pt idx="3">
                  <c:v>26218</c:v>
                </c:pt>
                <c:pt idx="4">
                  <c:v>29184</c:v>
                </c:pt>
                <c:pt idx="5">
                  <c:v>35142</c:v>
                </c:pt>
                <c:pt idx="6">
                  <c:v>42744</c:v>
                </c:pt>
                <c:pt idx="7">
                  <c:v>51382</c:v>
                </c:pt>
                <c:pt idx="8">
                  <c:v>56996</c:v>
                </c:pt>
                <c:pt idx="9">
                  <c:v>62545</c:v>
                </c:pt>
                <c:pt idx="10">
                  <c:v>66128</c:v>
                </c:pt>
                <c:pt idx="11">
                  <c:v>74246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4D8-4F02-9211-37F739EBB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03184"/>
        <c:axId val="976801552"/>
      </c:lineChart>
      <c:catAx>
        <c:axId val="97680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1552"/>
        <c:crosses val="autoZero"/>
        <c:auto val="1"/>
        <c:lblAlgn val="ctr"/>
        <c:lblOffset val="100"/>
        <c:noMultiLvlLbl val="0"/>
      </c:catAx>
      <c:valAx>
        <c:axId val="976801552"/>
        <c:scaling>
          <c:orientation val="minMax"/>
          <c:max val="9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3184"/>
        <c:crosses val="autoZero"/>
        <c:crossBetween val="between"/>
        <c:majorUnit val="3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0622716648043275E-2"/>
          <c:y val="0.91132023402414064"/>
          <c:w val="0.89498149426763196"/>
          <c:h val="8.85612827390166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89384791239828E-2"/>
          <c:y val="3.2898130543630694E-2"/>
          <c:w val="0.81531975848405269"/>
          <c:h val="0.77335808052760679"/>
        </c:manualLayout>
      </c:layout>
      <c:lineChart>
        <c:grouping val="standard"/>
        <c:varyColors val="0"/>
        <c:ser>
          <c:idx val="0"/>
          <c:order val="0"/>
          <c:tx>
            <c:strRef>
              <c:f>TỔNG!$P$52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4.1286093464666343E-2"/>
                  <c:y val="-2.126258573468006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88F7885-6856-4576-83B0-9B9A252F8857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5DC-41A8-AE5A-2132CE794D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TỔNG!$Q$51:$AB$51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TỔNG!$Q$52:$AB$52</c:f>
              <c:numCache>
                <c:formatCode>#,##0</c:formatCode>
                <c:ptCount val="12"/>
                <c:pt idx="0">
                  <c:v>1383</c:v>
                </c:pt>
                <c:pt idx="1">
                  <c:v>2001</c:v>
                </c:pt>
                <c:pt idx="2">
                  <c:v>3142</c:v>
                </c:pt>
                <c:pt idx="3">
                  <c:v>4307</c:v>
                </c:pt>
                <c:pt idx="4">
                  <c:v>5505</c:v>
                </c:pt>
                <c:pt idx="5">
                  <c:v>7378</c:v>
                </c:pt>
                <c:pt idx="6">
                  <c:v>9562</c:v>
                </c:pt>
                <c:pt idx="7">
                  <c:v>11423</c:v>
                </c:pt>
                <c:pt idx="8">
                  <c:v>12519</c:v>
                </c:pt>
                <c:pt idx="9">
                  <c:v>13878</c:v>
                </c:pt>
                <c:pt idx="10">
                  <c:v>14689</c:v>
                </c:pt>
                <c:pt idx="11">
                  <c:v>15642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DC-41A8-AE5A-2132CE794DBF}"/>
            </c:ext>
          </c:extLst>
        </c:ser>
        <c:ser>
          <c:idx val="1"/>
          <c:order val="1"/>
          <c:tx>
            <c:strRef>
              <c:f>TỔNG!$P$53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4.0199617320859332E-2"/>
                  <c:y val="2.764136145508415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5115752-D824-4218-9BEC-EF7C8D2E9DB2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5DC-41A8-AE5A-2132CE794D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TỔNG!$Q$51:$AB$51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TỔNG!$Q$53:$AB$53</c:f>
              <c:numCache>
                <c:formatCode>#,##0</c:formatCode>
                <c:ptCount val="12"/>
                <c:pt idx="0">
                  <c:v>1417</c:v>
                </c:pt>
                <c:pt idx="1">
                  <c:v>2439</c:v>
                </c:pt>
                <c:pt idx="2">
                  <c:v>3203</c:v>
                </c:pt>
                <c:pt idx="3">
                  <c:v>3621</c:v>
                </c:pt>
                <c:pt idx="4">
                  <c:v>4434</c:v>
                </c:pt>
                <c:pt idx="5">
                  <c:v>5631</c:v>
                </c:pt>
                <c:pt idx="6">
                  <c:v>6969</c:v>
                </c:pt>
                <c:pt idx="7">
                  <c:v>7867</c:v>
                </c:pt>
                <c:pt idx="8">
                  <c:v>8950</c:v>
                </c:pt>
                <c:pt idx="9">
                  <c:v>9757</c:v>
                </c:pt>
                <c:pt idx="10">
                  <c:v>10552</c:v>
                </c:pt>
                <c:pt idx="11">
                  <c:v>11379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DC-41A8-AE5A-2132CE794DBF}"/>
            </c:ext>
          </c:extLst>
        </c:ser>
        <c:ser>
          <c:idx val="2"/>
          <c:order val="2"/>
          <c:tx>
            <c:strRef>
              <c:f>TỔNG!$P$54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4.5631998039894379E-2"/>
                  <c:y val="-4.0398912895892251E-2"/>
                </c:manualLayout>
              </c:layout>
              <c:tx>
                <c:rich>
                  <a:bodyPr/>
                  <a:lstStyle/>
                  <a:p>
                    <a:fld id="{B133CE23-2C9D-4D35-B13C-634022C49B2C}" type="VALUE">
                      <a:rPr lang="en-US" baseline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5DC-41A8-AE5A-2132CE794D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TỔNG!$Q$51:$AB$51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TỔNG!$Q$54:$AB$54</c:f>
              <c:numCache>
                <c:formatCode>#,##0</c:formatCode>
                <c:ptCount val="12"/>
                <c:pt idx="0">
                  <c:v>829</c:v>
                </c:pt>
                <c:pt idx="1">
                  <c:v>1406</c:v>
                </c:pt>
                <c:pt idx="2">
                  <c:v>2334</c:v>
                </c:pt>
                <c:pt idx="3">
                  <c:v>3133</c:v>
                </c:pt>
                <c:pt idx="4">
                  <c:v>3698</c:v>
                </c:pt>
                <c:pt idx="5">
                  <c:v>3751</c:v>
                </c:pt>
                <c:pt idx="6">
                  <c:v>3781</c:v>
                </c:pt>
                <c:pt idx="7">
                  <c:v>3787</c:v>
                </c:pt>
                <c:pt idx="8">
                  <c:v>3908</c:v>
                </c:pt>
                <c:pt idx="9">
                  <c:v>4347</c:v>
                </c:pt>
                <c:pt idx="10">
                  <c:v>4817</c:v>
                </c:pt>
                <c:pt idx="11">
                  <c:v>5414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DC-41A8-AE5A-2132CE794DBF}"/>
            </c:ext>
          </c:extLst>
        </c:ser>
        <c:ser>
          <c:idx val="3"/>
          <c:order val="3"/>
          <c:tx>
            <c:strRef>
              <c:f>TỔNG!$P$55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4.1286093464666343E-2"/>
                  <c:y val="-2.551510288161618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AB64E65-0917-490F-8AED-CC07C5156085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5DC-41A8-AE5A-2132CE794D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TỔNG!$Q$51:$AB$51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TỔNG!$Q$55:$AB$55</c:f>
              <c:numCache>
                <c:formatCode>#,##0</c:formatCode>
                <c:ptCount val="12"/>
                <c:pt idx="0">
                  <c:v>466</c:v>
                </c:pt>
                <c:pt idx="1">
                  <c:v>1390</c:v>
                </c:pt>
                <c:pt idx="2">
                  <c:v>2490</c:v>
                </c:pt>
                <c:pt idx="3">
                  <c:v>3639</c:v>
                </c:pt>
                <c:pt idx="4">
                  <c:v>4851</c:v>
                </c:pt>
                <c:pt idx="5">
                  <c:v>5652</c:v>
                </c:pt>
                <c:pt idx="6">
                  <c:v>7810</c:v>
                </c:pt>
                <c:pt idx="7">
                  <c:v>8897</c:v>
                </c:pt>
                <c:pt idx="8">
                  <c:v>9860</c:v>
                </c:pt>
                <c:pt idx="9">
                  <c:v>11415</c:v>
                </c:pt>
                <c:pt idx="10">
                  <c:v>12495</c:v>
                </c:pt>
                <c:pt idx="11">
                  <c:v>13721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DC-41A8-AE5A-2132CE794DBF}"/>
            </c:ext>
          </c:extLst>
        </c:ser>
        <c:ser>
          <c:idx val="4"/>
          <c:order val="4"/>
          <c:tx>
            <c:strRef>
              <c:f>TỔNG!$P$56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4.0199617320859332E-2"/>
                  <c:y val="-5.315646433670032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D261577-03E3-42C2-B9EC-C44DBC327A3E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5DC-41A8-AE5A-2132CE794D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TỔNG!$Q$51:$AB$51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TỔNG!$Q$56:$AB$56</c:f>
              <c:numCache>
                <c:formatCode>#,##0</c:formatCode>
                <c:ptCount val="12"/>
                <c:pt idx="0">
                  <c:v>889</c:v>
                </c:pt>
                <c:pt idx="1">
                  <c:v>1991</c:v>
                </c:pt>
                <c:pt idx="2">
                  <c:v>3129</c:v>
                </c:pt>
                <c:pt idx="3">
                  <c:v>4351</c:v>
                </c:pt>
                <c:pt idx="4">
                  <c:v>5373</c:v>
                </c:pt>
                <c:pt idx="5">
                  <c:v>6707</c:v>
                </c:pt>
                <c:pt idx="6">
                  <c:v>7648</c:v>
                </c:pt>
                <c:pt idx="7">
                  <c:v>8709</c:v>
                </c:pt>
                <c:pt idx="8">
                  <c:v>9600</c:v>
                </c:pt>
                <c:pt idx="9">
                  <c:v>10408</c:v>
                </c:pt>
                <c:pt idx="10">
                  <c:v>10897</c:v>
                </c:pt>
                <c:pt idx="11">
                  <c:v>11426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5DC-41A8-AE5A-2132CE794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10256"/>
        <c:axId val="976809168"/>
      </c:lineChart>
      <c:catAx>
        <c:axId val="97681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9168"/>
        <c:crosses val="autoZero"/>
        <c:auto val="1"/>
        <c:lblAlgn val="ctr"/>
        <c:lblOffset val="100"/>
        <c:noMultiLvlLbl val="0"/>
      </c:catAx>
      <c:valAx>
        <c:axId val="976809168"/>
        <c:scaling>
          <c:orientation val="minMax"/>
          <c:max val="1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1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6.6777390277458673E-2"/>
          <c:y val="0.90694303786766051"/>
          <c:w val="0.8582589797250797"/>
          <c:h val="9.2967815755740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73568010233411E-2"/>
          <c:y val="4.7099352367099459E-2"/>
          <c:w val="0.86199645403646863"/>
          <c:h val="0.78501993603056663"/>
        </c:manualLayout>
      </c:layout>
      <c:lineChart>
        <c:grouping val="standard"/>
        <c:varyColors val="0"/>
        <c:ser>
          <c:idx val="0"/>
          <c:order val="0"/>
          <c:tx>
            <c:strRef>
              <c:f>TỔNG!$P$100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246187294788531E-2"/>
                  <c:y val="-4.06531130681512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7F68BE3-A978-4F6F-8C90-E32DA6BE311D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79F-4F9B-9B37-B59B4D3460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TỔNG!$Q$99:$AB$99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TỔNG!$Q$100:$AB$100</c:f>
              <c:numCache>
                <c:formatCode>#,##0</c:formatCode>
                <c:ptCount val="12"/>
                <c:pt idx="0">
                  <c:v>236</c:v>
                </c:pt>
                <c:pt idx="1">
                  <c:v>429</c:v>
                </c:pt>
                <c:pt idx="2">
                  <c:v>706</c:v>
                </c:pt>
                <c:pt idx="3">
                  <c:v>938</c:v>
                </c:pt>
                <c:pt idx="4">
                  <c:v>1199</c:v>
                </c:pt>
                <c:pt idx="5">
                  <c:v>1458</c:v>
                </c:pt>
                <c:pt idx="6">
                  <c:v>1731</c:v>
                </c:pt>
                <c:pt idx="7">
                  <c:v>1984</c:v>
                </c:pt>
                <c:pt idx="8">
                  <c:v>2226</c:v>
                </c:pt>
                <c:pt idx="9">
                  <c:v>2489</c:v>
                </c:pt>
                <c:pt idx="10">
                  <c:v>2715</c:v>
                </c:pt>
                <c:pt idx="11">
                  <c:v>2949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9F-4F9B-9B37-B59B4D346060}"/>
            </c:ext>
          </c:extLst>
        </c:ser>
        <c:ser>
          <c:idx val="1"/>
          <c:order val="1"/>
          <c:tx>
            <c:strRef>
              <c:f>TỔNG!$P$101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9319492429776052E-2"/>
                  <c:y val="-2.845717914770588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49959AF-F6CB-48DC-BE4C-3935D6BEC253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79F-4F9B-9B37-B59B4D3460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TỔNG!$Q$99:$AB$99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TỔNG!$Q$101:$AB$101</c:f>
              <c:numCache>
                <c:formatCode>#,##0</c:formatCode>
                <c:ptCount val="12"/>
                <c:pt idx="0">
                  <c:v>132</c:v>
                </c:pt>
                <c:pt idx="1">
                  <c:v>397</c:v>
                </c:pt>
                <c:pt idx="2">
                  <c:v>601</c:v>
                </c:pt>
                <c:pt idx="3">
                  <c:v>699</c:v>
                </c:pt>
                <c:pt idx="4">
                  <c:v>893</c:v>
                </c:pt>
                <c:pt idx="5">
                  <c:v>1157</c:v>
                </c:pt>
                <c:pt idx="6">
                  <c:v>1408</c:v>
                </c:pt>
                <c:pt idx="7">
                  <c:v>1582</c:v>
                </c:pt>
                <c:pt idx="8">
                  <c:v>1822</c:v>
                </c:pt>
                <c:pt idx="9">
                  <c:v>2113</c:v>
                </c:pt>
                <c:pt idx="10">
                  <c:v>2377</c:v>
                </c:pt>
                <c:pt idx="11">
                  <c:v>2675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9F-4F9B-9B37-B59B4D346060}"/>
            </c:ext>
          </c:extLst>
        </c:ser>
        <c:ser>
          <c:idx val="2"/>
          <c:order val="2"/>
          <c:tx>
            <c:strRef>
              <c:f>TỔNG!$P$102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9319492429776052E-2"/>
                  <c:y val="-4.675108002837396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88ADCBE-154A-41CD-9B91-51D3359CC0D0}" type="VALUE">
                      <a:rPr lang="en-US" baseline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79F-4F9B-9B37-B59B4D3460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TỔNG!$Q$99:$AB$99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TỔNG!$Q$102:$AB$102</c:f>
              <c:numCache>
                <c:formatCode>#,##0</c:formatCode>
                <c:ptCount val="12"/>
                <c:pt idx="0">
                  <c:v>249</c:v>
                </c:pt>
                <c:pt idx="1">
                  <c:v>378</c:v>
                </c:pt>
                <c:pt idx="2">
                  <c:v>692</c:v>
                </c:pt>
                <c:pt idx="3">
                  <c:v>928</c:v>
                </c:pt>
                <c:pt idx="4">
                  <c:v>1118</c:v>
                </c:pt>
                <c:pt idx="5">
                  <c:v>1176</c:v>
                </c:pt>
                <c:pt idx="6">
                  <c:v>1203</c:v>
                </c:pt>
                <c:pt idx="7">
                  <c:v>1238</c:v>
                </c:pt>
                <c:pt idx="8">
                  <c:v>1292</c:v>
                </c:pt>
                <c:pt idx="9">
                  <c:v>1452</c:v>
                </c:pt>
                <c:pt idx="10">
                  <c:v>1655</c:v>
                </c:pt>
                <c:pt idx="11">
                  <c:v>1867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9F-4F9B-9B37-B59B4D346060}"/>
            </c:ext>
          </c:extLst>
        </c:ser>
        <c:ser>
          <c:idx val="3"/>
          <c:order val="3"/>
          <c:tx>
            <c:strRef>
              <c:f>TỔNG!$P$103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9319492429776052E-2"/>
                  <c:y val="-7.317560352267227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F530B97-FB96-47BA-97AB-FD0B918EE057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79F-4F9B-9B37-B59B4D3460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TỔNG!$Q$99:$AB$99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TỔNG!$Q$103:$AB$103</c:f>
              <c:numCache>
                <c:formatCode>#,##0</c:formatCode>
                <c:ptCount val="12"/>
                <c:pt idx="0">
                  <c:v>208</c:v>
                </c:pt>
                <c:pt idx="1">
                  <c:v>415</c:v>
                </c:pt>
                <c:pt idx="2">
                  <c:v>729</c:v>
                </c:pt>
                <c:pt idx="3">
                  <c:v>1037</c:v>
                </c:pt>
                <c:pt idx="4">
                  <c:v>1308</c:v>
                </c:pt>
                <c:pt idx="5">
                  <c:v>1652</c:v>
                </c:pt>
                <c:pt idx="6">
                  <c:v>1966</c:v>
                </c:pt>
                <c:pt idx="7">
                  <c:v>2303</c:v>
                </c:pt>
                <c:pt idx="8">
                  <c:v>2587</c:v>
                </c:pt>
                <c:pt idx="9">
                  <c:v>2888</c:v>
                </c:pt>
                <c:pt idx="10">
                  <c:v>3226</c:v>
                </c:pt>
                <c:pt idx="11">
                  <c:v>3557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79F-4F9B-9B37-B59B4D346060}"/>
            </c:ext>
          </c:extLst>
        </c:ser>
        <c:ser>
          <c:idx val="4"/>
          <c:order val="4"/>
          <c:tx>
            <c:strRef>
              <c:f>TỔNG!$P$104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246187294788531E-2"/>
                  <c:y val="-6.097966960222689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20D76D7-D6AE-4809-8858-15E1DBD6EBD7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79F-4F9B-9B37-B59B4D34606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TỔNG!$Q$99:$AB$99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TỔNG!$Q$104:$AB$104</c:f>
              <c:numCache>
                <c:formatCode>#,##0</c:formatCode>
                <c:ptCount val="12"/>
                <c:pt idx="0">
                  <c:v>163</c:v>
                </c:pt>
                <c:pt idx="1">
                  <c:v>464</c:v>
                </c:pt>
                <c:pt idx="2">
                  <c:v>754</c:v>
                </c:pt>
                <c:pt idx="3">
                  <c:v>1008</c:v>
                </c:pt>
                <c:pt idx="4">
                  <c:v>1263</c:v>
                </c:pt>
                <c:pt idx="5">
                  <c:v>1551</c:v>
                </c:pt>
                <c:pt idx="6">
                  <c:v>1821</c:v>
                </c:pt>
                <c:pt idx="7">
                  <c:v>2098</c:v>
                </c:pt>
                <c:pt idx="8">
                  <c:v>2376</c:v>
                </c:pt>
                <c:pt idx="9">
                  <c:v>2638</c:v>
                </c:pt>
                <c:pt idx="10">
                  <c:v>2911</c:v>
                </c:pt>
                <c:pt idx="11">
                  <c:v>3163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79F-4F9B-9B37-B59B4D346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8866800"/>
        <c:axId val="1438865168"/>
      </c:lineChart>
      <c:catAx>
        <c:axId val="143886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8865168"/>
        <c:crosses val="autoZero"/>
        <c:auto val="1"/>
        <c:lblAlgn val="ctr"/>
        <c:lblOffset val="100"/>
        <c:noMultiLvlLbl val="0"/>
      </c:catAx>
      <c:valAx>
        <c:axId val="143886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886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3487845326419559"/>
          <c:y val="0.91309196694485772"/>
          <c:w val="0.73095840486235952"/>
          <c:h val="8.6478294438654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651218726212215E-2"/>
          <c:y val="2.9594673393178467E-2"/>
          <c:w val="0.85658832243467065"/>
          <c:h val="0.80516962982576157"/>
        </c:manualLayout>
      </c:layout>
      <c:lineChart>
        <c:grouping val="standard"/>
        <c:varyColors val="0"/>
        <c:ser>
          <c:idx val="0"/>
          <c:order val="0"/>
          <c:tx>
            <c:strRef>
              <c:f>TỔNG!$P$68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83867997825198E-2"/>
                  <c:y val="-2.7373153783571753E-2"/>
                </c:manualLayout>
              </c:layout>
              <c:tx>
                <c:rich>
                  <a:bodyPr/>
                  <a:lstStyle/>
                  <a:p>
                    <a:fld id="{FCCD6FAF-7385-4FD0-A293-3365A6BF50A0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804-4A5D-8BE7-5FDE42E7F7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TỔNG!$Q$67:$AB$67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TỔNG!$Q$68:$AB$68</c:f>
              <c:numCache>
                <c:formatCode>#,##0</c:formatCode>
                <c:ptCount val="12"/>
                <c:pt idx="0">
                  <c:v>308</c:v>
                </c:pt>
                <c:pt idx="1">
                  <c:v>670</c:v>
                </c:pt>
                <c:pt idx="2">
                  <c:v>1357</c:v>
                </c:pt>
                <c:pt idx="3">
                  <c:v>1989</c:v>
                </c:pt>
                <c:pt idx="4">
                  <c:v>2706</c:v>
                </c:pt>
                <c:pt idx="5">
                  <c:v>4109</c:v>
                </c:pt>
                <c:pt idx="6">
                  <c:v>5774</c:v>
                </c:pt>
                <c:pt idx="7">
                  <c:v>7070</c:v>
                </c:pt>
                <c:pt idx="8">
                  <c:v>8210</c:v>
                </c:pt>
                <c:pt idx="9">
                  <c:v>9564</c:v>
                </c:pt>
                <c:pt idx="10">
                  <c:v>10630</c:v>
                </c:pt>
                <c:pt idx="11">
                  <c:v>11593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04-4A5D-8BE7-5FDE42E7F7C4}"/>
            </c:ext>
          </c:extLst>
        </c:ser>
        <c:ser>
          <c:idx val="1"/>
          <c:order val="1"/>
          <c:tx>
            <c:strRef>
              <c:f>TỔNG!$P$69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844066537862181E-2"/>
                  <c:y val="-3.1584408211813499E-2"/>
                </c:manualLayout>
              </c:layout>
              <c:tx>
                <c:rich>
                  <a:bodyPr/>
                  <a:lstStyle/>
                  <a:p>
                    <a:fld id="{0238B7C0-82EB-4318-813D-8EBF46DA6112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804-4A5D-8BE7-5FDE42E7F7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TỔNG!$Q$67:$AB$67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TỔNG!$Q$69:$AB$69</c:f>
              <c:numCache>
                <c:formatCode>#,##0</c:formatCode>
                <c:ptCount val="12"/>
                <c:pt idx="0">
                  <c:v>231</c:v>
                </c:pt>
                <c:pt idx="1">
                  <c:v>1023</c:v>
                </c:pt>
                <c:pt idx="2">
                  <c:v>1629</c:v>
                </c:pt>
                <c:pt idx="3">
                  <c:v>1735</c:v>
                </c:pt>
                <c:pt idx="4">
                  <c:v>2803</c:v>
                </c:pt>
                <c:pt idx="5">
                  <c:v>4082</c:v>
                </c:pt>
                <c:pt idx="6">
                  <c:v>5632</c:v>
                </c:pt>
                <c:pt idx="7">
                  <c:v>6351</c:v>
                </c:pt>
                <c:pt idx="8">
                  <c:v>7393</c:v>
                </c:pt>
                <c:pt idx="9">
                  <c:v>8537</c:v>
                </c:pt>
                <c:pt idx="10">
                  <c:v>9702</c:v>
                </c:pt>
                <c:pt idx="11">
                  <c:v>10636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04-4A5D-8BE7-5FDE42E7F7C4}"/>
            </c:ext>
          </c:extLst>
        </c:ser>
        <c:ser>
          <c:idx val="2"/>
          <c:order val="2"/>
          <c:tx>
            <c:strRef>
              <c:f>TỔNG!$P$70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3888964367224201E-2"/>
                  <c:y val="-4.6323798710659767E-2"/>
                </c:manualLayout>
              </c:layout>
              <c:tx>
                <c:rich>
                  <a:bodyPr/>
                  <a:lstStyle/>
                  <a:p>
                    <a:fld id="{6F34C997-29DB-4C86-B940-D2FFE7CBCC69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804-4A5D-8BE7-5FDE42E7F7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TỔNG!$Q$67:$AB$67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TỔNG!$Q$70:$AB$70</c:f>
              <c:numCache>
                <c:formatCode>#,##0</c:formatCode>
                <c:ptCount val="12"/>
                <c:pt idx="0">
                  <c:v>719</c:v>
                </c:pt>
                <c:pt idx="1">
                  <c:v>968</c:v>
                </c:pt>
                <c:pt idx="2">
                  <c:v>2258</c:v>
                </c:pt>
                <c:pt idx="3">
                  <c:v>3491</c:v>
                </c:pt>
                <c:pt idx="4">
                  <c:v>5300</c:v>
                </c:pt>
                <c:pt idx="5">
                  <c:v>5300</c:v>
                </c:pt>
                <c:pt idx="6">
                  <c:v>5300</c:v>
                </c:pt>
                <c:pt idx="7">
                  <c:v>5300</c:v>
                </c:pt>
                <c:pt idx="8">
                  <c:v>5300</c:v>
                </c:pt>
                <c:pt idx="9">
                  <c:v>5464</c:v>
                </c:pt>
                <c:pt idx="10">
                  <c:v>5795</c:v>
                </c:pt>
                <c:pt idx="11">
                  <c:v>6226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04-4A5D-8BE7-5FDE42E7F7C4}"/>
            </c:ext>
          </c:extLst>
        </c:ser>
        <c:ser>
          <c:idx val="3"/>
          <c:order val="3"/>
          <c:tx>
            <c:strRef>
              <c:f>TỔNG!$P$71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844066537862181E-2"/>
                  <c:y val="-3.1584408211813499E-2"/>
                </c:manualLayout>
              </c:layout>
              <c:tx>
                <c:rich>
                  <a:bodyPr/>
                  <a:lstStyle/>
                  <a:p>
                    <a:fld id="{B53D6AA6-6F3A-4B71-A332-5BF7C5FAC4E8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7804-4A5D-8BE7-5FDE42E7F7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TỔNG!$Q$67:$AB$67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TỔNG!$Q$71:$AB$71</c:f>
              <c:numCache>
                <c:formatCode>#,##0</c:formatCode>
                <c:ptCount val="12"/>
                <c:pt idx="0">
                  <c:v>311</c:v>
                </c:pt>
                <c:pt idx="1">
                  <c:v>820</c:v>
                </c:pt>
                <c:pt idx="2">
                  <c:v>1560</c:v>
                </c:pt>
                <c:pt idx="3">
                  <c:v>2511</c:v>
                </c:pt>
                <c:pt idx="4">
                  <c:v>3606</c:v>
                </c:pt>
                <c:pt idx="5">
                  <c:v>4987</c:v>
                </c:pt>
                <c:pt idx="6">
                  <c:v>6444</c:v>
                </c:pt>
                <c:pt idx="7">
                  <c:v>7895</c:v>
                </c:pt>
                <c:pt idx="8">
                  <c:v>9137</c:v>
                </c:pt>
                <c:pt idx="9">
                  <c:v>10377</c:v>
                </c:pt>
                <c:pt idx="10">
                  <c:v>11470</c:v>
                </c:pt>
                <c:pt idx="11">
                  <c:v>12455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804-4A5D-8BE7-5FDE42E7F7C4}"/>
            </c:ext>
          </c:extLst>
        </c:ser>
        <c:ser>
          <c:idx val="4"/>
          <c:order val="4"/>
          <c:tx>
            <c:strRef>
              <c:f>TỔNG!$P$72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1015790571246397E-2"/>
                  <c:y val="-1.89506449270881E-2"/>
                </c:manualLayout>
              </c:layout>
              <c:tx>
                <c:rich>
                  <a:bodyPr/>
                  <a:lstStyle/>
                  <a:p>
                    <a:fld id="{F015897A-90AD-4C78-A8EE-C778CF23B836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7804-4A5D-8BE7-5FDE42E7F7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TỔNG!$Q$67:$AB$67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TỔNG!$Q$72:$AB$72</c:f>
              <c:numCache>
                <c:formatCode>#,##0</c:formatCode>
                <c:ptCount val="12"/>
                <c:pt idx="0">
                  <c:v>291</c:v>
                </c:pt>
                <c:pt idx="1">
                  <c:v>1479</c:v>
                </c:pt>
                <c:pt idx="2">
                  <c:v>3001</c:v>
                </c:pt>
                <c:pt idx="3">
                  <c:v>4237</c:v>
                </c:pt>
                <c:pt idx="4">
                  <c:v>5458</c:v>
                </c:pt>
                <c:pt idx="5">
                  <c:v>6863</c:v>
                </c:pt>
                <c:pt idx="6">
                  <c:v>8240</c:v>
                </c:pt>
                <c:pt idx="7">
                  <c:v>9704</c:v>
                </c:pt>
                <c:pt idx="8">
                  <c:v>10643</c:v>
                </c:pt>
                <c:pt idx="9">
                  <c:v>11790</c:v>
                </c:pt>
                <c:pt idx="10">
                  <c:v>12837</c:v>
                </c:pt>
                <c:pt idx="11">
                  <c:v>13739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804-4A5D-8BE7-5FDE42E7F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08624"/>
        <c:axId val="976805904"/>
      </c:lineChart>
      <c:catAx>
        <c:axId val="97680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5904"/>
        <c:crosses val="autoZero"/>
        <c:auto val="1"/>
        <c:lblAlgn val="ctr"/>
        <c:lblOffset val="100"/>
        <c:noMultiLvlLbl val="0"/>
      </c:catAx>
      <c:valAx>
        <c:axId val="976805904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2367130460849246"/>
          <c:y val="0.90897124857227762"/>
          <c:w val="0.74711111540515862"/>
          <c:h val="8.958283214155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66441568306484E-2"/>
          <c:y val="2.3161899355329897E-2"/>
          <c:w val="0.86525183600795363"/>
          <c:h val="0.81007607282950123"/>
        </c:manualLayout>
      </c:layout>
      <c:lineChart>
        <c:grouping val="standard"/>
        <c:varyColors val="0"/>
        <c:ser>
          <c:idx val="0"/>
          <c:order val="0"/>
          <c:tx>
            <c:strRef>
              <c:f>TỔNG!$P$60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468073713190421E-2"/>
                  <c:y val="-5.264068035302250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85EA1FF-D886-4317-B9F9-6E46D6E03CD1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BD8-4DCF-BE43-99813F87EAC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TỔNG!$Q$59:$AB$59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TỔNG!$Q$60:$AB$60</c:f>
              <c:numCache>
                <c:formatCode>#,##0</c:formatCode>
                <c:ptCount val="12"/>
                <c:pt idx="0">
                  <c:v>2368</c:v>
                </c:pt>
                <c:pt idx="1">
                  <c:v>4182</c:v>
                </c:pt>
                <c:pt idx="2">
                  <c:v>6644</c:v>
                </c:pt>
                <c:pt idx="3">
                  <c:v>8952</c:v>
                </c:pt>
                <c:pt idx="4">
                  <c:v>11622</c:v>
                </c:pt>
                <c:pt idx="5">
                  <c:v>14086</c:v>
                </c:pt>
                <c:pt idx="6">
                  <c:v>16891</c:v>
                </c:pt>
                <c:pt idx="7">
                  <c:v>19866</c:v>
                </c:pt>
                <c:pt idx="8">
                  <c:v>22685</c:v>
                </c:pt>
                <c:pt idx="9">
                  <c:v>25842</c:v>
                </c:pt>
                <c:pt idx="10">
                  <c:v>28744</c:v>
                </c:pt>
                <c:pt idx="11">
                  <c:v>31667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D8-4DCF-BE43-99813F87EACF}"/>
            </c:ext>
          </c:extLst>
        </c:ser>
        <c:ser>
          <c:idx val="1"/>
          <c:order val="1"/>
          <c:tx>
            <c:strRef>
              <c:f>TỔNG!$P$61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468073713190421E-2"/>
                  <c:y val="-2.526752656945080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6957336-1B22-4E83-91CA-013A9D518B9D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BD8-4DCF-BE43-99813F87EAC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TỔNG!$Q$59:$AB$59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TỔNG!$Q$61:$AB$61</c:f>
              <c:numCache>
                <c:formatCode>#,##0</c:formatCode>
                <c:ptCount val="12"/>
                <c:pt idx="0">
                  <c:v>1239</c:v>
                </c:pt>
                <c:pt idx="1">
                  <c:v>3260</c:v>
                </c:pt>
                <c:pt idx="2">
                  <c:v>5550</c:v>
                </c:pt>
                <c:pt idx="3">
                  <c:v>6994</c:v>
                </c:pt>
                <c:pt idx="4">
                  <c:v>8956</c:v>
                </c:pt>
                <c:pt idx="5">
                  <c:v>11258</c:v>
                </c:pt>
                <c:pt idx="6">
                  <c:v>13820</c:v>
                </c:pt>
                <c:pt idx="7">
                  <c:v>15901</c:v>
                </c:pt>
                <c:pt idx="8">
                  <c:v>18249</c:v>
                </c:pt>
                <c:pt idx="9">
                  <c:v>20735</c:v>
                </c:pt>
                <c:pt idx="10">
                  <c:v>23188</c:v>
                </c:pt>
                <c:pt idx="11">
                  <c:v>24368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D8-4DCF-BE43-99813F87EACF}"/>
            </c:ext>
          </c:extLst>
        </c:ser>
        <c:ser>
          <c:idx val="2"/>
          <c:order val="2"/>
          <c:tx>
            <c:strRef>
              <c:f>TỔNG!$P$62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7381716435943897E-2"/>
                  <c:y val="-5.0535053138901644E-2"/>
                </c:manualLayout>
              </c:layout>
              <c:tx>
                <c:rich>
                  <a:bodyPr/>
                  <a:lstStyle/>
                  <a:p>
                    <a:fld id="{408C0AC2-1BFA-49D0-91E3-414C0D12E55D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BD8-4DCF-BE43-99813F87EAC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TỔNG!$Q$59:$AB$59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TỔNG!$Q$62:$AB$62</c:f>
              <c:numCache>
                <c:formatCode>#,##0</c:formatCode>
                <c:ptCount val="12"/>
                <c:pt idx="0">
                  <c:v>2320</c:v>
                </c:pt>
                <c:pt idx="1">
                  <c:v>3747</c:v>
                </c:pt>
                <c:pt idx="2">
                  <c:v>6281</c:v>
                </c:pt>
                <c:pt idx="3">
                  <c:v>8527</c:v>
                </c:pt>
                <c:pt idx="4">
                  <c:v>10535</c:v>
                </c:pt>
                <c:pt idx="5">
                  <c:v>10599</c:v>
                </c:pt>
                <c:pt idx="6">
                  <c:v>10614</c:v>
                </c:pt>
                <c:pt idx="7">
                  <c:v>10642</c:v>
                </c:pt>
                <c:pt idx="8">
                  <c:v>10658</c:v>
                </c:pt>
                <c:pt idx="9">
                  <c:v>11023</c:v>
                </c:pt>
                <c:pt idx="10">
                  <c:v>12048</c:v>
                </c:pt>
                <c:pt idx="11">
                  <c:v>13368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D8-4DCF-BE43-99813F87EACF}"/>
            </c:ext>
          </c:extLst>
        </c:ser>
        <c:ser>
          <c:idx val="3"/>
          <c:order val="3"/>
          <c:tx>
            <c:strRef>
              <c:f>TỔNG!$P$63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468073713190421E-2"/>
                  <c:y val="-5.264068035302250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C60DA4F-DC55-4CB8-A838-3FADD9DBFC8E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BD8-4DCF-BE43-99813F87EAC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TỔNG!$Q$59:$AB$59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TỔNG!$Q$63:$AB$63</c:f>
              <c:numCache>
                <c:formatCode>#,##0</c:formatCode>
                <c:ptCount val="12"/>
                <c:pt idx="0">
                  <c:v>1105</c:v>
                </c:pt>
                <c:pt idx="1">
                  <c:v>2516</c:v>
                </c:pt>
                <c:pt idx="2">
                  <c:v>4146</c:v>
                </c:pt>
                <c:pt idx="3">
                  <c:v>5959</c:v>
                </c:pt>
                <c:pt idx="4">
                  <c:v>7949</c:v>
                </c:pt>
                <c:pt idx="5">
                  <c:v>10351</c:v>
                </c:pt>
                <c:pt idx="6">
                  <c:v>12684</c:v>
                </c:pt>
                <c:pt idx="7">
                  <c:v>15426</c:v>
                </c:pt>
                <c:pt idx="8">
                  <c:v>17913</c:v>
                </c:pt>
                <c:pt idx="9">
                  <c:v>20540</c:v>
                </c:pt>
                <c:pt idx="10">
                  <c:v>23498</c:v>
                </c:pt>
                <c:pt idx="11">
                  <c:v>26563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BD8-4DCF-BE43-99813F87EACF}"/>
            </c:ext>
          </c:extLst>
        </c:ser>
        <c:ser>
          <c:idx val="4"/>
          <c:order val="4"/>
          <c:tx>
            <c:strRef>
              <c:f>TỔNG!$P$64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1.8468073713190421E-2"/>
                  <c:y val="-5.685193478126429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A62D1DD-E061-4E59-994F-5B343E6168CD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BD8-4DCF-BE43-99813F87EAC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TỔNG!$Q$59:$AB$59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TỔNG!$Q$64:$AB$64</c:f>
              <c:numCache>
                <c:formatCode>#,##0</c:formatCode>
                <c:ptCount val="12"/>
                <c:pt idx="0">
                  <c:v>1690</c:v>
                </c:pt>
                <c:pt idx="1">
                  <c:v>4332</c:v>
                </c:pt>
                <c:pt idx="2">
                  <c:v>7462</c:v>
                </c:pt>
                <c:pt idx="3">
                  <c:v>10284</c:v>
                </c:pt>
                <c:pt idx="4">
                  <c:v>13073</c:v>
                </c:pt>
                <c:pt idx="5">
                  <c:v>16098</c:v>
                </c:pt>
                <c:pt idx="6">
                  <c:v>19219</c:v>
                </c:pt>
                <c:pt idx="7">
                  <c:v>22706</c:v>
                </c:pt>
                <c:pt idx="8">
                  <c:v>25770</c:v>
                </c:pt>
                <c:pt idx="9">
                  <c:v>29145</c:v>
                </c:pt>
                <c:pt idx="10">
                  <c:v>32502</c:v>
                </c:pt>
                <c:pt idx="11">
                  <c:v>35779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BD8-4DCF-BE43-99813F87E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02096"/>
        <c:axId val="976798288"/>
      </c:lineChart>
      <c:catAx>
        <c:axId val="97680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798288"/>
        <c:crosses val="autoZero"/>
        <c:auto val="1"/>
        <c:lblAlgn val="ctr"/>
        <c:lblOffset val="100"/>
        <c:noMultiLvlLbl val="0"/>
      </c:catAx>
      <c:valAx>
        <c:axId val="97679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2096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8.6384307868519972E-2"/>
          <c:y val="0.91020179701189963"/>
          <c:w val="0.81367082262480339"/>
          <c:h val="8.9227196679011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7468622858931E-2"/>
          <c:y val="3.170030060729942E-2"/>
          <c:w val="0.87214898348023262"/>
          <c:h val="0.80727525703988412"/>
        </c:manualLayout>
      </c:layout>
      <c:lineChart>
        <c:grouping val="standard"/>
        <c:varyColors val="0"/>
        <c:ser>
          <c:idx val="0"/>
          <c:order val="0"/>
          <c:tx>
            <c:strRef>
              <c:f>TỔNG!$P$116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2550245955794787E-2"/>
                  <c:y val="5.474630756714345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B341745-ABF4-4183-94E2-FDDB70BA9233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6F0-40F6-B7D2-53C9416D43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TỔNG!$Q$115:$AB$115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TỔNG!$Q$116:$AB$116</c:f>
              <c:numCache>
                <c:formatCode>#,##0</c:formatCode>
                <c:ptCount val="12"/>
                <c:pt idx="0">
                  <c:v>372</c:v>
                </c:pt>
                <c:pt idx="1">
                  <c:v>617</c:v>
                </c:pt>
                <c:pt idx="2">
                  <c:v>1084</c:v>
                </c:pt>
                <c:pt idx="3">
                  <c:v>1509</c:v>
                </c:pt>
                <c:pt idx="4">
                  <c:v>1968</c:v>
                </c:pt>
                <c:pt idx="5">
                  <c:v>2384</c:v>
                </c:pt>
                <c:pt idx="6">
                  <c:v>2890</c:v>
                </c:pt>
                <c:pt idx="7">
                  <c:v>3416</c:v>
                </c:pt>
                <c:pt idx="8">
                  <c:v>3789</c:v>
                </c:pt>
                <c:pt idx="9">
                  <c:v>4289</c:v>
                </c:pt>
                <c:pt idx="10">
                  <c:v>4733</c:v>
                </c:pt>
                <c:pt idx="11">
                  <c:v>5233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F0-40F6-B7D2-53C9416D4345}"/>
            </c:ext>
          </c:extLst>
        </c:ser>
        <c:ser>
          <c:idx val="1"/>
          <c:order val="1"/>
          <c:tx>
            <c:strRef>
              <c:f>TỔNG!$P$117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4697888427775254E-2"/>
                  <c:y val="-5.685193478126431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949FEA4-15F5-43DC-8C3B-6AC32EE16AD6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6F0-40F6-B7D2-53C9416D43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TỔNG!$Q$115:$AB$115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TỔNG!$Q$117:$AB$117</c:f>
              <c:numCache>
                <c:formatCode>#,##0</c:formatCode>
                <c:ptCount val="12"/>
                <c:pt idx="0">
                  <c:v>232</c:v>
                </c:pt>
                <c:pt idx="1">
                  <c:v>624</c:v>
                </c:pt>
                <c:pt idx="2">
                  <c:v>1110</c:v>
                </c:pt>
                <c:pt idx="3">
                  <c:v>1286</c:v>
                </c:pt>
                <c:pt idx="4">
                  <c:v>1756</c:v>
                </c:pt>
                <c:pt idx="5">
                  <c:v>2284</c:v>
                </c:pt>
                <c:pt idx="6">
                  <c:v>2840</c:v>
                </c:pt>
                <c:pt idx="7">
                  <c:v>3272</c:v>
                </c:pt>
                <c:pt idx="8">
                  <c:v>3742</c:v>
                </c:pt>
                <c:pt idx="9">
                  <c:v>4205</c:v>
                </c:pt>
                <c:pt idx="10">
                  <c:v>4703</c:v>
                </c:pt>
                <c:pt idx="11">
                  <c:v>5147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F0-40F6-B7D2-53C9416D4345}"/>
            </c:ext>
          </c:extLst>
        </c:ser>
        <c:ser>
          <c:idx val="2"/>
          <c:order val="2"/>
          <c:tx>
            <c:strRef>
              <c:f>TỔNG!$P$118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4697888427775254E-2"/>
                  <c:y val="-5.6851934781264296E-2"/>
                </c:manualLayout>
              </c:layout>
              <c:tx>
                <c:rich>
                  <a:bodyPr/>
                  <a:lstStyle/>
                  <a:p>
                    <a:fld id="{03FFE740-42D5-45E1-83DD-AB42A25261A7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6F0-40F6-B7D2-53C9416D43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TỔNG!$Q$115:$AB$115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TỔNG!$Q$118:$AB$118</c:f>
              <c:numCache>
                <c:formatCode>#,##0</c:formatCode>
                <c:ptCount val="12"/>
                <c:pt idx="0">
                  <c:v>401</c:v>
                </c:pt>
                <c:pt idx="1">
                  <c:v>587</c:v>
                </c:pt>
                <c:pt idx="2">
                  <c:v>1119</c:v>
                </c:pt>
                <c:pt idx="3">
                  <c:v>1509</c:v>
                </c:pt>
                <c:pt idx="4">
                  <c:v>1911</c:v>
                </c:pt>
                <c:pt idx="5">
                  <c:v>2043</c:v>
                </c:pt>
                <c:pt idx="6">
                  <c:v>2091</c:v>
                </c:pt>
                <c:pt idx="7">
                  <c:v>2124</c:v>
                </c:pt>
                <c:pt idx="8">
                  <c:v>2181</c:v>
                </c:pt>
                <c:pt idx="9">
                  <c:v>2410</c:v>
                </c:pt>
                <c:pt idx="10">
                  <c:v>2759</c:v>
                </c:pt>
                <c:pt idx="11">
                  <c:v>3046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6F0-40F6-B7D2-53C9416D4345}"/>
            </c:ext>
          </c:extLst>
        </c:ser>
        <c:ser>
          <c:idx val="3"/>
          <c:order val="3"/>
          <c:tx>
            <c:strRef>
              <c:f>TỔNG!$P$119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3624067191784979E-2"/>
                  <c:y val="-1.052813607060449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DAB1B42-0FD4-403B-952E-E7AC747C7AD5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6F0-40F6-B7D2-53C9416D43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TỔNG!$Q$115:$AB$115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TỔNG!$Q$119:$AB$119</c:f>
              <c:numCache>
                <c:formatCode>#,##0</c:formatCode>
                <c:ptCount val="12"/>
                <c:pt idx="0">
                  <c:v>310</c:v>
                </c:pt>
                <c:pt idx="1">
                  <c:v>601</c:v>
                </c:pt>
                <c:pt idx="2">
                  <c:v>1035</c:v>
                </c:pt>
                <c:pt idx="3">
                  <c:v>1543</c:v>
                </c:pt>
                <c:pt idx="4">
                  <c:v>2150</c:v>
                </c:pt>
                <c:pt idx="5">
                  <c:v>2774</c:v>
                </c:pt>
                <c:pt idx="6">
                  <c:v>3358</c:v>
                </c:pt>
                <c:pt idx="7">
                  <c:v>4056</c:v>
                </c:pt>
                <c:pt idx="8">
                  <c:v>4706</c:v>
                </c:pt>
                <c:pt idx="9">
                  <c:v>5305</c:v>
                </c:pt>
                <c:pt idx="10">
                  <c:v>5899</c:v>
                </c:pt>
                <c:pt idx="11">
                  <c:v>6434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6F0-40F6-B7D2-53C9416D4345}"/>
            </c:ext>
          </c:extLst>
        </c:ser>
        <c:ser>
          <c:idx val="4"/>
          <c:order val="4"/>
          <c:tx>
            <c:strRef>
              <c:f>TỔNG!$P$120</c:f>
              <c:strCache>
                <c:ptCount val="1"/>
                <c:pt idx="0">
                  <c:v>NĂM 2023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5771709663765317E-2"/>
                  <c:y val="-1.8950644927088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8CB86A0-EF44-4373-8B64-BA9FCA80971D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6F0-40F6-B7D2-53C9416D43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TỔNG!$Q$115:$AB$115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TỔNG!$Q$120:$AB$120</c:f>
              <c:numCache>
                <c:formatCode>#,##0</c:formatCode>
                <c:ptCount val="12"/>
                <c:pt idx="0">
                  <c:v>241</c:v>
                </c:pt>
                <c:pt idx="1">
                  <c:v>767</c:v>
                </c:pt>
                <c:pt idx="2">
                  <c:v>1386</c:v>
                </c:pt>
                <c:pt idx="3">
                  <c:v>1969</c:v>
                </c:pt>
                <c:pt idx="4">
                  <c:v>2589</c:v>
                </c:pt>
                <c:pt idx="5">
                  <c:v>3261</c:v>
                </c:pt>
                <c:pt idx="6">
                  <c:v>3910</c:v>
                </c:pt>
                <c:pt idx="7">
                  <c:v>4566</c:v>
                </c:pt>
                <c:pt idx="8">
                  <c:v>5041</c:v>
                </c:pt>
                <c:pt idx="9">
                  <c:v>5670</c:v>
                </c:pt>
                <c:pt idx="10">
                  <c:v>6212</c:v>
                </c:pt>
                <c:pt idx="11">
                  <c:v>6880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6F0-40F6-B7D2-53C9416D4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06992"/>
        <c:axId val="976803728"/>
      </c:lineChart>
      <c:catAx>
        <c:axId val="97680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3728"/>
        <c:crosses val="autoZero"/>
        <c:auto val="1"/>
        <c:lblAlgn val="ctr"/>
        <c:lblOffset val="100"/>
        <c:noMultiLvlLbl val="0"/>
      </c:catAx>
      <c:valAx>
        <c:axId val="976803728"/>
        <c:scaling>
          <c:orientation val="minMax"/>
          <c:max val="7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5379124002001554"/>
          <c:y val="0.92792189349936594"/>
          <c:w val="0.69050468076140159"/>
          <c:h val="7.0632187214465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5213406910283E-2"/>
          <c:y val="3.7851979132292844E-2"/>
          <c:w val="0.84975602253178228"/>
          <c:h val="0.78924444445911857"/>
        </c:manualLayout>
      </c:layout>
      <c:lineChart>
        <c:grouping val="standard"/>
        <c:varyColors val="0"/>
        <c:ser>
          <c:idx val="0"/>
          <c:order val="0"/>
          <c:tx>
            <c:strRef>
              <c:f>TỔNG!$P$108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3492774935528324E-2"/>
                  <c:y val="2.725420413844607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6629E94-29AD-42E0-BDD8-8BA2445D92DD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C20-4C10-9DAE-00B23EA1D6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TỔNG!$Q$107:$AB$107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TỔNG!$Q$108:$AB$108</c:f>
              <c:numCache>
                <c:formatCode>#,##0</c:formatCode>
                <c:ptCount val="12"/>
                <c:pt idx="0">
                  <c:v>535</c:v>
                </c:pt>
                <c:pt idx="1">
                  <c:v>942</c:v>
                </c:pt>
                <c:pt idx="2">
                  <c:v>1556</c:v>
                </c:pt>
                <c:pt idx="3">
                  <c:v>2206</c:v>
                </c:pt>
                <c:pt idx="4">
                  <c:v>2924</c:v>
                </c:pt>
                <c:pt idx="5">
                  <c:v>3589</c:v>
                </c:pt>
                <c:pt idx="6">
                  <c:v>4372</c:v>
                </c:pt>
                <c:pt idx="7">
                  <c:v>5097</c:v>
                </c:pt>
                <c:pt idx="8">
                  <c:v>5677</c:v>
                </c:pt>
                <c:pt idx="9">
                  <c:v>6384</c:v>
                </c:pt>
                <c:pt idx="10">
                  <c:v>7057</c:v>
                </c:pt>
                <c:pt idx="11">
                  <c:v>7787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20-4C10-9DAE-00B23EA1D64E}"/>
            </c:ext>
          </c:extLst>
        </c:ser>
        <c:ser>
          <c:idx val="1"/>
          <c:order val="1"/>
          <c:tx>
            <c:strRef>
              <c:f>TỔNG!$P$109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3492774935528324E-2"/>
                  <c:y val="2.935068137986499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38507E0-81CF-4F56-8C5F-3CF77AC4045F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C20-4C10-9DAE-00B23EA1D6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TỔNG!$Q$107:$AB$107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TỔNG!$Q$109:$AB$109</c:f>
              <c:numCache>
                <c:formatCode>#,##0</c:formatCode>
                <c:ptCount val="12"/>
                <c:pt idx="0">
                  <c:v>404</c:v>
                </c:pt>
                <c:pt idx="1">
                  <c:v>925</c:v>
                </c:pt>
                <c:pt idx="2">
                  <c:v>1500</c:v>
                </c:pt>
                <c:pt idx="3">
                  <c:v>1752</c:v>
                </c:pt>
                <c:pt idx="4">
                  <c:v>2393</c:v>
                </c:pt>
                <c:pt idx="5">
                  <c:v>3052</c:v>
                </c:pt>
                <c:pt idx="6">
                  <c:v>3781</c:v>
                </c:pt>
                <c:pt idx="7">
                  <c:v>4299</c:v>
                </c:pt>
                <c:pt idx="8">
                  <c:v>4861</c:v>
                </c:pt>
                <c:pt idx="9">
                  <c:v>5431</c:v>
                </c:pt>
                <c:pt idx="10">
                  <c:v>5719</c:v>
                </c:pt>
                <c:pt idx="11">
                  <c:v>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20-4C10-9DAE-00B23EA1D64E}"/>
            </c:ext>
          </c:extLst>
        </c:ser>
        <c:ser>
          <c:idx val="2"/>
          <c:order val="2"/>
          <c:tx>
            <c:strRef>
              <c:f>TỔNG!$P$110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3492774935528324E-2"/>
                  <c:y val="-5.6604885518311075E-2"/>
                </c:manualLayout>
              </c:layout>
              <c:tx>
                <c:rich>
                  <a:bodyPr/>
                  <a:lstStyle/>
                  <a:p>
                    <a:fld id="{F35BF25A-C17A-492A-9E52-482E3DE96CF2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C20-4C10-9DAE-00B23EA1D6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TỔNG!$Q$107:$AB$107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TỔNG!$Q$110:$AB$110</c:f>
              <c:numCache>
                <c:formatCode>#,##0</c:formatCode>
                <c:ptCount val="12"/>
                <c:pt idx="0">
                  <c:v>410</c:v>
                </c:pt>
                <c:pt idx="1">
                  <c:v>619</c:v>
                </c:pt>
                <c:pt idx="2">
                  <c:v>1117</c:v>
                </c:pt>
                <c:pt idx="3">
                  <c:v>1572</c:v>
                </c:pt>
                <c:pt idx="4">
                  <c:v>1972</c:v>
                </c:pt>
                <c:pt idx="5">
                  <c:v>2075</c:v>
                </c:pt>
                <c:pt idx="6">
                  <c:v>2133</c:v>
                </c:pt>
                <c:pt idx="7">
                  <c:v>2148</c:v>
                </c:pt>
                <c:pt idx="8">
                  <c:v>2177</c:v>
                </c:pt>
                <c:pt idx="9">
                  <c:v>2282</c:v>
                </c:pt>
                <c:pt idx="10">
                  <c:v>2551</c:v>
                </c:pt>
                <c:pt idx="11">
                  <c:v>2928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20-4C10-9DAE-00B23EA1D64E}"/>
            </c:ext>
          </c:extLst>
        </c:ser>
        <c:ser>
          <c:idx val="3"/>
          <c:order val="3"/>
          <c:tx>
            <c:strRef>
              <c:f>TỔNG!$P$111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3492774935528324E-2"/>
                  <c:y val="6.079784000114902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40617A0-E739-4CBC-9ABC-CF2D9FDE787F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C20-4C10-9DAE-00B23EA1D6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TỔNG!$Q$107:$AB$107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TỔNG!$Q$111:$AB$111</c:f>
              <c:numCache>
                <c:formatCode>#,##0</c:formatCode>
                <c:ptCount val="12"/>
                <c:pt idx="0">
                  <c:v>316</c:v>
                </c:pt>
                <c:pt idx="1">
                  <c:v>758</c:v>
                </c:pt>
                <c:pt idx="2">
                  <c:v>1371</c:v>
                </c:pt>
                <c:pt idx="3">
                  <c:v>2037</c:v>
                </c:pt>
                <c:pt idx="4">
                  <c:v>2663</c:v>
                </c:pt>
                <c:pt idx="5">
                  <c:v>3477</c:v>
                </c:pt>
                <c:pt idx="6">
                  <c:v>4214</c:v>
                </c:pt>
                <c:pt idx="7">
                  <c:v>4969</c:v>
                </c:pt>
                <c:pt idx="8">
                  <c:v>5640</c:v>
                </c:pt>
                <c:pt idx="9">
                  <c:v>6269</c:v>
                </c:pt>
                <c:pt idx="10">
                  <c:v>6869</c:v>
                </c:pt>
                <c:pt idx="11">
                  <c:v>7549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C20-4C10-9DAE-00B23EA1D64E}"/>
            </c:ext>
          </c:extLst>
        </c:ser>
        <c:ser>
          <c:idx val="4"/>
          <c:order val="4"/>
          <c:tx>
            <c:strRef>
              <c:f>TỔNG!$P$112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3.0251538651444969E-2"/>
                  <c:y val="-2.191231409653138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C7CF88F-D74A-45FF-90DB-11D27FB4CC86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3C20-4C10-9DAE-00B23EA1D6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TỔNG!$Q$107:$AB$107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TỔNG!$Q$112:$AB$112</c:f>
              <c:numCache>
                <c:formatCode>#,##0</c:formatCode>
                <c:ptCount val="12"/>
                <c:pt idx="0">
                  <c:v>377</c:v>
                </c:pt>
                <c:pt idx="1">
                  <c:v>994</c:v>
                </c:pt>
                <c:pt idx="2">
                  <c:v>1756</c:v>
                </c:pt>
                <c:pt idx="3">
                  <c:v>2430</c:v>
                </c:pt>
                <c:pt idx="4">
                  <c:v>3091</c:v>
                </c:pt>
                <c:pt idx="5">
                  <c:v>3828</c:v>
                </c:pt>
                <c:pt idx="6">
                  <c:v>4541</c:v>
                </c:pt>
                <c:pt idx="7">
                  <c:v>5293</c:v>
                </c:pt>
                <c:pt idx="8">
                  <c:v>5854</c:v>
                </c:pt>
                <c:pt idx="9">
                  <c:v>6513</c:v>
                </c:pt>
                <c:pt idx="10">
                  <c:v>7160</c:v>
                </c:pt>
                <c:pt idx="11">
                  <c:v>7846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C20-4C10-9DAE-00B23EA1D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805360"/>
        <c:axId val="976804816"/>
      </c:lineChart>
      <c:catAx>
        <c:axId val="97680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4816"/>
        <c:crosses val="autoZero"/>
        <c:auto val="1"/>
        <c:lblAlgn val="ctr"/>
        <c:lblOffset val="100"/>
        <c:noMultiLvlLbl val="0"/>
      </c:catAx>
      <c:valAx>
        <c:axId val="976804816"/>
        <c:scaling>
          <c:orientation val="minMax"/>
          <c:max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805360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78180439709007E-2"/>
          <c:y val="0.9092905471491961"/>
          <c:w val="0.80926651588537557"/>
          <c:h val="8.9193551236005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23454969725534E-2"/>
          <c:y val="3.1172379431795651E-2"/>
          <c:w val="0.87459337054564468"/>
          <c:h val="0.80013199419655967"/>
        </c:manualLayout>
      </c:layout>
      <c:lineChart>
        <c:grouping val="standard"/>
        <c:varyColors val="0"/>
        <c:ser>
          <c:idx val="0"/>
          <c:order val="0"/>
          <c:tx>
            <c:strRef>
              <c:f>TỔNG!$P$92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093431845819299E-2"/>
                  <c:y val="-3.105841705111990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16DEB82-5420-44C5-B6CE-3E1AD09DCF42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BED-47E0-A01E-A8AC654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TỔNG!$Q$91:$AB$91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TỔNG!$Q$92:$AB$92</c:f>
              <c:numCache>
                <c:formatCode>#,##0</c:formatCode>
                <c:ptCount val="12"/>
                <c:pt idx="0">
                  <c:v>141</c:v>
                </c:pt>
                <c:pt idx="1">
                  <c:v>281</c:v>
                </c:pt>
                <c:pt idx="2">
                  <c:v>450</c:v>
                </c:pt>
                <c:pt idx="3">
                  <c:v>606</c:v>
                </c:pt>
                <c:pt idx="4">
                  <c:v>750</c:v>
                </c:pt>
                <c:pt idx="5">
                  <c:v>880</c:v>
                </c:pt>
                <c:pt idx="6">
                  <c:v>1035</c:v>
                </c:pt>
                <c:pt idx="7">
                  <c:v>1228</c:v>
                </c:pt>
                <c:pt idx="8">
                  <c:v>1367</c:v>
                </c:pt>
                <c:pt idx="9">
                  <c:v>1552</c:v>
                </c:pt>
                <c:pt idx="10">
                  <c:v>1711</c:v>
                </c:pt>
                <c:pt idx="11">
                  <c:v>1894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ED-47E0-A01E-A8AC654E34C1}"/>
            </c:ext>
          </c:extLst>
        </c:ser>
        <c:ser>
          <c:idx val="1"/>
          <c:order val="1"/>
          <c:tx>
            <c:strRef>
              <c:f>TỔNG!$P$93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332166460475209E-2"/>
                  <c:y val="-3.7959848991509724E-17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79B4AFE-B519-44BA-A9FD-6F27A9E5C8D9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BED-47E0-A01E-A8AC654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TỔNG!$Q$91:$AB$91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TỔNG!$Q$93:$AB$93</c:f>
              <c:numCache>
                <c:formatCode>#,##0</c:formatCode>
                <c:ptCount val="12"/>
                <c:pt idx="0">
                  <c:v>102</c:v>
                </c:pt>
                <c:pt idx="1">
                  <c:v>263</c:v>
                </c:pt>
                <c:pt idx="2">
                  <c:v>418</c:v>
                </c:pt>
                <c:pt idx="3">
                  <c:v>489</c:v>
                </c:pt>
                <c:pt idx="4">
                  <c:v>615</c:v>
                </c:pt>
                <c:pt idx="5">
                  <c:v>758</c:v>
                </c:pt>
                <c:pt idx="6">
                  <c:v>929</c:v>
                </c:pt>
                <c:pt idx="7">
                  <c:v>1058</c:v>
                </c:pt>
                <c:pt idx="8">
                  <c:v>1216</c:v>
                </c:pt>
                <c:pt idx="9">
                  <c:v>1375</c:v>
                </c:pt>
                <c:pt idx="10">
                  <c:v>1589</c:v>
                </c:pt>
                <c:pt idx="11">
                  <c:v>1790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ED-47E0-A01E-A8AC654E34C1}"/>
            </c:ext>
          </c:extLst>
        </c:ser>
        <c:ser>
          <c:idx val="2"/>
          <c:order val="2"/>
          <c:tx>
            <c:strRef>
              <c:f>TỔNG!$P$94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332166460475209E-2"/>
                  <c:y val="-4.9693467281791866E-2"/>
                </c:manualLayout>
              </c:layout>
              <c:tx>
                <c:rich>
                  <a:bodyPr/>
                  <a:lstStyle/>
                  <a:p>
                    <a:fld id="{B6702B35-E071-4E91-83B1-86B0B9DF455C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BED-47E0-A01E-A8AC654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TỔNG!$Q$91:$AB$91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TỔNG!$Q$94:$AB$94</c:f>
              <c:numCache>
                <c:formatCode>#,##0</c:formatCode>
                <c:ptCount val="12"/>
                <c:pt idx="0">
                  <c:v>168</c:v>
                </c:pt>
                <c:pt idx="1">
                  <c:v>264</c:v>
                </c:pt>
                <c:pt idx="2">
                  <c:v>490</c:v>
                </c:pt>
                <c:pt idx="3">
                  <c:v>681</c:v>
                </c:pt>
                <c:pt idx="4">
                  <c:v>815</c:v>
                </c:pt>
                <c:pt idx="5">
                  <c:v>860</c:v>
                </c:pt>
                <c:pt idx="6">
                  <c:v>903</c:v>
                </c:pt>
                <c:pt idx="7">
                  <c:v>931</c:v>
                </c:pt>
                <c:pt idx="8">
                  <c:v>965</c:v>
                </c:pt>
                <c:pt idx="9">
                  <c:v>1041</c:v>
                </c:pt>
                <c:pt idx="10">
                  <c:v>1136</c:v>
                </c:pt>
                <c:pt idx="11">
                  <c:v>1284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BED-47E0-A01E-A8AC654E34C1}"/>
            </c:ext>
          </c:extLst>
        </c:ser>
        <c:ser>
          <c:idx val="3"/>
          <c:order val="3"/>
          <c:tx>
            <c:strRef>
              <c:f>TỔNG!$P$95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332166460475209E-2"/>
                  <c:y val="-3.519953932460254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ED64405-BC60-4623-8F76-A4C5B6A366B3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BED-47E0-A01E-A8AC654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TỔNG!$Q$91:$AB$91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TỔNG!$Q$95:$AB$95</c:f>
              <c:numCache>
                <c:formatCode>#,##0</c:formatCode>
                <c:ptCount val="12"/>
                <c:pt idx="0">
                  <c:v>116</c:v>
                </c:pt>
                <c:pt idx="1">
                  <c:v>251</c:v>
                </c:pt>
                <c:pt idx="2">
                  <c:v>442</c:v>
                </c:pt>
                <c:pt idx="3">
                  <c:v>610</c:v>
                </c:pt>
                <c:pt idx="4">
                  <c:v>799</c:v>
                </c:pt>
                <c:pt idx="5">
                  <c:v>991</c:v>
                </c:pt>
                <c:pt idx="6">
                  <c:v>1167</c:v>
                </c:pt>
                <c:pt idx="7">
                  <c:v>1376</c:v>
                </c:pt>
                <c:pt idx="8">
                  <c:v>1533</c:v>
                </c:pt>
                <c:pt idx="9">
                  <c:v>1715</c:v>
                </c:pt>
                <c:pt idx="10">
                  <c:v>1891</c:v>
                </c:pt>
                <c:pt idx="11">
                  <c:v>2081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BED-47E0-A01E-A8AC654E34C1}"/>
            </c:ext>
          </c:extLst>
        </c:ser>
        <c:ser>
          <c:idx val="4"/>
          <c:order val="4"/>
          <c:tx>
            <c:strRef>
              <c:f>TỔNG!$P$96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8332166460475209E-2"/>
                  <c:y val="-5.797571182875710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2946B6D-1DCE-4ED4-AE3D-199BABE0AC36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BED-47E0-A01E-A8AC654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TỔNG!$Q$91:$AB$91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TỔNG!$Q$96:$AB$96</c:f>
              <c:numCache>
                <c:formatCode>#,##0</c:formatCode>
                <c:ptCount val="12"/>
                <c:pt idx="0">
                  <c:v>132</c:v>
                </c:pt>
                <c:pt idx="1">
                  <c:v>339</c:v>
                </c:pt>
                <c:pt idx="2">
                  <c:v>539</c:v>
                </c:pt>
                <c:pt idx="3">
                  <c:v>735</c:v>
                </c:pt>
                <c:pt idx="4">
                  <c:v>918</c:v>
                </c:pt>
                <c:pt idx="5">
                  <c:v>1110</c:v>
                </c:pt>
                <c:pt idx="6">
                  <c:v>1282</c:v>
                </c:pt>
                <c:pt idx="7">
                  <c:v>1453</c:v>
                </c:pt>
                <c:pt idx="8">
                  <c:v>1639</c:v>
                </c:pt>
                <c:pt idx="9">
                  <c:v>1851</c:v>
                </c:pt>
                <c:pt idx="10">
                  <c:v>2063</c:v>
                </c:pt>
                <c:pt idx="11">
                  <c:v>2254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BED-47E0-A01E-A8AC654E3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6798832"/>
        <c:axId val="978632864"/>
      </c:lineChart>
      <c:catAx>
        <c:axId val="97679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8632864"/>
        <c:crosses val="autoZero"/>
        <c:auto val="1"/>
        <c:lblAlgn val="ctr"/>
        <c:lblOffset val="100"/>
        <c:noMultiLvlLbl val="0"/>
      </c:catAx>
      <c:valAx>
        <c:axId val="97863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679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3770988503388359"/>
          <c:y val="0.91044268760139835"/>
          <c:w val="0.72074243912756564"/>
          <c:h val="8.80909638266449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831287213168E-2"/>
          <c:y val="2.2957803163378216E-2"/>
          <c:w val="0.88874724320926912"/>
          <c:h val="0.81383670247722417"/>
        </c:manualLayout>
      </c:layout>
      <c:lineChart>
        <c:grouping val="standard"/>
        <c:varyColors val="0"/>
        <c:ser>
          <c:idx val="0"/>
          <c:order val="0"/>
          <c:tx>
            <c:strRef>
              <c:f>TỔNG!$P$124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1324793439445999E-2"/>
                  <c:y val="-1.043536507426284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1EC189D-BABB-44D2-9C1B-AD87BF105B3F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917-4C59-AF4D-26EE38ADB9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TỔNG!$Q$123:$AB$123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TỔNG!$Q$124:$AB$124</c:f>
              <c:numCache>
                <c:formatCode>#,##0</c:formatCode>
                <c:ptCount val="12"/>
                <c:pt idx="0">
                  <c:v>188</c:v>
                </c:pt>
                <c:pt idx="1">
                  <c:v>341</c:v>
                </c:pt>
                <c:pt idx="2">
                  <c:v>537</c:v>
                </c:pt>
                <c:pt idx="3">
                  <c:v>736</c:v>
                </c:pt>
                <c:pt idx="4">
                  <c:v>1039</c:v>
                </c:pt>
                <c:pt idx="5">
                  <c:v>1542</c:v>
                </c:pt>
                <c:pt idx="6">
                  <c:v>2020</c:v>
                </c:pt>
                <c:pt idx="7">
                  <c:v>2397</c:v>
                </c:pt>
                <c:pt idx="8">
                  <c:v>2599</c:v>
                </c:pt>
                <c:pt idx="9">
                  <c:v>2808</c:v>
                </c:pt>
                <c:pt idx="10">
                  <c:v>2955</c:v>
                </c:pt>
                <c:pt idx="11">
                  <c:v>3110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17-4C59-AF4D-26EE38ADB979}"/>
            </c:ext>
          </c:extLst>
        </c:ser>
        <c:ser>
          <c:idx val="1"/>
          <c:order val="1"/>
          <c:tx>
            <c:strRef>
              <c:f>TỔNG!$P$125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250391167114148E-2"/>
                  <c:y val="-5.6350971401019322E-2"/>
                </c:manualLayout>
              </c:layout>
              <c:tx>
                <c:rich>
                  <a:bodyPr/>
                  <a:lstStyle/>
                  <a:p>
                    <a:fld id="{345AE9DD-2024-404C-A834-06DB192A325E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917-4C59-AF4D-26EE38ADB9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TỔNG!$Q$123:$AB$123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TỔNG!$Q$125:$AB$125</c:f>
              <c:numCache>
                <c:formatCode>#,##0</c:formatCode>
                <c:ptCount val="12"/>
                <c:pt idx="0">
                  <c:v>129</c:v>
                </c:pt>
                <c:pt idx="1">
                  <c:v>316</c:v>
                </c:pt>
                <c:pt idx="2">
                  <c:v>541</c:v>
                </c:pt>
                <c:pt idx="3">
                  <c:v>602</c:v>
                </c:pt>
                <c:pt idx="4">
                  <c:v>838</c:v>
                </c:pt>
                <c:pt idx="5">
                  <c:v>1032</c:v>
                </c:pt>
                <c:pt idx="6">
                  <c:v>1435</c:v>
                </c:pt>
                <c:pt idx="7">
                  <c:v>1734</c:v>
                </c:pt>
                <c:pt idx="8">
                  <c:v>1938</c:v>
                </c:pt>
                <c:pt idx="9">
                  <c:v>2127</c:v>
                </c:pt>
                <c:pt idx="10">
                  <c:v>2313</c:v>
                </c:pt>
                <c:pt idx="11">
                  <c:v>2479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17-4C59-AF4D-26EE38ADB979}"/>
            </c:ext>
          </c:extLst>
        </c:ser>
        <c:ser>
          <c:idx val="2"/>
          <c:order val="2"/>
          <c:tx>
            <c:strRef>
              <c:f>TỔNG!$P$126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250391167114148E-2"/>
                  <c:y val="-6.2612190445577004E-2"/>
                </c:manualLayout>
              </c:layout>
              <c:tx>
                <c:rich>
                  <a:bodyPr/>
                  <a:lstStyle/>
                  <a:p>
                    <a:fld id="{3395A1D3-A4A8-4513-9C7D-1D74EAE09615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917-4C59-AF4D-26EE38ADB9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TỔNG!$Q$123:$AB$123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TỔNG!$Q$126:$AB$126</c:f>
              <c:numCache>
                <c:formatCode>#,##0</c:formatCode>
                <c:ptCount val="12"/>
                <c:pt idx="0">
                  <c:v>163</c:v>
                </c:pt>
                <c:pt idx="1">
                  <c:v>233</c:v>
                </c:pt>
                <c:pt idx="2">
                  <c:v>433</c:v>
                </c:pt>
                <c:pt idx="3">
                  <c:v>601</c:v>
                </c:pt>
                <c:pt idx="4">
                  <c:v>867</c:v>
                </c:pt>
                <c:pt idx="5">
                  <c:v>914</c:v>
                </c:pt>
                <c:pt idx="6">
                  <c:v>942</c:v>
                </c:pt>
                <c:pt idx="7">
                  <c:v>955</c:v>
                </c:pt>
                <c:pt idx="8">
                  <c:v>970</c:v>
                </c:pt>
                <c:pt idx="9">
                  <c:v>1036</c:v>
                </c:pt>
                <c:pt idx="10">
                  <c:v>1131</c:v>
                </c:pt>
                <c:pt idx="11">
                  <c:v>1282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17-4C59-AF4D-26EE38ADB979}"/>
            </c:ext>
          </c:extLst>
        </c:ser>
        <c:ser>
          <c:idx val="3"/>
          <c:order val="3"/>
          <c:tx>
            <c:strRef>
              <c:f>TỔNG!$P$127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250391167114148E-2"/>
                  <c:y val="-2.087073014852568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6FBA833-1715-4CAC-AFD9-692FA2B5A2F1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917-4C59-AF4D-26EE38ADB9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TỔNG!$Q$123:$AB$123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TỔNG!$Q$127:$AB$127</c:f>
              <c:numCache>
                <c:formatCode>#,##0</c:formatCode>
                <c:ptCount val="12"/>
                <c:pt idx="0">
                  <c:v>140</c:v>
                </c:pt>
                <c:pt idx="1">
                  <c:v>279</c:v>
                </c:pt>
                <c:pt idx="2">
                  <c:v>503</c:v>
                </c:pt>
                <c:pt idx="3">
                  <c:v>697</c:v>
                </c:pt>
                <c:pt idx="4">
                  <c:v>940</c:v>
                </c:pt>
                <c:pt idx="5">
                  <c:v>1437</c:v>
                </c:pt>
                <c:pt idx="6">
                  <c:v>1935</c:v>
                </c:pt>
                <c:pt idx="7">
                  <c:v>2424</c:v>
                </c:pt>
                <c:pt idx="8">
                  <c:v>2731</c:v>
                </c:pt>
                <c:pt idx="9">
                  <c:v>2955</c:v>
                </c:pt>
                <c:pt idx="10">
                  <c:v>3164</c:v>
                </c:pt>
                <c:pt idx="11">
                  <c:v>3342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917-4C59-AF4D-26EE38ADB979}"/>
            </c:ext>
          </c:extLst>
        </c:ser>
        <c:ser>
          <c:idx val="4"/>
          <c:order val="4"/>
          <c:tx>
            <c:strRef>
              <c:f>TỔNG!$P$128</c:f>
              <c:strCache>
                <c:ptCount val="1"/>
                <c:pt idx="0">
                  <c:v>NĂM 2023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250391167114148E-2"/>
                  <c:y val="-4.382853331190387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7CC6C42-37A8-4A49-87B4-673D4E98191D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917-4C59-AF4D-26EE38ADB9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TỔNG!$Q$123:$AB$123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TỔNG!$Q$128:$AB$128</c:f>
              <c:numCache>
                <c:formatCode>#,##0</c:formatCode>
                <c:ptCount val="12"/>
                <c:pt idx="0">
                  <c:v>95</c:v>
                </c:pt>
                <c:pt idx="1">
                  <c:v>314</c:v>
                </c:pt>
                <c:pt idx="2">
                  <c:v>607</c:v>
                </c:pt>
                <c:pt idx="3">
                  <c:v>792</c:v>
                </c:pt>
                <c:pt idx="4">
                  <c:v>1077</c:v>
                </c:pt>
                <c:pt idx="5">
                  <c:v>1695</c:v>
                </c:pt>
                <c:pt idx="6">
                  <c:v>2240</c:v>
                </c:pt>
                <c:pt idx="7">
                  <c:v>2720</c:v>
                </c:pt>
                <c:pt idx="8">
                  <c:v>3025</c:v>
                </c:pt>
                <c:pt idx="9">
                  <c:v>3301</c:v>
                </c:pt>
                <c:pt idx="10">
                  <c:v>3528</c:v>
                </c:pt>
                <c:pt idx="11">
                  <c:v>3773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917-4C59-AF4D-26EE38ADB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624704"/>
        <c:axId val="978629600"/>
      </c:lineChart>
      <c:catAx>
        <c:axId val="97862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8629600"/>
        <c:crosses val="autoZero"/>
        <c:auto val="1"/>
        <c:lblAlgn val="ctr"/>
        <c:lblOffset val="100"/>
        <c:noMultiLvlLbl val="0"/>
      </c:catAx>
      <c:valAx>
        <c:axId val="97862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862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3073628865947845"/>
          <c:y val="0.91076135930572444"/>
          <c:w val="0.73644289861421164"/>
          <c:h val="8.84409515278113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72780142406197"/>
          <c:y val="2.7327323813104407E-2"/>
          <c:w val="0.82640392726033751"/>
          <c:h val="0.78747669210804261"/>
        </c:manualLayout>
      </c:layout>
      <c:lineChart>
        <c:grouping val="standard"/>
        <c:varyColors val="0"/>
        <c:ser>
          <c:idx val="0"/>
          <c:order val="0"/>
          <c:tx>
            <c:strRef>
              <c:f>TỔNG!$P$84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349766352972726E-2"/>
                  <c:y val="-4.186478958575446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233C353-0BAA-4DD1-974C-311800A7E4A5}" type="VALUE">
                      <a:rPr lang="en-US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C68-40AF-9A1D-400AE80A34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TỔNG!$Q$83:$AB$83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TỔNG!$Q$84:$AB$84</c:f>
              <c:numCache>
                <c:formatCode>#,##0</c:formatCode>
                <c:ptCount val="12"/>
                <c:pt idx="0">
                  <c:v>11753</c:v>
                </c:pt>
                <c:pt idx="1">
                  <c:v>21855</c:v>
                </c:pt>
                <c:pt idx="2">
                  <c:v>36542</c:v>
                </c:pt>
                <c:pt idx="3">
                  <c:v>50707</c:v>
                </c:pt>
                <c:pt idx="4">
                  <c:v>67376</c:v>
                </c:pt>
                <c:pt idx="5">
                  <c:v>82868</c:v>
                </c:pt>
                <c:pt idx="6">
                  <c:v>101462</c:v>
                </c:pt>
                <c:pt idx="7">
                  <c:v>117599</c:v>
                </c:pt>
                <c:pt idx="8">
                  <c:v>135139</c:v>
                </c:pt>
                <c:pt idx="9">
                  <c:v>155635</c:v>
                </c:pt>
                <c:pt idx="10">
                  <c:v>174597</c:v>
                </c:pt>
                <c:pt idx="11">
                  <c:v>193157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68-40AF-9A1D-400AE80A3458}"/>
            </c:ext>
          </c:extLst>
        </c:ser>
        <c:ser>
          <c:idx val="1"/>
          <c:order val="1"/>
          <c:tx>
            <c:strRef>
              <c:f>TỔNG!$P$85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349766352972726E-2"/>
                  <c:y val="-7.9543100212933593E-2"/>
                </c:manualLayout>
              </c:layout>
              <c:tx>
                <c:rich>
                  <a:bodyPr/>
                  <a:lstStyle/>
                  <a:p>
                    <a:fld id="{0260C44D-746A-4273-B598-CBA412850458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C68-40AF-9A1D-400AE80A34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TỔNG!$Q$83:$AB$83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TỔNG!$Q$85:$AB$85</c:f>
              <c:numCache>
                <c:formatCode>#,##0</c:formatCode>
                <c:ptCount val="12"/>
                <c:pt idx="0">
                  <c:v>10622</c:v>
                </c:pt>
                <c:pt idx="1">
                  <c:v>26777</c:v>
                </c:pt>
                <c:pt idx="2">
                  <c:v>40769</c:v>
                </c:pt>
                <c:pt idx="3">
                  <c:v>48057</c:v>
                </c:pt>
                <c:pt idx="4">
                  <c:v>68606</c:v>
                </c:pt>
                <c:pt idx="5">
                  <c:v>91277</c:v>
                </c:pt>
                <c:pt idx="6">
                  <c:v>114714</c:v>
                </c:pt>
                <c:pt idx="7">
                  <c:v>130953</c:v>
                </c:pt>
                <c:pt idx="8">
                  <c:v>151216</c:v>
                </c:pt>
                <c:pt idx="9">
                  <c:v>172114</c:v>
                </c:pt>
                <c:pt idx="10">
                  <c:v>194078</c:v>
                </c:pt>
                <c:pt idx="11">
                  <c:v>213163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68-40AF-9A1D-400AE80A3458}"/>
            </c:ext>
          </c:extLst>
        </c:ser>
        <c:ser>
          <c:idx val="2"/>
          <c:order val="2"/>
          <c:tx>
            <c:strRef>
              <c:f>TỔNG!$P$86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349766352972726E-2"/>
                  <c:y val="-4.60512685443299E-2"/>
                </c:manualLayout>
              </c:layout>
              <c:tx>
                <c:rich>
                  <a:bodyPr/>
                  <a:lstStyle/>
                  <a:p>
                    <a:fld id="{A79222A6-D6F6-4F66-9E9B-51C8C2A79FEF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C68-40AF-9A1D-400AE80A34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TỔNG!$Q$83:$AB$83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TỔNG!$Q$86:$AB$86</c:f>
              <c:numCache>
                <c:formatCode>#,##0</c:formatCode>
                <c:ptCount val="12"/>
                <c:pt idx="0">
                  <c:v>18169</c:v>
                </c:pt>
                <c:pt idx="1">
                  <c:v>27018</c:v>
                </c:pt>
                <c:pt idx="2">
                  <c:v>51472</c:v>
                </c:pt>
                <c:pt idx="3">
                  <c:v>70790</c:v>
                </c:pt>
                <c:pt idx="4">
                  <c:v>87483</c:v>
                </c:pt>
                <c:pt idx="5">
                  <c:v>89954</c:v>
                </c:pt>
                <c:pt idx="6">
                  <c:v>91305</c:v>
                </c:pt>
                <c:pt idx="7">
                  <c:v>91900</c:v>
                </c:pt>
                <c:pt idx="8">
                  <c:v>93221</c:v>
                </c:pt>
                <c:pt idx="9">
                  <c:v>103711</c:v>
                </c:pt>
                <c:pt idx="10">
                  <c:v>118897</c:v>
                </c:pt>
                <c:pt idx="11">
                  <c:v>133623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68-40AF-9A1D-400AE80A3458}"/>
            </c:ext>
          </c:extLst>
        </c:ser>
        <c:ser>
          <c:idx val="3"/>
          <c:order val="3"/>
          <c:tx>
            <c:strRef>
              <c:f>TỔNG!$P$87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349766352972726E-2"/>
                  <c:y val="-2.5118873751452719E-2"/>
                </c:manualLayout>
              </c:layout>
              <c:tx>
                <c:rich>
                  <a:bodyPr/>
                  <a:lstStyle/>
                  <a:p>
                    <a:fld id="{804704F9-DC6B-4EFD-B0E5-4CCFBE0396FA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C68-40AF-9A1D-400AE80A34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TỔNG!$Q$83:$AB$83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TỔNG!$Q$87:$AB$87</c:f>
              <c:numCache>
                <c:formatCode>#,##0</c:formatCode>
                <c:ptCount val="12"/>
                <c:pt idx="0">
                  <c:v>12932</c:v>
                </c:pt>
                <c:pt idx="1">
                  <c:v>30181</c:v>
                </c:pt>
                <c:pt idx="2">
                  <c:v>50634</c:v>
                </c:pt>
                <c:pt idx="3">
                  <c:v>74471</c:v>
                </c:pt>
                <c:pt idx="4">
                  <c:v>101152</c:v>
                </c:pt>
                <c:pt idx="5">
                  <c:v>130680</c:v>
                </c:pt>
                <c:pt idx="6">
                  <c:v>159573</c:v>
                </c:pt>
                <c:pt idx="7">
                  <c:v>199232</c:v>
                </c:pt>
                <c:pt idx="8">
                  <c:v>235981</c:v>
                </c:pt>
                <c:pt idx="9">
                  <c:v>272721</c:v>
                </c:pt>
                <c:pt idx="10">
                  <c:v>309138</c:v>
                </c:pt>
                <c:pt idx="11">
                  <c:v>340700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68-40AF-9A1D-400AE80A3458}"/>
            </c:ext>
          </c:extLst>
        </c:ser>
        <c:ser>
          <c:idx val="4"/>
          <c:order val="4"/>
          <c:tx>
            <c:strRef>
              <c:f>TỔNG!$P$88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349766352972726E-2"/>
                  <c:y val="-4.3958029065042224E-2"/>
                </c:manualLayout>
              </c:layout>
              <c:tx>
                <c:rich>
                  <a:bodyPr/>
                  <a:lstStyle/>
                  <a:p>
                    <a:fld id="{DDECBF81-C213-4398-AD12-8DFEC4DCF443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C68-40AF-9A1D-400AE80A34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TỔNG!$Q$83:$AB$83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TỔNG!$Q$88:$AB$88</c:f>
              <c:numCache>
                <c:formatCode>#,##0</c:formatCode>
                <c:ptCount val="12"/>
                <c:pt idx="0">
                  <c:v>14631</c:v>
                </c:pt>
                <c:pt idx="1">
                  <c:v>52881</c:v>
                </c:pt>
                <c:pt idx="2">
                  <c:v>93956</c:v>
                </c:pt>
                <c:pt idx="3">
                  <c:v>122445</c:v>
                </c:pt>
                <c:pt idx="4">
                  <c:v>155666</c:v>
                </c:pt>
                <c:pt idx="5">
                  <c:v>191096</c:v>
                </c:pt>
                <c:pt idx="6">
                  <c:v>228409</c:v>
                </c:pt>
                <c:pt idx="7">
                  <c:v>272358</c:v>
                </c:pt>
                <c:pt idx="8">
                  <c:v>304581</c:v>
                </c:pt>
                <c:pt idx="9">
                  <c:v>342164</c:v>
                </c:pt>
                <c:pt idx="10">
                  <c:v>376365</c:v>
                </c:pt>
                <c:pt idx="11">
                  <c:v>413129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C68-40AF-9A1D-400AE80A3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2852688"/>
        <c:axId val="1182855408"/>
      </c:lineChart>
      <c:catAx>
        <c:axId val="118285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82855408"/>
        <c:crosses val="autoZero"/>
        <c:auto val="1"/>
        <c:lblAlgn val="ctr"/>
        <c:lblOffset val="100"/>
        <c:noMultiLvlLbl val="0"/>
      </c:catAx>
      <c:valAx>
        <c:axId val="118285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8285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109989938967566"/>
          <c:y val="0.91075168559345265"/>
          <c:w val="0.77868385166344511"/>
          <c:h val="8.90558023032558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43320576600442"/>
          <c:y val="3.1725353900496689E-2"/>
          <c:w val="0.81078107764763563"/>
          <c:h val="0.79868214263982984"/>
        </c:manualLayout>
      </c:layout>
      <c:lineChart>
        <c:grouping val="standard"/>
        <c:varyColors val="0"/>
        <c:ser>
          <c:idx val="0"/>
          <c:order val="0"/>
          <c:tx>
            <c:strRef>
              <c:f>TỔNG!$P$76</c:f>
              <c:strCache>
                <c:ptCount val="1"/>
                <c:pt idx="0">
                  <c:v>NĂM 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3374562302118308E-2"/>
                  <c:y val="-2.261629218112531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9BE93E2-C470-4D2B-9547-4D6108E381BB}" type="VALUE">
                      <a:rPr lang="en-US" baseline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DC8-4289-A676-646F61533D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TỔNG!$Q$75:$AB$75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TỔNG!$Q$76:$AB$76</c:f>
              <c:numCache>
                <c:formatCode>#,##0</c:formatCode>
                <c:ptCount val="12"/>
                <c:pt idx="0">
                  <c:v>20561</c:v>
                </c:pt>
                <c:pt idx="1">
                  <c:v>55150</c:v>
                </c:pt>
                <c:pt idx="2">
                  <c:v>104265</c:v>
                </c:pt>
                <c:pt idx="3">
                  <c:v>148728</c:v>
                </c:pt>
                <c:pt idx="4">
                  <c:v>192153</c:v>
                </c:pt>
                <c:pt idx="5">
                  <c:v>241988</c:v>
                </c:pt>
                <c:pt idx="6">
                  <c:v>286235</c:v>
                </c:pt>
                <c:pt idx="7">
                  <c:v>326912</c:v>
                </c:pt>
                <c:pt idx="8">
                  <c:v>367350</c:v>
                </c:pt>
                <c:pt idx="9">
                  <c:v>413028</c:v>
                </c:pt>
                <c:pt idx="10">
                  <c:v>460806</c:v>
                </c:pt>
                <c:pt idx="11">
                  <c:v>508388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8-4289-A676-646F61533D79}"/>
            </c:ext>
          </c:extLst>
        </c:ser>
        <c:ser>
          <c:idx val="1"/>
          <c:order val="1"/>
          <c:tx>
            <c:strRef>
              <c:f>TỔNG!$P$77</c:f>
              <c:strCache>
                <c:ptCount val="1"/>
                <c:pt idx="0">
                  <c:v>NĂM 2020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3374562302118308E-2"/>
                  <c:y val="-5.811431928603109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E49EB99-DDC3-4A8E-9C46-246FD7C89521}" type="VALUE"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DC8-4289-A676-646F61533D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TỔNG!$Q$75:$AB$75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TỔNG!$Q$77:$AB$77</c:f>
              <c:numCache>
                <c:formatCode>#,##0</c:formatCode>
                <c:ptCount val="12"/>
                <c:pt idx="0">
                  <c:v>21512</c:v>
                </c:pt>
                <c:pt idx="1">
                  <c:v>62020</c:v>
                </c:pt>
                <c:pt idx="2">
                  <c:v>97820</c:v>
                </c:pt>
                <c:pt idx="3">
                  <c:v>113872</c:v>
                </c:pt>
                <c:pt idx="4">
                  <c:v>167593</c:v>
                </c:pt>
                <c:pt idx="5">
                  <c:v>225903</c:v>
                </c:pt>
                <c:pt idx="6">
                  <c:v>289666</c:v>
                </c:pt>
                <c:pt idx="7">
                  <c:v>329706</c:v>
                </c:pt>
                <c:pt idx="8">
                  <c:v>382662</c:v>
                </c:pt>
                <c:pt idx="9">
                  <c:v>436537</c:v>
                </c:pt>
                <c:pt idx="10">
                  <c:v>489893</c:v>
                </c:pt>
                <c:pt idx="11">
                  <c:v>532975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8-4289-A676-646F61533D79}"/>
            </c:ext>
          </c:extLst>
        </c:ser>
        <c:ser>
          <c:idx val="2"/>
          <c:order val="2"/>
          <c:tx>
            <c:strRef>
              <c:f>TỔNG!$P$78</c:f>
              <c:strCache>
                <c:ptCount val="1"/>
                <c:pt idx="0">
                  <c:v>NĂM 2021</c:v>
                </c:pt>
              </c:strCache>
            </c:strRef>
          </c:tx>
          <c:spPr>
            <a:ln w="28575" cap="rnd">
              <a:solidFill>
                <a:schemeClr val="bg2">
                  <a:lumMod val="1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bg2">
                    <a:lumMod val="10000"/>
                  </a:schemeClr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3374562302118308E-2"/>
                  <c:y val="-4.6224657651340963E-2"/>
                </c:manualLayout>
              </c:layout>
              <c:tx>
                <c:rich>
                  <a:bodyPr/>
                  <a:lstStyle/>
                  <a:p>
                    <a:fld id="{D5BA1A65-287A-4CCE-91DC-47372C98BD3B}" type="VALUE">
                      <a:rPr lang="en-US" baseline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DC8-4289-A676-646F61533D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TỔNG!$Q$75:$AB$75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TỔNG!$Q$78:$AB$78</c:f>
              <c:numCache>
                <c:formatCode>#,##0</c:formatCode>
                <c:ptCount val="12"/>
                <c:pt idx="0">
                  <c:v>42638</c:v>
                </c:pt>
                <c:pt idx="1">
                  <c:v>62350</c:v>
                </c:pt>
                <c:pt idx="2">
                  <c:v>129559</c:v>
                </c:pt>
                <c:pt idx="3">
                  <c:v>179505</c:v>
                </c:pt>
                <c:pt idx="4">
                  <c:v>226259</c:v>
                </c:pt>
                <c:pt idx="5">
                  <c:v>230395</c:v>
                </c:pt>
                <c:pt idx="6">
                  <c:v>232862</c:v>
                </c:pt>
                <c:pt idx="7">
                  <c:v>234503</c:v>
                </c:pt>
                <c:pt idx="8">
                  <c:v>237875</c:v>
                </c:pt>
                <c:pt idx="9">
                  <c:v>267307</c:v>
                </c:pt>
                <c:pt idx="10">
                  <c:v>305477</c:v>
                </c:pt>
                <c:pt idx="11">
                  <c:v>339523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C8-4289-A676-646F61533D79}"/>
            </c:ext>
          </c:extLst>
        </c:ser>
        <c:ser>
          <c:idx val="3"/>
          <c:order val="3"/>
          <c:tx>
            <c:strRef>
              <c:f>TỔNG!$P$79</c:f>
              <c:strCache>
                <c:ptCount val="1"/>
                <c:pt idx="0">
                  <c:v>NĂM 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187121988193085E-2"/>
                  <c:y val="-5.962477029569387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B933D73-AC0A-482A-8AED-4CF702D571B7}" type="VALUE">
                      <a:rPr lang="en-US" baseline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DC8-4289-A676-646F61533D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TỔNG!$Q$75:$AB$75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TỔNG!$Q$79:$AB$79</c:f>
              <c:numCache>
                <c:formatCode>#,##0</c:formatCode>
                <c:ptCount val="12"/>
                <c:pt idx="0">
                  <c:v>34321</c:v>
                </c:pt>
                <c:pt idx="1">
                  <c:v>84966</c:v>
                </c:pt>
                <c:pt idx="2">
                  <c:v>153917</c:v>
                </c:pt>
                <c:pt idx="3">
                  <c:v>229591</c:v>
                </c:pt>
                <c:pt idx="4">
                  <c:v>314026</c:v>
                </c:pt>
                <c:pt idx="5">
                  <c:v>405057</c:v>
                </c:pt>
                <c:pt idx="6">
                  <c:v>494052</c:v>
                </c:pt>
                <c:pt idx="7">
                  <c:v>594124</c:v>
                </c:pt>
                <c:pt idx="8">
                  <c:v>675148</c:v>
                </c:pt>
                <c:pt idx="9">
                  <c:v>744739</c:v>
                </c:pt>
                <c:pt idx="10">
                  <c:v>813779</c:v>
                </c:pt>
                <c:pt idx="11">
                  <c:v>877470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C8-4289-A676-646F61533D79}"/>
            </c:ext>
          </c:extLst>
        </c:ser>
        <c:ser>
          <c:idx val="4"/>
          <c:order val="4"/>
          <c:tx>
            <c:strRef>
              <c:f>TỔNG!$P$80</c:f>
              <c:strCache>
                <c:ptCount val="1"/>
                <c:pt idx="0">
                  <c:v>NĂM 2023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rgbClr val="FF0000"/>
                </a:solidFill>
              </a:ln>
              <a:effectLst/>
            </c:spPr>
          </c:marker>
          <c:dLbls>
            <c:dLbl>
              <c:idx val="11"/>
              <c:layout>
                <c:manualLayout>
                  <c:x val="2.0187121988193085E-2"/>
                  <c:y val="-3.90645046764890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D112A62-61BA-44EC-B394-6C4483ABB7A9}" type="VALUE">
                      <a:rPr lang="en-US" baseline="0" smtClean="0">
                        <a:solidFill>
                          <a:srgbClr val="FF0000"/>
                        </a:solidFill>
                      </a:rPr>
                      <a:pPr>
                        <a:defRPr sz="1800" b="1" i="0" u="none" strike="noStrike" kern="1200" baseline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DC8-4289-A676-646F61533D7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TỔNG!$Q$75:$AB$75</c:f>
              <c:strCache>
                <c:ptCount val="12"/>
                <c:pt idx="0">
                  <c:v>TH1</c:v>
                </c:pt>
                <c:pt idx="1">
                  <c:v>TH2</c:v>
                </c:pt>
                <c:pt idx="2">
                  <c:v>TH3</c:v>
                </c:pt>
                <c:pt idx="3">
                  <c:v>TH4</c:v>
                </c:pt>
                <c:pt idx="4">
                  <c:v>TH5</c:v>
                </c:pt>
                <c:pt idx="5">
                  <c:v>TH6</c:v>
                </c:pt>
                <c:pt idx="6">
                  <c:v>TH7</c:v>
                </c:pt>
                <c:pt idx="7">
                  <c:v>TH8</c:v>
                </c:pt>
                <c:pt idx="8">
                  <c:v>TH9</c:v>
                </c:pt>
                <c:pt idx="9">
                  <c:v>TH10</c:v>
                </c:pt>
                <c:pt idx="10">
                  <c:v>TH11</c:v>
                </c:pt>
                <c:pt idx="11">
                  <c:v>TH12</c:v>
                </c:pt>
              </c:strCache>
            </c:strRef>
          </c:cat>
          <c:val>
            <c:numRef>
              <c:f>TỔNG!$Q$80:$AB$80</c:f>
              <c:numCache>
                <c:formatCode>#,##0</c:formatCode>
                <c:ptCount val="12"/>
                <c:pt idx="0">
                  <c:v>29978</c:v>
                </c:pt>
                <c:pt idx="1">
                  <c:v>95036</c:v>
                </c:pt>
                <c:pt idx="2">
                  <c:v>188002</c:v>
                </c:pt>
                <c:pt idx="3">
                  <c:v>252988</c:v>
                </c:pt>
                <c:pt idx="4">
                  <c:v>307086</c:v>
                </c:pt>
                <c:pt idx="5">
                  <c:v>385823</c:v>
                </c:pt>
                <c:pt idx="6">
                  <c:v>462450</c:v>
                </c:pt>
                <c:pt idx="7">
                  <c:v>564213</c:v>
                </c:pt>
                <c:pt idx="8">
                  <c:v>627991</c:v>
                </c:pt>
                <c:pt idx="9">
                  <c:v>676060</c:v>
                </c:pt>
                <c:pt idx="10">
                  <c:v>744479</c:v>
                </c:pt>
                <c:pt idx="11">
                  <c:v>820216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C8-4289-A676-646F61533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636128"/>
        <c:axId val="978626336"/>
      </c:lineChart>
      <c:catAx>
        <c:axId val="97863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8626336"/>
        <c:crosses val="autoZero"/>
        <c:auto val="1"/>
        <c:lblAlgn val="ctr"/>
        <c:lblOffset val="100"/>
        <c:noMultiLvlLbl val="0"/>
      </c:catAx>
      <c:valAx>
        <c:axId val="97862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8636128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8979642630215525E-2"/>
          <c:y val="0.9092943826250347"/>
          <c:w val="0.80220970763810351"/>
          <c:h val="8.9653630995700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>
              <a:lumMod val="95000"/>
              <a:lumOff val="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9E337-0D90-4D66-8E63-34292183209B}" type="doc">
      <dgm:prSet loTypeId="urn:microsoft.com/office/officeart/2005/8/layout/hierarchy4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B93791B-EC70-4EFA-81B3-CFA50BB9E2A7}">
      <dgm:prSet phldrT="[Text]" custT="1"/>
      <dgm:spPr>
        <a:solidFill>
          <a:schemeClr val="accent2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BAN GIÁM ĐỐC </a:t>
          </a:r>
        </a:p>
        <a:p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(01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Giám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đốc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03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Phó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Giám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đốc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6B9E65-7040-4BB9-8E4B-2659C5AF6B6C}" type="parTrans" cxnId="{B1440C6B-5121-4211-A785-6AAEBEA8404F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25D50A8B-3D62-45DF-B248-2E649C1AB81E}" type="sibTrans" cxnId="{B1440C6B-5121-4211-A785-6AAEBEA8404F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2C35537D-6321-41CE-8C93-088B6018E3EE}">
      <dgm:prSet phldrT="[Text]" custT="1"/>
      <dgm:spPr>
        <a:solidFill>
          <a:schemeClr val="tx2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62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Viên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chức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lãnh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đạo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khoa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phòng</a:t>
          </a:r>
          <a:endParaRPr lang="en-US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04B85-FF11-482C-AF67-8AA0208DFE1B}" type="parTrans" cxnId="{0A1FC771-D36A-459B-84DE-680CEB4A557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197A041-1F07-4E5E-9FA5-9440F67F1CF3}" type="sibTrans" cxnId="{0A1FC771-D36A-459B-84DE-680CEB4A557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8FB15F9-5FC0-4F6E-952B-8998871724A7}">
      <dgm:prSet phldrT="[Text]" custT="1"/>
      <dgm:spPr>
        <a:solidFill>
          <a:srgbClr val="CCFFCC"/>
        </a:solidFill>
        <a:ln>
          <a:noFill/>
        </a:ln>
      </dgm:spPr>
      <dgm:t>
        <a:bodyPr/>
        <a:lstStyle/>
        <a:p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Tổng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số</a:t>
          </a:r>
          <a:r>
            <a:rPr lang="en-U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CBCC: 977</a:t>
          </a:r>
        </a:p>
        <a:p>
          <a:r>
            <a: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US" sz="2400" b="1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Tỷ</a:t>
          </a:r>
          <a:r>
            <a: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lệ</a:t>
          </a:r>
          <a:r>
            <a:rPr lang="en-US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ĐD, KTV Y/ BS  3,5)</a:t>
          </a:r>
          <a:endParaRPr lang="en-US" sz="24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DF3F06-1906-4B79-81BA-231EB47B6DE0}" type="parTrans" cxnId="{8449822E-38AC-4D7D-8166-87A1520F09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E56FD14-2130-4998-B002-4A5962A851D5}" type="sibTrans" cxnId="{8449822E-38AC-4D7D-8166-87A1520F09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4863AF-7BEE-492B-B94A-21993F728700}" type="pres">
      <dgm:prSet presAssocID="{F659E337-0D90-4D66-8E63-34292183209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ED4D1F8-76AB-457B-8C65-0DAA8D66FACF}" type="pres">
      <dgm:prSet presAssocID="{5B93791B-EC70-4EFA-81B3-CFA50BB9E2A7}" presName="vertOne" presStyleCnt="0"/>
      <dgm:spPr/>
    </dgm:pt>
    <dgm:pt modelId="{3D36D029-BEF0-4CC3-9B4A-4D3F54B7F5C6}" type="pres">
      <dgm:prSet presAssocID="{5B93791B-EC70-4EFA-81B3-CFA50BB9E2A7}" presName="txOne" presStyleLbl="node0" presStyleIdx="0" presStyleCnt="1" custScaleY="145316" custLinFactNeighborX="733" custLinFactNeighborY="-3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10A645-0A75-4147-8F11-1B9906448096}" type="pres">
      <dgm:prSet presAssocID="{5B93791B-EC70-4EFA-81B3-CFA50BB9E2A7}" presName="parTransOne" presStyleCnt="0"/>
      <dgm:spPr/>
    </dgm:pt>
    <dgm:pt modelId="{C581F7A7-ACF9-4B6B-A765-E245EAA89799}" type="pres">
      <dgm:prSet presAssocID="{5B93791B-EC70-4EFA-81B3-CFA50BB9E2A7}" presName="horzOne" presStyleCnt="0"/>
      <dgm:spPr/>
    </dgm:pt>
    <dgm:pt modelId="{53019AE8-5E4F-47A9-A137-A044E8AB213A}" type="pres">
      <dgm:prSet presAssocID="{2C35537D-6321-41CE-8C93-088B6018E3EE}" presName="vertTwo" presStyleCnt="0"/>
      <dgm:spPr/>
    </dgm:pt>
    <dgm:pt modelId="{49F91C76-BAC7-4B08-867E-8F74147965FE}" type="pres">
      <dgm:prSet presAssocID="{2C35537D-6321-41CE-8C93-088B6018E3EE}" presName="txTwo" presStyleLbl="node2" presStyleIdx="0" presStyleCnt="1" custLinFactNeighborX="861" custLinFactNeighborY="-58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D8A4E7-9F20-4FCF-8620-ED8659FF2E3F}" type="pres">
      <dgm:prSet presAssocID="{2C35537D-6321-41CE-8C93-088B6018E3EE}" presName="parTransTwo" presStyleCnt="0"/>
      <dgm:spPr/>
    </dgm:pt>
    <dgm:pt modelId="{DF82AA01-2D26-412C-8950-10B09C4FB8BB}" type="pres">
      <dgm:prSet presAssocID="{2C35537D-6321-41CE-8C93-088B6018E3EE}" presName="horzTwo" presStyleCnt="0"/>
      <dgm:spPr/>
    </dgm:pt>
    <dgm:pt modelId="{68D5923A-9A87-48AA-8519-B57170957957}" type="pres">
      <dgm:prSet presAssocID="{C8FB15F9-5FC0-4F6E-952B-8998871724A7}" presName="vertThree" presStyleCnt="0"/>
      <dgm:spPr/>
    </dgm:pt>
    <dgm:pt modelId="{13497FFE-043E-46F9-8923-84CC1EF7AB93}" type="pres">
      <dgm:prSet presAssocID="{C8FB15F9-5FC0-4F6E-952B-8998871724A7}" presName="txThree" presStyleLbl="node3" presStyleIdx="0" presStyleCnt="1" custScaleY="1187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E82810-6F1C-4846-9C0D-FA2649B135B7}" type="pres">
      <dgm:prSet presAssocID="{C8FB15F9-5FC0-4F6E-952B-8998871724A7}" presName="horzThree" presStyleCnt="0"/>
      <dgm:spPr/>
    </dgm:pt>
  </dgm:ptLst>
  <dgm:cxnLst>
    <dgm:cxn modelId="{E299529D-6C3D-46E4-B0FD-9D6DB19EA779}" type="presOf" srcId="{5B93791B-EC70-4EFA-81B3-CFA50BB9E2A7}" destId="{3D36D029-BEF0-4CC3-9B4A-4D3F54B7F5C6}" srcOrd="0" destOrd="0" presId="urn:microsoft.com/office/officeart/2005/8/layout/hierarchy4"/>
    <dgm:cxn modelId="{CDB24317-032F-4A00-9D00-0D5237874CCD}" type="presOf" srcId="{C8FB15F9-5FC0-4F6E-952B-8998871724A7}" destId="{13497FFE-043E-46F9-8923-84CC1EF7AB93}" srcOrd="0" destOrd="0" presId="urn:microsoft.com/office/officeart/2005/8/layout/hierarchy4"/>
    <dgm:cxn modelId="{8449822E-38AC-4D7D-8166-87A1520F09FE}" srcId="{2C35537D-6321-41CE-8C93-088B6018E3EE}" destId="{C8FB15F9-5FC0-4F6E-952B-8998871724A7}" srcOrd="0" destOrd="0" parTransId="{6FDF3F06-1906-4B79-81BA-231EB47B6DE0}" sibTransId="{EE56FD14-2130-4998-B002-4A5962A851D5}"/>
    <dgm:cxn modelId="{0A1FC771-D36A-459B-84DE-680CEB4A557F}" srcId="{5B93791B-EC70-4EFA-81B3-CFA50BB9E2A7}" destId="{2C35537D-6321-41CE-8C93-088B6018E3EE}" srcOrd="0" destOrd="0" parTransId="{DAD04B85-FF11-482C-AF67-8AA0208DFE1B}" sibTransId="{B197A041-1F07-4E5E-9FA5-9440F67F1CF3}"/>
    <dgm:cxn modelId="{B1440C6B-5121-4211-A785-6AAEBEA8404F}" srcId="{F659E337-0D90-4D66-8E63-34292183209B}" destId="{5B93791B-EC70-4EFA-81B3-CFA50BB9E2A7}" srcOrd="0" destOrd="0" parTransId="{EC6B9E65-7040-4BB9-8E4B-2659C5AF6B6C}" sibTransId="{25D50A8B-3D62-45DF-B248-2E649C1AB81E}"/>
    <dgm:cxn modelId="{3571B981-13DE-4F7B-95D6-E8BBE2C0EAEE}" type="presOf" srcId="{F659E337-0D90-4D66-8E63-34292183209B}" destId="{0A4863AF-7BEE-492B-B94A-21993F728700}" srcOrd="0" destOrd="0" presId="urn:microsoft.com/office/officeart/2005/8/layout/hierarchy4"/>
    <dgm:cxn modelId="{296D08E5-A38D-4DCF-929E-F3DBCE26AC0F}" type="presOf" srcId="{2C35537D-6321-41CE-8C93-088B6018E3EE}" destId="{49F91C76-BAC7-4B08-867E-8F74147965FE}" srcOrd="0" destOrd="0" presId="urn:microsoft.com/office/officeart/2005/8/layout/hierarchy4"/>
    <dgm:cxn modelId="{EEF953A9-58B1-4529-AFD1-D1723318B892}" type="presParOf" srcId="{0A4863AF-7BEE-492B-B94A-21993F728700}" destId="{6ED4D1F8-76AB-457B-8C65-0DAA8D66FACF}" srcOrd="0" destOrd="0" presId="urn:microsoft.com/office/officeart/2005/8/layout/hierarchy4"/>
    <dgm:cxn modelId="{9849AE5C-235E-4135-A736-D7D4DE861D4F}" type="presParOf" srcId="{6ED4D1F8-76AB-457B-8C65-0DAA8D66FACF}" destId="{3D36D029-BEF0-4CC3-9B4A-4D3F54B7F5C6}" srcOrd="0" destOrd="0" presId="urn:microsoft.com/office/officeart/2005/8/layout/hierarchy4"/>
    <dgm:cxn modelId="{81F09081-705F-4C03-8EB1-1EFBC3CAA061}" type="presParOf" srcId="{6ED4D1F8-76AB-457B-8C65-0DAA8D66FACF}" destId="{5710A645-0A75-4147-8F11-1B9906448096}" srcOrd="1" destOrd="0" presId="urn:microsoft.com/office/officeart/2005/8/layout/hierarchy4"/>
    <dgm:cxn modelId="{99B8670A-EA3E-4C0D-85B8-5BE7929EC832}" type="presParOf" srcId="{6ED4D1F8-76AB-457B-8C65-0DAA8D66FACF}" destId="{C581F7A7-ACF9-4B6B-A765-E245EAA89799}" srcOrd="2" destOrd="0" presId="urn:microsoft.com/office/officeart/2005/8/layout/hierarchy4"/>
    <dgm:cxn modelId="{7397A0FD-56CA-40BC-B189-516AECB54691}" type="presParOf" srcId="{C581F7A7-ACF9-4B6B-A765-E245EAA89799}" destId="{53019AE8-5E4F-47A9-A137-A044E8AB213A}" srcOrd="0" destOrd="0" presId="urn:microsoft.com/office/officeart/2005/8/layout/hierarchy4"/>
    <dgm:cxn modelId="{CB59F7F6-D570-419E-B0C3-4E4F37D9185D}" type="presParOf" srcId="{53019AE8-5E4F-47A9-A137-A044E8AB213A}" destId="{49F91C76-BAC7-4B08-867E-8F74147965FE}" srcOrd="0" destOrd="0" presId="urn:microsoft.com/office/officeart/2005/8/layout/hierarchy4"/>
    <dgm:cxn modelId="{438202E4-F01F-4988-8DA9-06864782E274}" type="presParOf" srcId="{53019AE8-5E4F-47A9-A137-A044E8AB213A}" destId="{D1D8A4E7-9F20-4FCF-8620-ED8659FF2E3F}" srcOrd="1" destOrd="0" presId="urn:microsoft.com/office/officeart/2005/8/layout/hierarchy4"/>
    <dgm:cxn modelId="{2DCF9DBA-1410-4A0E-B23B-55C88BF57D52}" type="presParOf" srcId="{53019AE8-5E4F-47A9-A137-A044E8AB213A}" destId="{DF82AA01-2D26-412C-8950-10B09C4FB8BB}" srcOrd="2" destOrd="0" presId="urn:microsoft.com/office/officeart/2005/8/layout/hierarchy4"/>
    <dgm:cxn modelId="{5F9F2099-BE8D-4ED4-A40A-1153241E5E73}" type="presParOf" srcId="{DF82AA01-2D26-412C-8950-10B09C4FB8BB}" destId="{68D5923A-9A87-48AA-8519-B57170957957}" srcOrd="0" destOrd="0" presId="urn:microsoft.com/office/officeart/2005/8/layout/hierarchy4"/>
    <dgm:cxn modelId="{C3F9D83C-676C-4599-B444-012D482B0E1E}" type="presParOf" srcId="{68D5923A-9A87-48AA-8519-B57170957957}" destId="{13497FFE-043E-46F9-8923-84CC1EF7AB93}" srcOrd="0" destOrd="0" presId="urn:microsoft.com/office/officeart/2005/8/layout/hierarchy4"/>
    <dgm:cxn modelId="{056FD01B-0AC7-4E28-A582-C68934F40068}" type="presParOf" srcId="{68D5923A-9A87-48AA-8519-B57170957957}" destId="{3BE82810-6F1C-4846-9C0D-FA2649B135B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82841D-19BD-4236-9A56-029CC4D3A4D5}" type="doc">
      <dgm:prSet loTypeId="urn:microsoft.com/office/officeart/2005/8/layout/hProcess7#1" loCatId="list" qsTypeId="urn:microsoft.com/office/officeart/2005/8/quickstyle/simple1#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DC1D1EE-4083-4DEA-911C-37600FB942BA}">
      <dgm:prSet phldrT="[Text]" custT="1"/>
      <dgm:spPr/>
      <dgm:t>
        <a:bodyPr anchor="ctr"/>
        <a:lstStyle/>
        <a:p>
          <a:pPr algn="ctr"/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sỹ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130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ctr"/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C9CFA-32F5-499B-A967-9E53D64E7258}" type="parTrans" cxnId="{D118D2ED-7D7F-41BE-BBE5-FE744EEA86F9}">
      <dgm:prSet/>
      <dgm:spPr/>
      <dgm:t>
        <a:bodyPr/>
        <a:lstStyle/>
        <a:p>
          <a:pPr algn="ctr"/>
          <a:endParaRPr lang="en-US" sz="2200" b="1"/>
        </a:p>
      </dgm:t>
    </dgm:pt>
    <dgm:pt modelId="{D4353B10-C99C-44C6-A74A-356788E46E47}" type="sibTrans" cxnId="{D118D2ED-7D7F-41BE-BBE5-FE744EEA86F9}">
      <dgm:prSet/>
      <dgm:spPr/>
      <dgm:t>
        <a:bodyPr/>
        <a:lstStyle/>
        <a:p>
          <a:pPr algn="ctr"/>
          <a:endParaRPr lang="en-US" sz="2200" b="1"/>
        </a:p>
      </dgm:t>
    </dgm:pt>
    <dgm:pt modelId="{5A3CF025-091C-445E-A852-712DBD4379BB}">
      <dgm:prSet phldrT="[Text]" custT="1"/>
      <dgm:spPr/>
      <dgm:t>
        <a:bodyPr anchor="ctr"/>
        <a:lstStyle/>
        <a:p>
          <a:pPr algn="ctr"/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Dược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ctr"/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</a:p>
        <a:p>
          <a:pPr algn="ctr"/>
          <a:endParaRPr lang="en-US" sz="2200" b="1" dirty="0" smtClean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C13C43-5080-4CD9-8087-38FE550689EC}" type="parTrans" cxnId="{D89F04E9-FD56-4B39-AE73-57E6BD1F615A}">
      <dgm:prSet/>
      <dgm:spPr/>
      <dgm:t>
        <a:bodyPr/>
        <a:lstStyle/>
        <a:p>
          <a:pPr algn="ctr"/>
          <a:endParaRPr lang="en-US" sz="2200" b="1"/>
        </a:p>
      </dgm:t>
    </dgm:pt>
    <dgm:pt modelId="{62695DEE-7CB6-4212-B576-A0EAA0667407}" type="sibTrans" cxnId="{D89F04E9-FD56-4B39-AE73-57E6BD1F615A}">
      <dgm:prSet/>
      <dgm:spPr/>
      <dgm:t>
        <a:bodyPr/>
        <a:lstStyle/>
        <a:p>
          <a:pPr algn="ctr"/>
          <a:endParaRPr lang="en-US" sz="2200" b="1"/>
        </a:p>
      </dgm:t>
    </dgm:pt>
    <dgm:pt modelId="{C4B52FCA-9DA7-424B-AC14-84104481C82B}">
      <dgm:prSet phldrT="[Text]" custT="1"/>
      <dgm:spPr/>
      <dgm:t>
        <a:bodyPr anchor="ctr"/>
        <a:lstStyle/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Kỹ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viên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</a:t>
          </a:r>
        </a:p>
        <a:p>
          <a:pPr algn="ctr"/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32</a:t>
          </a:r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88F867-4033-449D-ADB6-9125DDC83024}" type="parTrans" cxnId="{B91C756B-D56B-4CFE-9CCC-F0A354A43660}">
      <dgm:prSet/>
      <dgm:spPr/>
      <dgm:t>
        <a:bodyPr/>
        <a:lstStyle/>
        <a:p>
          <a:pPr algn="ctr"/>
          <a:endParaRPr lang="en-US" sz="2200" b="1"/>
        </a:p>
      </dgm:t>
    </dgm:pt>
    <dgm:pt modelId="{68F0BBBD-4A33-45EF-B495-841688E2CEC2}" type="sibTrans" cxnId="{B91C756B-D56B-4CFE-9CCC-F0A354A43660}">
      <dgm:prSet/>
      <dgm:spPr/>
      <dgm:t>
        <a:bodyPr/>
        <a:lstStyle/>
        <a:p>
          <a:pPr algn="ctr"/>
          <a:endParaRPr lang="en-US" sz="2200" b="1"/>
        </a:p>
      </dgm:t>
    </dgm:pt>
    <dgm:pt modelId="{2CFDA51C-5FB1-46C7-8CC9-6EDD168C6A1F}">
      <dgm:prSet phldrT="[Text]" custT="1"/>
      <dgm:spPr/>
      <dgm:t>
        <a:bodyPr anchor="ctr"/>
        <a:lstStyle/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Khúc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xạ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NK</a:t>
          </a:r>
        </a:p>
        <a:p>
          <a:pPr algn="ctr"/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  <a:p>
          <a:pPr algn="ctr"/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559786-3618-479D-8AD7-38A285CD9F9F}" type="parTrans" cxnId="{D3EFDDC5-126E-4C9D-9732-008570FA35E6}">
      <dgm:prSet/>
      <dgm:spPr/>
      <dgm:t>
        <a:bodyPr/>
        <a:lstStyle/>
        <a:p>
          <a:pPr algn="ctr"/>
          <a:endParaRPr lang="en-US" sz="2200" b="1"/>
        </a:p>
      </dgm:t>
    </dgm:pt>
    <dgm:pt modelId="{893A9C30-5ABD-4CC7-B56B-F29ECE183DC9}" type="sibTrans" cxnId="{D3EFDDC5-126E-4C9D-9732-008570FA35E6}">
      <dgm:prSet/>
      <dgm:spPr/>
      <dgm:t>
        <a:bodyPr/>
        <a:lstStyle/>
        <a:p>
          <a:pPr algn="ctr"/>
          <a:endParaRPr lang="en-US" sz="2200" b="1"/>
        </a:p>
      </dgm:t>
    </dgm:pt>
    <dgm:pt modelId="{533AC933-4B9D-464E-8D53-B114E16B849F}">
      <dgm:prSet phldrT="[Text]" custT="1"/>
      <dgm:spPr/>
      <dgm:t>
        <a:bodyPr/>
        <a:lstStyle/>
        <a:p>
          <a:pPr algn="ctr"/>
          <a:endParaRPr lang="en-US" sz="2200" b="1"/>
        </a:p>
      </dgm:t>
    </dgm:pt>
    <dgm:pt modelId="{6636E862-3770-48ED-845E-070CB6F67810}" type="parTrans" cxnId="{6E5B0D64-625E-42F3-B3CC-9C1A777DDB99}">
      <dgm:prSet/>
      <dgm:spPr/>
      <dgm:t>
        <a:bodyPr/>
        <a:lstStyle/>
        <a:p>
          <a:pPr algn="ctr"/>
          <a:endParaRPr lang="en-US" sz="2200" b="1"/>
        </a:p>
      </dgm:t>
    </dgm:pt>
    <dgm:pt modelId="{0AB32A0E-B8C8-41EC-9F0E-6F2D64E0C790}" type="sibTrans" cxnId="{6E5B0D64-625E-42F3-B3CC-9C1A777DDB99}">
      <dgm:prSet/>
      <dgm:spPr/>
      <dgm:t>
        <a:bodyPr/>
        <a:lstStyle/>
        <a:p>
          <a:pPr algn="ctr"/>
          <a:endParaRPr lang="en-US" sz="2200" b="1"/>
        </a:p>
      </dgm:t>
    </dgm:pt>
    <dgm:pt modelId="{C0AA5B68-862F-4466-9B26-C5415373ACCA}">
      <dgm:prSet phldrT="[Text]" custT="1"/>
      <dgm:spPr/>
      <dgm:t>
        <a:bodyPr/>
        <a:lstStyle/>
        <a:p>
          <a:pPr algn="ctr"/>
          <a:endParaRPr lang="en-US" sz="2200" b="1"/>
        </a:p>
      </dgm:t>
    </dgm:pt>
    <dgm:pt modelId="{D685DB9A-17F6-457E-A888-5620E612AFE6}" type="parTrans" cxnId="{39BD8791-8FC9-4316-AD5D-DE6907F14A8D}">
      <dgm:prSet/>
      <dgm:spPr/>
      <dgm:t>
        <a:bodyPr/>
        <a:lstStyle/>
        <a:p>
          <a:pPr algn="ctr"/>
          <a:endParaRPr lang="en-US" sz="2200" b="1"/>
        </a:p>
      </dgm:t>
    </dgm:pt>
    <dgm:pt modelId="{AC9E30B5-32EA-4414-B0D8-C287DB46E688}" type="sibTrans" cxnId="{39BD8791-8FC9-4316-AD5D-DE6907F14A8D}">
      <dgm:prSet/>
      <dgm:spPr/>
      <dgm:t>
        <a:bodyPr/>
        <a:lstStyle/>
        <a:p>
          <a:pPr algn="ctr"/>
          <a:endParaRPr lang="en-US" sz="2200" b="1"/>
        </a:p>
      </dgm:t>
    </dgm:pt>
    <dgm:pt modelId="{D8620D72-C9FB-4CA6-B3EB-AD1FDD0605CC}">
      <dgm:prSet phldrT="[Text]" custT="1"/>
      <dgm:spPr/>
      <dgm:t>
        <a:bodyPr anchor="ctr"/>
        <a:lstStyle/>
        <a:p>
          <a:pPr algn="ctr"/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Điều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dưỡng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418</a:t>
          </a:r>
        </a:p>
        <a:p>
          <a:pPr algn="ctr"/>
          <a:endParaRPr lang="en-US" sz="2200" b="1" dirty="0" smtClean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E57F95-8CA0-4DE5-82D0-E241001332D5}" type="parTrans" cxnId="{AC8CA758-6506-4B6A-B2C2-E177BA36B0A8}">
      <dgm:prSet/>
      <dgm:spPr/>
      <dgm:t>
        <a:bodyPr/>
        <a:lstStyle/>
        <a:p>
          <a:pPr algn="ctr"/>
          <a:endParaRPr lang="en-US" sz="2200" b="1"/>
        </a:p>
      </dgm:t>
    </dgm:pt>
    <dgm:pt modelId="{CF744764-39D2-4796-958F-BFBA8EAE73BB}" type="sibTrans" cxnId="{AC8CA758-6506-4B6A-B2C2-E177BA36B0A8}">
      <dgm:prSet/>
      <dgm:spPr/>
      <dgm:t>
        <a:bodyPr/>
        <a:lstStyle/>
        <a:p>
          <a:pPr algn="ctr"/>
          <a:endParaRPr lang="en-US" sz="2200" b="1"/>
        </a:p>
      </dgm:t>
    </dgm:pt>
    <dgm:pt modelId="{CE6A7147-1A7F-4E94-8CEE-56B048A5366F}">
      <dgm:prSet phldrT="[Text]" custT="1"/>
      <dgm:spPr/>
      <dgm:t>
        <a:bodyPr/>
        <a:lstStyle/>
        <a:p>
          <a:pPr algn="ctr"/>
          <a:endParaRPr lang="en-US" sz="2200" b="1" dirty="0"/>
        </a:p>
      </dgm:t>
    </dgm:pt>
    <dgm:pt modelId="{914D8639-21C1-43E7-B562-EF71EB7EFE78}" type="parTrans" cxnId="{CBFAE114-8919-47A5-B3F5-C0F57988E14E}">
      <dgm:prSet/>
      <dgm:spPr/>
      <dgm:t>
        <a:bodyPr/>
        <a:lstStyle/>
        <a:p>
          <a:pPr algn="ctr"/>
          <a:endParaRPr lang="en-US" sz="2200" b="1"/>
        </a:p>
      </dgm:t>
    </dgm:pt>
    <dgm:pt modelId="{916DEB8E-0468-4E39-A6F6-3908629A5EC2}" type="sibTrans" cxnId="{CBFAE114-8919-47A5-B3F5-C0F57988E14E}">
      <dgm:prSet/>
      <dgm:spPr/>
      <dgm:t>
        <a:bodyPr/>
        <a:lstStyle/>
        <a:p>
          <a:pPr algn="ctr"/>
          <a:endParaRPr lang="en-US" sz="2200" b="1"/>
        </a:p>
      </dgm:t>
    </dgm:pt>
    <dgm:pt modelId="{2845B2FA-F52A-4B1F-857A-D165E12A033B}">
      <dgm:prSet phldrT="[Text]" custT="1"/>
      <dgm:spPr/>
      <dgm:t>
        <a:bodyPr/>
        <a:lstStyle/>
        <a:p>
          <a:pPr algn="ctr"/>
          <a:r>
            <a:rPr lang="en-US" sz="2200" b="1" dirty="0" smtClean="0"/>
            <a:t>      </a:t>
          </a:r>
          <a:endParaRPr lang="en-US" sz="2200" b="1" dirty="0"/>
        </a:p>
      </dgm:t>
    </dgm:pt>
    <dgm:pt modelId="{9515D4B2-7D52-462C-BD5B-84EB2E40FD66}" type="parTrans" cxnId="{9A0D07D7-E448-463A-917A-C553E5B070E1}">
      <dgm:prSet/>
      <dgm:spPr/>
      <dgm:t>
        <a:bodyPr/>
        <a:lstStyle/>
        <a:p>
          <a:pPr algn="ctr"/>
          <a:endParaRPr lang="en-US" sz="2200" b="1"/>
        </a:p>
      </dgm:t>
    </dgm:pt>
    <dgm:pt modelId="{52838A07-DDB7-4B1D-B8CE-DC54A724C07A}" type="sibTrans" cxnId="{9A0D07D7-E448-463A-917A-C553E5B070E1}">
      <dgm:prSet/>
      <dgm:spPr/>
      <dgm:t>
        <a:bodyPr/>
        <a:lstStyle/>
        <a:p>
          <a:pPr algn="ctr"/>
          <a:endParaRPr lang="en-US" sz="2200" b="1"/>
        </a:p>
      </dgm:t>
    </dgm:pt>
    <dgm:pt modelId="{D7EDF560-2E7F-4B4F-AE01-6F07646D566C}">
      <dgm:prSet phldrT="[Text]" custT="1"/>
      <dgm:spPr/>
      <dgm:t>
        <a:bodyPr anchor="ctr"/>
        <a:lstStyle/>
        <a:p>
          <a:pPr algn="ctr"/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Hộ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Y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công</a:t>
          </a:r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</a:t>
          </a:r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7340B2-6D23-49D2-8E98-8AF963C36434}" type="parTrans" cxnId="{F3CBF9D4-5FFD-42B7-8FE9-97A05CFF8045}">
      <dgm:prSet/>
      <dgm:spPr/>
      <dgm:t>
        <a:bodyPr/>
        <a:lstStyle/>
        <a:p>
          <a:pPr algn="ctr"/>
          <a:endParaRPr lang="en-US" sz="2200" b="1"/>
        </a:p>
      </dgm:t>
    </dgm:pt>
    <dgm:pt modelId="{180C627B-E45B-4E69-B5A4-2776D395B6A3}" type="sibTrans" cxnId="{F3CBF9D4-5FFD-42B7-8FE9-97A05CFF8045}">
      <dgm:prSet/>
      <dgm:spPr/>
      <dgm:t>
        <a:bodyPr/>
        <a:lstStyle/>
        <a:p>
          <a:pPr algn="ctr"/>
          <a:endParaRPr lang="en-US" sz="2200" b="1"/>
        </a:p>
      </dgm:t>
    </dgm:pt>
    <dgm:pt modelId="{633ABC64-8285-4FE0-8054-CA473F9E1B3D}">
      <dgm:prSet phldrT="[Text]" custT="1"/>
      <dgm:spPr/>
      <dgm:t>
        <a:bodyPr/>
        <a:lstStyle/>
        <a:p>
          <a:pPr algn="ctr"/>
          <a:endParaRPr lang="en-US" sz="2200" b="1" dirty="0"/>
        </a:p>
      </dgm:t>
    </dgm:pt>
    <dgm:pt modelId="{347C4F54-6543-4429-903E-5C265CFFA260}" type="parTrans" cxnId="{44822E9B-2DFB-41E1-861A-D50AA95836B9}">
      <dgm:prSet/>
      <dgm:spPr/>
      <dgm:t>
        <a:bodyPr/>
        <a:lstStyle/>
        <a:p>
          <a:pPr algn="ctr"/>
          <a:endParaRPr lang="en-US" sz="2200" b="1"/>
        </a:p>
      </dgm:t>
    </dgm:pt>
    <dgm:pt modelId="{853662EA-9489-40FF-A63A-52EDCBE18D64}" type="sibTrans" cxnId="{44822E9B-2DFB-41E1-861A-D50AA95836B9}">
      <dgm:prSet/>
      <dgm:spPr/>
      <dgm:t>
        <a:bodyPr/>
        <a:lstStyle/>
        <a:p>
          <a:pPr algn="ctr"/>
          <a:endParaRPr lang="en-US" sz="2200" b="1"/>
        </a:p>
      </dgm:t>
    </dgm:pt>
    <dgm:pt modelId="{8CB5FBD3-BDC7-4D60-AB13-2855AB39B147}">
      <dgm:prSet phldrT="[Text]" custT="1"/>
      <dgm:spPr/>
      <dgm:t>
        <a:bodyPr/>
        <a:lstStyle/>
        <a:p>
          <a:pPr algn="ctr"/>
          <a:endParaRPr lang="en-US" sz="2200" b="1" dirty="0"/>
        </a:p>
      </dgm:t>
    </dgm:pt>
    <dgm:pt modelId="{AED879BA-8FE6-44EC-AEA5-1BCC3B5D8775}" type="parTrans" cxnId="{07D5C283-1254-448F-B4E8-E347C6FAE2F3}">
      <dgm:prSet/>
      <dgm:spPr/>
      <dgm:t>
        <a:bodyPr/>
        <a:lstStyle/>
        <a:p>
          <a:endParaRPr lang="en-US" sz="2200"/>
        </a:p>
      </dgm:t>
    </dgm:pt>
    <dgm:pt modelId="{A25A11EC-E9BC-4187-A5FD-6120E6F44424}" type="sibTrans" cxnId="{07D5C283-1254-448F-B4E8-E347C6FAE2F3}">
      <dgm:prSet/>
      <dgm:spPr/>
      <dgm:t>
        <a:bodyPr/>
        <a:lstStyle/>
        <a:p>
          <a:endParaRPr lang="en-US" sz="2200"/>
        </a:p>
      </dgm:t>
    </dgm:pt>
    <dgm:pt modelId="{5A407F91-629F-4868-B1B4-B4C9D92D0B61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r>
            <a: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CM </a:t>
          </a:r>
          <a:r>
            <a:rPr lang="en-US" sz="22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khác</a:t>
          </a:r>
          <a:endParaRPr lang="en-US" sz="2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274</a:t>
          </a:r>
          <a:endParaRPr lang="en-US" sz="22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BE0374-CDD6-49AE-A098-8BB17C76A2B4}" type="parTrans" cxnId="{9A8B7424-8C5E-4377-A42C-67A44A147001}">
      <dgm:prSet/>
      <dgm:spPr/>
      <dgm:t>
        <a:bodyPr/>
        <a:lstStyle/>
        <a:p>
          <a:endParaRPr lang="en-US"/>
        </a:p>
      </dgm:t>
    </dgm:pt>
    <dgm:pt modelId="{4323B1CA-D9B7-432B-BEDD-99E1F2ECC493}" type="sibTrans" cxnId="{9A8B7424-8C5E-4377-A42C-67A44A147001}">
      <dgm:prSet/>
      <dgm:spPr/>
      <dgm:t>
        <a:bodyPr/>
        <a:lstStyle/>
        <a:p>
          <a:endParaRPr lang="en-US"/>
        </a:p>
      </dgm:t>
    </dgm:pt>
    <dgm:pt modelId="{52E8C536-BAEE-4B2F-8CF7-AD3C45FB9806}" type="pres">
      <dgm:prSet presAssocID="{F882841D-19BD-4236-9A56-029CC4D3A4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90B759-639B-46DF-A450-82E1BDE11C3B}" type="pres">
      <dgm:prSet presAssocID="{533AC933-4B9D-464E-8D53-B114E16B849F}" presName="compositeNode" presStyleCnt="0">
        <dgm:presLayoutVars>
          <dgm:bulletEnabled val="1"/>
        </dgm:presLayoutVars>
      </dgm:prSet>
      <dgm:spPr/>
    </dgm:pt>
    <dgm:pt modelId="{753E5BD0-A148-4919-AEC5-2205AFD7568B}" type="pres">
      <dgm:prSet presAssocID="{533AC933-4B9D-464E-8D53-B114E16B849F}" presName="bgRect" presStyleLbl="node1" presStyleIdx="0" presStyleCnt="7"/>
      <dgm:spPr/>
      <dgm:t>
        <a:bodyPr/>
        <a:lstStyle/>
        <a:p>
          <a:endParaRPr lang="en-US"/>
        </a:p>
      </dgm:t>
    </dgm:pt>
    <dgm:pt modelId="{0455499B-E90F-468B-A36D-D4CCEFA85A02}" type="pres">
      <dgm:prSet presAssocID="{533AC933-4B9D-464E-8D53-B114E16B849F}" presName="parentNode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A800F9-7DE8-4A4B-A64F-2760D9B2C4A7}" type="pres">
      <dgm:prSet presAssocID="{533AC933-4B9D-464E-8D53-B114E16B849F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E6263-22CF-40C3-A714-E8E57ED76F8D}" type="pres">
      <dgm:prSet presAssocID="{0AB32A0E-B8C8-41EC-9F0E-6F2D64E0C790}" presName="hSp" presStyleCnt="0"/>
      <dgm:spPr/>
    </dgm:pt>
    <dgm:pt modelId="{95E37C60-65B8-4966-8EB6-44FEFE2747A8}" type="pres">
      <dgm:prSet presAssocID="{0AB32A0E-B8C8-41EC-9F0E-6F2D64E0C790}" presName="vProcSp" presStyleCnt="0"/>
      <dgm:spPr/>
    </dgm:pt>
    <dgm:pt modelId="{D0F50569-DBCC-4E66-AA4D-5C01234EA15B}" type="pres">
      <dgm:prSet presAssocID="{0AB32A0E-B8C8-41EC-9F0E-6F2D64E0C790}" presName="vSp1" presStyleCnt="0"/>
      <dgm:spPr/>
    </dgm:pt>
    <dgm:pt modelId="{6899CDA9-502F-4859-8F1E-A4BF2C72D4A0}" type="pres">
      <dgm:prSet presAssocID="{0AB32A0E-B8C8-41EC-9F0E-6F2D64E0C790}" presName="simulatedConn" presStyleLbl="solidFgAcc1" presStyleIdx="0" presStyleCnt="6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8015703-3BBF-4EDC-A9C0-AA618993D97B}" type="pres">
      <dgm:prSet presAssocID="{0AB32A0E-B8C8-41EC-9F0E-6F2D64E0C790}" presName="vSp2" presStyleCnt="0"/>
      <dgm:spPr/>
    </dgm:pt>
    <dgm:pt modelId="{6E7F80F0-1392-456C-8715-7A40F047DEE4}" type="pres">
      <dgm:prSet presAssocID="{0AB32A0E-B8C8-41EC-9F0E-6F2D64E0C790}" presName="sibTrans" presStyleCnt="0"/>
      <dgm:spPr/>
    </dgm:pt>
    <dgm:pt modelId="{A17EDE7E-BCA8-4125-8AAE-4B1BC2BE0BF3}" type="pres">
      <dgm:prSet presAssocID="{C0AA5B68-862F-4466-9B26-C5415373ACCA}" presName="compositeNode" presStyleCnt="0">
        <dgm:presLayoutVars>
          <dgm:bulletEnabled val="1"/>
        </dgm:presLayoutVars>
      </dgm:prSet>
      <dgm:spPr/>
    </dgm:pt>
    <dgm:pt modelId="{2FCC1609-B97E-46A4-935F-439C7F680E14}" type="pres">
      <dgm:prSet presAssocID="{C0AA5B68-862F-4466-9B26-C5415373ACCA}" presName="bgRect" presStyleLbl="node1" presStyleIdx="1" presStyleCnt="7"/>
      <dgm:spPr/>
      <dgm:t>
        <a:bodyPr/>
        <a:lstStyle/>
        <a:p>
          <a:endParaRPr lang="en-US"/>
        </a:p>
      </dgm:t>
    </dgm:pt>
    <dgm:pt modelId="{2C7764D9-D045-4C88-9101-DAD83CBB8528}" type="pres">
      <dgm:prSet presAssocID="{C0AA5B68-862F-4466-9B26-C5415373ACCA}" presName="parentNode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A8B27-06B8-4ED9-8922-0F9D178322CA}" type="pres">
      <dgm:prSet presAssocID="{C0AA5B68-862F-4466-9B26-C5415373ACCA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E1F7F-6A74-4AB5-B70A-85D3D75F6364}" type="pres">
      <dgm:prSet presAssocID="{AC9E30B5-32EA-4414-B0D8-C287DB46E688}" presName="hSp" presStyleCnt="0"/>
      <dgm:spPr/>
    </dgm:pt>
    <dgm:pt modelId="{CAF63D05-F806-4B82-9973-791A2F0904FE}" type="pres">
      <dgm:prSet presAssocID="{AC9E30B5-32EA-4414-B0D8-C287DB46E688}" presName="vProcSp" presStyleCnt="0"/>
      <dgm:spPr/>
    </dgm:pt>
    <dgm:pt modelId="{34699E3B-9A6E-43B6-B240-A28893055AEB}" type="pres">
      <dgm:prSet presAssocID="{AC9E30B5-32EA-4414-B0D8-C287DB46E688}" presName="vSp1" presStyleCnt="0"/>
      <dgm:spPr/>
    </dgm:pt>
    <dgm:pt modelId="{159584D8-76DD-4661-9046-13D15F8E71A4}" type="pres">
      <dgm:prSet presAssocID="{AC9E30B5-32EA-4414-B0D8-C287DB46E688}" presName="simulatedConn" presStyleLbl="solidFgAcc1" presStyleIdx="1" presStyleCnt="6"/>
      <dgm:spPr>
        <a:prstGeom prst="roundRect">
          <a:avLst/>
        </a:prstGeom>
      </dgm:spPr>
    </dgm:pt>
    <dgm:pt modelId="{D24F5D44-270E-404F-B6AF-97B4CCBE8361}" type="pres">
      <dgm:prSet presAssocID="{AC9E30B5-32EA-4414-B0D8-C287DB46E688}" presName="vSp2" presStyleCnt="0"/>
      <dgm:spPr/>
    </dgm:pt>
    <dgm:pt modelId="{C4BC10D5-C730-477E-A874-420230EC46F0}" type="pres">
      <dgm:prSet presAssocID="{AC9E30B5-32EA-4414-B0D8-C287DB46E688}" presName="sibTrans" presStyleCnt="0"/>
      <dgm:spPr/>
    </dgm:pt>
    <dgm:pt modelId="{CDA9635E-3588-4F24-ABB2-006FDBD43CCA}" type="pres">
      <dgm:prSet presAssocID="{8CB5FBD3-BDC7-4D60-AB13-2855AB39B147}" presName="compositeNode" presStyleCnt="0">
        <dgm:presLayoutVars>
          <dgm:bulletEnabled val="1"/>
        </dgm:presLayoutVars>
      </dgm:prSet>
      <dgm:spPr/>
    </dgm:pt>
    <dgm:pt modelId="{13BD6A2F-ABD7-44BF-BE64-5CD3F7E0C636}" type="pres">
      <dgm:prSet presAssocID="{8CB5FBD3-BDC7-4D60-AB13-2855AB39B147}" presName="bgRect" presStyleLbl="node1" presStyleIdx="2" presStyleCnt="7"/>
      <dgm:spPr/>
      <dgm:t>
        <a:bodyPr/>
        <a:lstStyle/>
        <a:p>
          <a:endParaRPr lang="en-US"/>
        </a:p>
      </dgm:t>
    </dgm:pt>
    <dgm:pt modelId="{ABC40FD6-B5D8-4835-BB67-EAEF3D822E75}" type="pres">
      <dgm:prSet presAssocID="{8CB5FBD3-BDC7-4D60-AB13-2855AB39B147}" presName="parentNode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F0871F-3F0B-46D6-9FCB-F457153CC6A7}" type="pres">
      <dgm:prSet presAssocID="{8CB5FBD3-BDC7-4D60-AB13-2855AB39B147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4CF899-A64C-4003-9FBE-BC21C7329977}" type="pres">
      <dgm:prSet presAssocID="{A25A11EC-E9BC-4187-A5FD-6120E6F44424}" presName="hSp" presStyleCnt="0"/>
      <dgm:spPr/>
    </dgm:pt>
    <dgm:pt modelId="{BCA94189-E351-4DF2-A976-4F9199D69478}" type="pres">
      <dgm:prSet presAssocID="{A25A11EC-E9BC-4187-A5FD-6120E6F44424}" presName="vProcSp" presStyleCnt="0"/>
      <dgm:spPr/>
    </dgm:pt>
    <dgm:pt modelId="{59BCBC92-AD5E-4797-BB98-E35A1A7CBEBF}" type="pres">
      <dgm:prSet presAssocID="{A25A11EC-E9BC-4187-A5FD-6120E6F44424}" presName="vSp1" presStyleCnt="0"/>
      <dgm:spPr/>
    </dgm:pt>
    <dgm:pt modelId="{130D264B-9B48-4287-B19F-DB8E95484EEF}" type="pres">
      <dgm:prSet presAssocID="{A25A11EC-E9BC-4187-A5FD-6120E6F44424}" presName="simulatedConn" presStyleLbl="solidFgAcc1" presStyleIdx="2" presStyleCnt="6"/>
      <dgm:spPr>
        <a:prstGeom prst="roundRect">
          <a:avLst/>
        </a:prstGeom>
      </dgm:spPr>
    </dgm:pt>
    <dgm:pt modelId="{4C98D2A7-4545-4BCB-B1E7-1061455F07ED}" type="pres">
      <dgm:prSet presAssocID="{A25A11EC-E9BC-4187-A5FD-6120E6F44424}" presName="vSp2" presStyleCnt="0"/>
      <dgm:spPr/>
    </dgm:pt>
    <dgm:pt modelId="{2007A29B-84EE-426B-A975-226F8DF6AD1E}" type="pres">
      <dgm:prSet presAssocID="{A25A11EC-E9BC-4187-A5FD-6120E6F44424}" presName="sibTrans" presStyleCnt="0"/>
      <dgm:spPr/>
    </dgm:pt>
    <dgm:pt modelId="{CCCCC6C5-9C21-47E9-A597-E2BA9E80CAC6}" type="pres">
      <dgm:prSet presAssocID="{CE6A7147-1A7F-4E94-8CEE-56B048A5366F}" presName="compositeNode" presStyleCnt="0">
        <dgm:presLayoutVars>
          <dgm:bulletEnabled val="1"/>
        </dgm:presLayoutVars>
      </dgm:prSet>
      <dgm:spPr/>
    </dgm:pt>
    <dgm:pt modelId="{FD88464F-C001-4CB5-9F4D-4F6057A72F9A}" type="pres">
      <dgm:prSet presAssocID="{CE6A7147-1A7F-4E94-8CEE-56B048A5366F}" presName="bgRect" presStyleLbl="node1" presStyleIdx="3" presStyleCnt="7"/>
      <dgm:spPr/>
      <dgm:t>
        <a:bodyPr/>
        <a:lstStyle/>
        <a:p>
          <a:endParaRPr lang="en-US"/>
        </a:p>
      </dgm:t>
    </dgm:pt>
    <dgm:pt modelId="{5E1FE057-E394-41CF-9819-40713270CB5A}" type="pres">
      <dgm:prSet presAssocID="{CE6A7147-1A7F-4E94-8CEE-56B048A5366F}" presName="parentNode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A9244B-CF20-4E07-BA76-D3A8C52588E8}" type="pres">
      <dgm:prSet presAssocID="{CE6A7147-1A7F-4E94-8CEE-56B048A5366F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CA72C-65BE-4D8A-BD88-E7D8ABBEC666}" type="pres">
      <dgm:prSet presAssocID="{916DEB8E-0468-4E39-A6F6-3908629A5EC2}" presName="hSp" presStyleCnt="0"/>
      <dgm:spPr/>
    </dgm:pt>
    <dgm:pt modelId="{D649DDF6-A51A-4908-9ADE-73968A259E82}" type="pres">
      <dgm:prSet presAssocID="{916DEB8E-0468-4E39-A6F6-3908629A5EC2}" presName="vProcSp" presStyleCnt="0"/>
      <dgm:spPr/>
    </dgm:pt>
    <dgm:pt modelId="{64B81725-FDBD-41DF-A9F1-8771A41CCA69}" type="pres">
      <dgm:prSet presAssocID="{916DEB8E-0468-4E39-A6F6-3908629A5EC2}" presName="vSp1" presStyleCnt="0"/>
      <dgm:spPr/>
    </dgm:pt>
    <dgm:pt modelId="{7F72E606-238C-4DF9-8186-7AFD0094AFE1}" type="pres">
      <dgm:prSet presAssocID="{916DEB8E-0468-4E39-A6F6-3908629A5EC2}" presName="simulatedConn" presStyleLbl="solidFgAcc1" presStyleIdx="3" presStyleCnt="6"/>
      <dgm:spPr>
        <a:prstGeom prst="roundRect">
          <a:avLst/>
        </a:prstGeom>
      </dgm:spPr>
    </dgm:pt>
    <dgm:pt modelId="{2292B6D1-08B0-4647-8DE0-BA1562789010}" type="pres">
      <dgm:prSet presAssocID="{916DEB8E-0468-4E39-A6F6-3908629A5EC2}" presName="vSp2" presStyleCnt="0"/>
      <dgm:spPr/>
    </dgm:pt>
    <dgm:pt modelId="{C59BDF24-89D0-4048-B36E-8C0E80EAD824}" type="pres">
      <dgm:prSet presAssocID="{916DEB8E-0468-4E39-A6F6-3908629A5EC2}" presName="sibTrans" presStyleCnt="0"/>
      <dgm:spPr/>
    </dgm:pt>
    <dgm:pt modelId="{4C970BB2-F090-4B0C-ABAE-FDA4349FF359}" type="pres">
      <dgm:prSet presAssocID="{2845B2FA-F52A-4B1F-857A-D165E12A033B}" presName="compositeNode" presStyleCnt="0">
        <dgm:presLayoutVars>
          <dgm:bulletEnabled val="1"/>
        </dgm:presLayoutVars>
      </dgm:prSet>
      <dgm:spPr/>
    </dgm:pt>
    <dgm:pt modelId="{A28B9AB5-AEB0-4D84-B5C8-8BCFA1FD7232}" type="pres">
      <dgm:prSet presAssocID="{2845B2FA-F52A-4B1F-857A-D165E12A033B}" presName="bgRect" presStyleLbl="node1" presStyleIdx="4" presStyleCnt="7"/>
      <dgm:spPr/>
      <dgm:t>
        <a:bodyPr/>
        <a:lstStyle/>
        <a:p>
          <a:endParaRPr lang="en-US"/>
        </a:p>
      </dgm:t>
    </dgm:pt>
    <dgm:pt modelId="{41A0455A-BD92-4928-AF13-5F290CCEA62A}" type="pres">
      <dgm:prSet presAssocID="{2845B2FA-F52A-4B1F-857A-D165E12A033B}" presName="parentNode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522ACF-3293-453F-926D-FD740CEBDF90}" type="pres">
      <dgm:prSet presAssocID="{2845B2FA-F52A-4B1F-857A-D165E12A033B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436AB9-D32C-4546-BF1B-3596E4707589}" type="pres">
      <dgm:prSet presAssocID="{52838A07-DDB7-4B1D-B8CE-DC54A724C07A}" presName="hSp" presStyleCnt="0"/>
      <dgm:spPr/>
    </dgm:pt>
    <dgm:pt modelId="{D1B744E7-9B86-4095-AF78-298D3EFEF9CE}" type="pres">
      <dgm:prSet presAssocID="{52838A07-DDB7-4B1D-B8CE-DC54A724C07A}" presName="vProcSp" presStyleCnt="0"/>
      <dgm:spPr/>
    </dgm:pt>
    <dgm:pt modelId="{44AC60B5-BF17-449D-8FB6-7101F140A8B9}" type="pres">
      <dgm:prSet presAssocID="{52838A07-DDB7-4B1D-B8CE-DC54A724C07A}" presName="vSp1" presStyleCnt="0"/>
      <dgm:spPr/>
    </dgm:pt>
    <dgm:pt modelId="{CF395AE6-6ABE-4124-A7AB-8A1C01D2EF5B}" type="pres">
      <dgm:prSet presAssocID="{52838A07-DDB7-4B1D-B8CE-DC54A724C07A}" presName="simulatedConn" presStyleLbl="solidFgAcc1" presStyleIdx="4" presStyleCnt="6"/>
      <dgm:spPr>
        <a:prstGeom prst="roundRect">
          <a:avLst/>
        </a:prstGeom>
      </dgm:spPr>
    </dgm:pt>
    <dgm:pt modelId="{B81D7416-8EBA-40A2-A70F-B45F41C9527E}" type="pres">
      <dgm:prSet presAssocID="{52838A07-DDB7-4B1D-B8CE-DC54A724C07A}" presName="vSp2" presStyleCnt="0"/>
      <dgm:spPr/>
    </dgm:pt>
    <dgm:pt modelId="{9C4BB434-D9D8-4E6E-9CA0-1CAF6D27748F}" type="pres">
      <dgm:prSet presAssocID="{52838A07-DDB7-4B1D-B8CE-DC54A724C07A}" presName="sibTrans" presStyleCnt="0"/>
      <dgm:spPr/>
    </dgm:pt>
    <dgm:pt modelId="{1FACC527-6DEF-4773-BDD1-3A13E85C85F7}" type="pres">
      <dgm:prSet presAssocID="{633ABC64-8285-4FE0-8054-CA473F9E1B3D}" presName="compositeNode" presStyleCnt="0">
        <dgm:presLayoutVars>
          <dgm:bulletEnabled val="1"/>
        </dgm:presLayoutVars>
      </dgm:prSet>
      <dgm:spPr/>
    </dgm:pt>
    <dgm:pt modelId="{7C340B92-1A9C-404C-814B-234AC0539EC3}" type="pres">
      <dgm:prSet presAssocID="{633ABC64-8285-4FE0-8054-CA473F9E1B3D}" presName="bgRect" presStyleLbl="node1" presStyleIdx="5" presStyleCnt="7" custScaleX="84687" custLinFactNeighborX="4632" custLinFactNeighborY="785"/>
      <dgm:spPr/>
      <dgm:t>
        <a:bodyPr/>
        <a:lstStyle/>
        <a:p>
          <a:endParaRPr lang="en-US"/>
        </a:p>
      </dgm:t>
    </dgm:pt>
    <dgm:pt modelId="{F7C3552A-1E4E-4C9B-B403-0E97C19076C2}" type="pres">
      <dgm:prSet presAssocID="{633ABC64-8285-4FE0-8054-CA473F9E1B3D}" presName="parentNode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CBD62C-A008-4478-8562-20B2A42BB0BE}" type="pres">
      <dgm:prSet presAssocID="{633ABC64-8285-4FE0-8054-CA473F9E1B3D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F1175-78E4-40D2-B0B3-3F25A3D32F59}" type="pres">
      <dgm:prSet presAssocID="{853662EA-9489-40FF-A63A-52EDCBE18D64}" presName="hSp" presStyleCnt="0"/>
      <dgm:spPr/>
    </dgm:pt>
    <dgm:pt modelId="{BA5C2BF2-4803-4204-BDD9-BF9E27FCAF81}" type="pres">
      <dgm:prSet presAssocID="{853662EA-9489-40FF-A63A-52EDCBE18D64}" presName="vProcSp" presStyleCnt="0"/>
      <dgm:spPr/>
    </dgm:pt>
    <dgm:pt modelId="{FFFEFCFF-C1A2-4B43-89EA-009F331290F0}" type="pres">
      <dgm:prSet presAssocID="{853662EA-9489-40FF-A63A-52EDCBE18D64}" presName="vSp1" presStyleCnt="0"/>
      <dgm:spPr/>
    </dgm:pt>
    <dgm:pt modelId="{F159DB80-FCCE-418C-9E89-4CC76FF381C5}" type="pres">
      <dgm:prSet presAssocID="{853662EA-9489-40FF-A63A-52EDCBE18D64}" presName="simulatedConn" presStyleLbl="solidFgAcc1" presStyleIdx="5" presStyleCnt="6"/>
      <dgm:spPr/>
    </dgm:pt>
    <dgm:pt modelId="{8AEFFC8B-9654-4130-B771-F390D6F10E0D}" type="pres">
      <dgm:prSet presAssocID="{853662EA-9489-40FF-A63A-52EDCBE18D64}" presName="vSp2" presStyleCnt="0"/>
      <dgm:spPr/>
    </dgm:pt>
    <dgm:pt modelId="{94B8C170-6A8C-451D-9E40-EF8D86673978}" type="pres">
      <dgm:prSet presAssocID="{853662EA-9489-40FF-A63A-52EDCBE18D64}" presName="sibTrans" presStyleCnt="0"/>
      <dgm:spPr/>
    </dgm:pt>
    <dgm:pt modelId="{A68C33F5-B702-4360-8DA3-0D74DC6E4EC9}" type="pres">
      <dgm:prSet presAssocID="{5A407F91-629F-4868-B1B4-B4C9D92D0B61}" presName="compositeNode" presStyleCnt="0">
        <dgm:presLayoutVars>
          <dgm:bulletEnabled val="1"/>
        </dgm:presLayoutVars>
      </dgm:prSet>
      <dgm:spPr/>
    </dgm:pt>
    <dgm:pt modelId="{0664FE94-27FE-4C2D-A4F9-B55F4C71DCDD}" type="pres">
      <dgm:prSet presAssocID="{5A407F91-629F-4868-B1B4-B4C9D92D0B61}" presName="bgRect" presStyleLbl="node1" presStyleIdx="6" presStyleCnt="7" custAng="5400000" custScaleX="122395" custScaleY="81344" custLinFactNeighborX="-5113" custLinFactNeighborY="11251"/>
      <dgm:spPr/>
      <dgm:t>
        <a:bodyPr/>
        <a:lstStyle/>
        <a:p>
          <a:endParaRPr lang="en-US"/>
        </a:p>
      </dgm:t>
    </dgm:pt>
    <dgm:pt modelId="{FB3509B9-056E-4889-8013-39398FA428F0}" type="pres">
      <dgm:prSet presAssocID="{5A407F91-629F-4868-B1B4-B4C9D92D0B61}" presName="parentNode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E6CD40-5893-42F4-BFB6-EAE026390CDF}" type="presOf" srcId="{5A407F91-629F-4868-B1B4-B4C9D92D0B61}" destId="{0664FE94-27FE-4C2D-A4F9-B55F4C71DCDD}" srcOrd="0" destOrd="0" presId="urn:microsoft.com/office/officeart/2005/8/layout/hProcess7#1"/>
    <dgm:cxn modelId="{3B110796-F93F-4D68-BEA9-F1A83BFCCBF6}" type="presOf" srcId="{C4B52FCA-9DA7-424B-AC14-84104481C82B}" destId="{20A9244B-CF20-4E07-BA76-D3A8C52588E8}" srcOrd="0" destOrd="0" presId="urn:microsoft.com/office/officeart/2005/8/layout/hProcess7#1"/>
    <dgm:cxn modelId="{7EDD5A3E-0209-4C90-9B6D-1DBBEDFBABF0}" type="presOf" srcId="{C0AA5B68-862F-4466-9B26-C5415373ACCA}" destId="{2FCC1609-B97E-46A4-935F-439C7F680E14}" srcOrd="0" destOrd="0" presId="urn:microsoft.com/office/officeart/2005/8/layout/hProcess7#1"/>
    <dgm:cxn modelId="{705E8ED7-1EB1-4B6F-AC6F-30C8AC0953B1}" type="presOf" srcId="{2845B2FA-F52A-4B1F-857A-D165E12A033B}" destId="{A28B9AB5-AEB0-4D84-B5C8-8BCFA1FD7232}" srcOrd="0" destOrd="0" presId="urn:microsoft.com/office/officeart/2005/8/layout/hProcess7#1"/>
    <dgm:cxn modelId="{F3CBF9D4-5FFD-42B7-8FE9-97A05CFF8045}" srcId="{633ABC64-8285-4FE0-8054-CA473F9E1B3D}" destId="{D7EDF560-2E7F-4B4F-AE01-6F07646D566C}" srcOrd="0" destOrd="0" parTransId="{DA7340B2-6D23-49D2-8E98-8AF963C36434}" sibTransId="{180C627B-E45B-4E69-B5A4-2776D395B6A3}"/>
    <dgm:cxn modelId="{A8266EEC-AE4F-4AD3-BDCC-F681271DB452}" type="presOf" srcId="{CE6A7147-1A7F-4E94-8CEE-56B048A5366F}" destId="{FD88464F-C001-4CB5-9F4D-4F6057A72F9A}" srcOrd="0" destOrd="0" presId="urn:microsoft.com/office/officeart/2005/8/layout/hProcess7#1"/>
    <dgm:cxn modelId="{CBFAE114-8919-47A5-B3F5-C0F57988E14E}" srcId="{F882841D-19BD-4236-9A56-029CC4D3A4D5}" destId="{CE6A7147-1A7F-4E94-8CEE-56B048A5366F}" srcOrd="3" destOrd="0" parTransId="{914D8639-21C1-43E7-B562-EF71EB7EFE78}" sibTransId="{916DEB8E-0468-4E39-A6F6-3908629A5EC2}"/>
    <dgm:cxn modelId="{4DCDC37F-19DA-454B-9E03-B33B5D990A69}" type="presOf" srcId="{633ABC64-8285-4FE0-8054-CA473F9E1B3D}" destId="{7C340B92-1A9C-404C-814B-234AC0539EC3}" srcOrd="0" destOrd="0" presId="urn:microsoft.com/office/officeart/2005/8/layout/hProcess7#1"/>
    <dgm:cxn modelId="{5D85ED38-77AD-467E-A3E0-DF195D57AFE7}" type="presOf" srcId="{2CFDA51C-5FB1-46C7-8CC9-6EDD168C6A1F}" destId="{1D522ACF-3293-453F-926D-FD740CEBDF90}" srcOrd="0" destOrd="0" presId="urn:microsoft.com/office/officeart/2005/8/layout/hProcess7#1"/>
    <dgm:cxn modelId="{44822E9B-2DFB-41E1-861A-D50AA95836B9}" srcId="{F882841D-19BD-4236-9A56-029CC4D3A4D5}" destId="{633ABC64-8285-4FE0-8054-CA473F9E1B3D}" srcOrd="5" destOrd="0" parTransId="{347C4F54-6543-4429-903E-5C265CFFA260}" sibTransId="{853662EA-9489-40FF-A63A-52EDCBE18D64}"/>
    <dgm:cxn modelId="{ABB08B4D-5B66-46C2-BB49-E6C64184D471}" type="presOf" srcId="{C0AA5B68-862F-4466-9B26-C5415373ACCA}" destId="{2C7764D9-D045-4C88-9101-DAD83CBB8528}" srcOrd="1" destOrd="0" presId="urn:microsoft.com/office/officeart/2005/8/layout/hProcess7#1"/>
    <dgm:cxn modelId="{07D5C283-1254-448F-B4E8-E347C6FAE2F3}" srcId="{F882841D-19BD-4236-9A56-029CC4D3A4D5}" destId="{8CB5FBD3-BDC7-4D60-AB13-2855AB39B147}" srcOrd="2" destOrd="0" parTransId="{AED879BA-8FE6-44EC-AEA5-1BCC3B5D8775}" sibTransId="{A25A11EC-E9BC-4187-A5FD-6120E6F44424}"/>
    <dgm:cxn modelId="{B6047EF4-6913-4E6C-9DA7-D0E210E4AD3C}" type="presOf" srcId="{633ABC64-8285-4FE0-8054-CA473F9E1B3D}" destId="{F7C3552A-1E4E-4C9B-B403-0E97C19076C2}" srcOrd="1" destOrd="0" presId="urn:microsoft.com/office/officeart/2005/8/layout/hProcess7#1"/>
    <dgm:cxn modelId="{92BF9C3A-91D8-4040-9143-82DF71D97984}" type="presOf" srcId="{D7EDF560-2E7F-4B4F-AE01-6F07646D566C}" destId="{50CBD62C-A008-4478-8562-20B2A42BB0BE}" srcOrd="0" destOrd="0" presId="urn:microsoft.com/office/officeart/2005/8/layout/hProcess7#1"/>
    <dgm:cxn modelId="{C1528C5B-CF62-4301-9511-C3F725D47514}" type="presOf" srcId="{CE6A7147-1A7F-4E94-8CEE-56B048A5366F}" destId="{5E1FE057-E394-41CF-9819-40713270CB5A}" srcOrd="1" destOrd="0" presId="urn:microsoft.com/office/officeart/2005/8/layout/hProcess7#1"/>
    <dgm:cxn modelId="{B80A0AEC-1C3D-446B-B211-70C1F964D081}" type="presOf" srcId="{533AC933-4B9D-464E-8D53-B114E16B849F}" destId="{753E5BD0-A148-4919-AEC5-2205AFD7568B}" srcOrd="0" destOrd="0" presId="urn:microsoft.com/office/officeart/2005/8/layout/hProcess7#1"/>
    <dgm:cxn modelId="{08F34198-4D6C-404A-961F-DC69128C67E1}" type="presOf" srcId="{5A3CF025-091C-445E-A852-712DBD4379BB}" destId="{5F6A8B27-06B8-4ED9-8922-0F9D178322CA}" srcOrd="0" destOrd="0" presId="urn:microsoft.com/office/officeart/2005/8/layout/hProcess7#1"/>
    <dgm:cxn modelId="{6BDA895A-C2F3-467B-9EBC-423D0F99F4E8}" type="presOf" srcId="{533AC933-4B9D-464E-8D53-B114E16B849F}" destId="{0455499B-E90F-468B-A36D-D4CCEFA85A02}" srcOrd="1" destOrd="0" presId="urn:microsoft.com/office/officeart/2005/8/layout/hProcess7#1"/>
    <dgm:cxn modelId="{D118D2ED-7D7F-41BE-BBE5-FE744EEA86F9}" srcId="{533AC933-4B9D-464E-8D53-B114E16B849F}" destId="{5DC1D1EE-4083-4DEA-911C-37600FB942BA}" srcOrd="0" destOrd="0" parTransId="{BBBC9CFA-32F5-499B-A967-9E53D64E7258}" sibTransId="{D4353B10-C99C-44C6-A74A-356788E46E47}"/>
    <dgm:cxn modelId="{47F74267-9228-408C-948F-9320A6F5B6DE}" type="presOf" srcId="{D8620D72-C9FB-4CA6-B3EB-AD1FDD0605CC}" destId="{3EF0871F-3F0B-46D6-9FCB-F457153CC6A7}" srcOrd="0" destOrd="0" presId="urn:microsoft.com/office/officeart/2005/8/layout/hProcess7#1"/>
    <dgm:cxn modelId="{D3EFDDC5-126E-4C9D-9732-008570FA35E6}" srcId="{2845B2FA-F52A-4B1F-857A-D165E12A033B}" destId="{2CFDA51C-5FB1-46C7-8CC9-6EDD168C6A1F}" srcOrd="0" destOrd="0" parTransId="{B3559786-3618-479D-8AD7-38A285CD9F9F}" sibTransId="{893A9C30-5ABD-4CC7-B56B-F29ECE183DC9}"/>
    <dgm:cxn modelId="{39BD8791-8FC9-4316-AD5D-DE6907F14A8D}" srcId="{F882841D-19BD-4236-9A56-029CC4D3A4D5}" destId="{C0AA5B68-862F-4466-9B26-C5415373ACCA}" srcOrd="1" destOrd="0" parTransId="{D685DB9A-17F6-457E-A888-5620E612AFE6}" sibTransId="{AC9E30B5-32EA-4414-B0D8-C287DB46E688}"/>
    <dgm:cxn modelId="{9A6BDC9E-312A-4B7C-81BA-1F5291334A17}" type="presOf" srcId="{8CB5FBD3-BDC7-4D60-AB13-2855AB39B147}" destId="{ABC40FD6-B5D8-4835-BB67-EAEF3D822E75}" srcOrd="1" destOrd="0" presId="urn:microsoft.com/office/officeart/2005/8/layout/hProcess7#1"/>
    <dgm:cxn modelId="{9A0D07D7-E448-463A-917A-C553E5B070E1}" srcId="{F882841D-19BD-4236-9A56-029CC4D3A4D5}" destId="{2845B2FA-F52A-4B1F-857A-D165E12A033B}" srcOrd="4" destOrd="0" parTransId="{9515D4B2-7D52-462C-BD5B-84EB2E40FD66}" sibTransId="{52838A07-DDB7-4B1D-B8CE-DC54A724C07A}"/>
    <dgm:cxn modelId="{C5A0B3A5-A109-4FCB-AC6C-CBC3F2A1A35A}" type="presOf" srcId="{8CB5FBD3-BDC7-4D60-AB13-2855AB39B147}" destId="{13BD6A2F-ABD7-44BF-BE64-5CD3F7E0C636}" srcOrd="0" destOrd="0" presId="urn:microsoft.com/office/officeart/2005/8/layout/hProcess7#1"/>
    <dgm:cxn modelId="{A16707E9-751E-4469-A517-1497372DE733}" type="presOf" srcId="{5A407F91-629F-4868-B1B4-B4C9D92D0B61}" destId="{FB3509B9-056E-4889-8013-39398FA428F0}" srcOrd="1" destOrd="0" presId="urn:microsoft.com/office/officeart/2005/8/layout/hProcess7#1"/>
    <dgm:cxn modelId="{B91C756B-D56B-4CFE-9CCC-F0A354A43660}" srcId="{CE6A7147-1A7F-4E94-8CEE-56B048A5366F}" destId="{C4B52FCA-9DA7-424B-AC14-84104481C82B}" srcOrd="0" destOrd="0" parTransId="{2C88F867-4033-449D-ADB6-9125DDC83024}" sibTransId="{68F0BBBD-4A33-45EF-B495-841688E2CEC2}"/>
    <dgm:cxn modelId="{276E01CD-BC8F-45AD-8C4B-65382804C227}" type="presOf" srcId="{F882841D-19BD-4236-9A56-029CC4D3A4D5}" destId="{52E8C536-BAEE-4B2F-8CF7-AD3C45FB9806}" srcOrd="0" destOrd="0" presId="urn:microsoft.com/office/officeart/2005/8/layout/hProcess7#1"/>
    <dgm:cxn modelId="{AC8CA758-6506-4B6A-B2C2-E177BA36B0A8}" srcId="{8CB5FBD3-BDC7-4D60-AB13-2855AB39B147}" destId="{D8620D72-C9FB-4CA6-B3EB-AD1FDD0605CC}" srcOrd="0" destOrd="0" parTransId="{59E57F95-8CA0-4DE5-82D0-E241001332D5}" sibTransId="{CF744764-39D2-4796-958F-BFBA8EAE73BB}"/>
    <dgm:cxn modelId="{57CC15E4-C00C-471E-9EF9-51E133BA343A}" type="presOf" srcId="{2845B2FA-F52A-4B1F-857A-D165E12A033B}" destId="{41A0455A-BD92-4928-AF13-5F290CCEA62A}" srcOrd="1" destOrd="0" presId="urn:microsoft.com/office/officeart/2005/8/layout/hProcess7#1"/>
    <dgm:cxn modelId="{D89F04E9-FD56-4B39-AE73-57E6BD1F615A}" srcId="{C0AA5B68-862F-4466-9B26-C5415373ACCA}" destId="{5A3CF025-091C-445E-A852-712DBD4379BB}" srcOrd="0" destOrd="0" parTransId="{80C13C43-5080-4CD9-8087-38FE550689EC}" sibTransId="{62695DEE-7CB6-4212-B576-A0EAA0667407}"/>
    <dgm:cxn modelId="{6E5B0D64-625E-42F3-B3CC-9C1A777DDB99}" srcId="{F882841D-19BD-4236-9A56-029CC4D3A4D5}" destId="{533AC933-4B9D-464E-8D53-B114E16B849F}" srcOrd="0" destOrd="0" parTransId="{6636E862-3770-48ED-845E-070CB6F67810}" sibTransId="{0AB32A0E-B8C8-41EC-9F0E-6F2D64E0C790}"/>
    <dgm:cxn modelId="{9A8B7424-8C5E-4377-A42C-67A44A147001}" srcId="{F882841D-19BD-4236-9A56-029CC4D3A4D5}" destId="{5A407F91-629F-4868-B1B4-B4C9D92D0B61}" srcOrd="6" destOrd="0" parTransId="{12BE0374-CDD6-49AE-A098-8BB17C76A2B4}" sibTransId="{4323B1CA-D9B7-432B-BEDD-99E1F2ECC493}"/>
    <dgm:cxn modelId="{EC23CF31-9AD0-4F72-B303-F2D18A750A37}" type="presOf" srcId="{5DC1D1EE-4083-4DEA-911C-37600FB942BA}" destId="{26A800F9-7DE8-4A4B-A64F-2760D9B2C4A7}" srcOrd="0" destOrd="0" presId="urn:microsoft.com/office/officeart/2005/8/layout/hProcess7#1"/>
    <dgm:cxn modelId="{0AAD8735-1EEC-44C8-8791-85EF4D73BA53}" type="presParOf" srcId="{52E8C536-BAEE-4B2F-8CF7-AD3C45FB9806}" destId="{0E90B759-639B-46DF-A450-82E1BDE11C3B}" srcOrd="0" destOrd="0" presId="urn:microsoft.com/office/officeart/2005/8/layout/hProcess7#1"/>
    <dgm:cxn modelId="{A8CE970A-4036-4312-A00D-7BEE7B01911E}" type="presParOf" srcId="{0E90B759-639B-46DF-A450-82E1BDE11C3B}" destId="{753E5BD0-A148-4919-AEC5-2205AFD7568B}" srcOrd="0" destOrd="0" presId="urn:microsoft.com/office/officeart/2005/8/layout/hProcess7#1"/>
    <dgm:cxn modelId="{BD87E13A-625B-4DAD-893B-31301152D854}" type="presParOf" srcId="{0E90B759-639B-46DF-A450-82E1BDE11C3B}" destId="{0455499B-E90F-468B-A36D-D4CCEFA85A02}" srcOrd="1" destOrd="0" presId="urn:microsoft.com/office/officeart/2005/8/layout/hProcess7#1"/>
    <dgm:cxn modelId="{984FEB54-7979-4918-9D23-046C68374C09}" type="presParOf" srcId="{0E90B759-639B-46DF-A450-82E1BDE11C3B}" destId="{26A800F9-7DE8-4A4B-A64F-2760D9B2C4A7}" srcOrd="2" destOrd="0" presId="urn:microsoft.com/office/officeart/2005/8/layout/hProcess7#1"/>
    <dgm:cxn modelId="{D8675F7A-EE2A-43B9-A4BA-C11A4CDF3F18}" type="presParOf" srcId="{52E8C536-BAEE-4B2F-8CF7-AD3C45FB9806}" destId="{993E6263-22CF-40C3-A714-E8E57ED76F8D}" srcOrd="1" destOrd="0" presId="urn:microsoft.com/office/officeart/2005/8/layout/hProcess7#1"/>
    <dgm:cxn modelId="{48EB010C-EC29-4850-A3D0-667E647DFE2C}" type="presParOf" srcId="{52E8C536-BAEE-4B2F-8CF7-AD3C45FB9806}" destId="{95E37C60-65B8-4966-8EB6-44FEFE2747A8}" srcOrd="2" destOrd="0" presId="urn:microsoft.com/office/officeart/2005/8/layout/hProcess7#1"/>
    <dgm:cxn modelId="{78CE875D-03EA-4857-8E4F-CA6886D0C199}" type="presParOf" srcId="{95E37C60-65B8-4966-8EB6-44FEFE2747A8}" destId="{D0F50569-DBCC-4E66-AA4D-5C01234EA15B}" srcOrd="0" destOrd="0" presId="urn:microsoft.com/office/officeart/2005/8/layout/hProcess7#1"/>
    <dgm:cxn modelId="{0FE9E83B-2878-47D6-9037-555A8C493148}" type="presParOf" srcId="{95E37C60-65B8-4966-8EB6-44FEFE2747A8}" destId="{6899CDA9-502F-4859-8F1E-A4BF2C72D4A0}" srcOrd="1" destOrd="0" presId="urn:microsoft.com/office/officeart/2005/8/layout/hProcess7#1"/>
    <dgm:cxn modelId="{6EFEDC63-FE9C-443D-9688-891A05F488DD}" type="presParOf" srcId="{95E37C60-65B8-4966-8EB6-44FEFE2747A8}" destId="{B8015703-3BBF-4EDC-A9C0-AA618993D97B}" srcOrd="2" destOrd="0" presId="urn:microsoft.com/office/officeart/2005/8/layout/hProcess7#1"/>
    <dgm:cxn modelId="{13EA2924-5E06-481D-BE21-F99DA17890E1}" type="presParOf" srcId="{52E8C536-BAEE-4B2F-8CF7-AD3C45FB9806}" destId="{6E7F80F0-1392-456C-8715-7A40F047DEE4}" srcOrd="3" destOrd="0" presId="urn:microsoft.com/office/officeart/2005/8/layout/hProcess7#1"/>
    <dgm:cxn modelId="{E4AEE0A2-7C85-4DA6-B631-D789116F7C02}" type="presParOf" srcId="{52E8C536-BAEE-4B2F-8CF7-AD3C45FB9806}" destId="{A17EDE7E-BCA8-4125-8AAE-4B1BC2BE0BF3}" srcOrd="4" destOrd="0" presId="urn:microsoft.com/office/officeart/2005/8/layout/hProcess7#1"/>
    <dgm:cxn modelId="{C26EDD6A-4889-4974-8380-02FA87F79C35}" type="presParOf" srcId="{A17EDE7E-BCA8-4125-8AAE-4B1BC2BE0BF3}" destId="{2FCC1609-B97E-46A4-935F-439C7F680E14}" srcOrd="0" destOrd="0" presId="urn:microsoft.com/office/officeart/2005/8/layout/hProcess7#1"/>
    <dgm:cxn modelId="{EECC61D3-9301-429B-9ED2-1EDDAC472AEE}" type="presParOf" srcId="{A17EDE7E-BCA8-4125-8AAE-4B1BC2BE0BF3}" destId="{2C7764D9-D045-4C88-9101-DAD83CBB8528}" srcOrd="1" destOrd="0" presId="urn:microsoft.com/office/officeart/2005/8/layout/hProcess7#1"/>
    <dgm:cxn modelId="{B4F8F238-3B99-40A6-AE7A-18EAC568132B}" type="presParOf" srcId="{A17EDE7E-BCA8-4125-8AAE-4B1BC2BE0BF3}" destId="{5F6A8B27-06B8-4ED9-8922-0F9D178322CA}" srcOrd="2" destOrd="0" presId="urn:microsoft.com/office/officeart/2005/8/layout/hProcess7#1"/>
    <dgm:cxn modelId="{0D39F27B-8A99-4B94-A1B5-B3000CEA298A}" type="presParOf" srcId="{52E8C536-BAEE-4B2F-8CF7-AD3C45FB9806}" destId="{640E1F7F-6A74-4AB5-B70A-85D3D75F6364}" srcOrd="5" destOrd="0" presId="urn:microsoft.com/office/officeart/2005/8/layout/hProcess7#1"/>
    <dgm:cxn modelId="{FCD2F2BE-BA0C-46E4-A9C5-A03C3A5872A8}" type="presParOf" srcId="{52E8C536-BAEE-4B2F-8CF7-AD3C45FB9806}" destId="{CAF63D05-F806-4B82-9973-791A2F0904FE}" srcOrd="6" destOrd="0" presId="urn:microsoft.com/office/officeart/2005/8/layout/hProcess7#1"/>
    <dgm:cxn modelId="{9A149670-1F7D-4FB9-BA06-4BE3C88D3AD7}" type="presParOf" srcId="{CAF63D05-F806-4B82-9973-791A2F0904FE}" destId="{34699E3B-9A6E-43B6-B240-A28893055AEB}" srcOrd="0" destOrd="0" presId="urn:microsoft.com/office/officeart/2005/8/layout/hProcess7#1"/>
    <dgm:cxn modelId="{E7878EC7-DEF4-49CC-91BE-86CA0C20988C}" type="presParOf" srcId="{CAF63D05-F806-4B82-9973-791A2F0904FE}" destId="{159584D8-76DD-4661-9046-13D15F8E71A4}" srcOrd="1" destOrd="0" presId="urn:microsoft.com/office/officeart/2005/8/layout/hProcess7#1"/>
    <dgm:cxn modelId="{8E3614F8-81C0-4228-A6BD-1176D64DA241}" type="presParOf" srcId="{CAF63D05-F806-4B82-9973-791A2F0904FE}" destId="{D24F5D44-270E-404F-B6AF-97B4CCBE8361}" srcOrd="2" destOrd="0" presId="urn:microsoft.com/office/officeart/2005/8/layout/hProcess7#1"/>
    <dgm:cxn modelId="{389238FC-A206-417B-B524-2E8141780D5B}" type="presParOf" srcId="{52E8C536-BAEE-4B2F-8CF7-AD3C45FB9806}" destId="{C4BC10D5-C730-477E-A874-420230EC46F0}" srcOrd="7" destOrd="0" presId="urn:microsoft.com/office/officeart/2005/8/layout/hProcess7#1"/>
    <dgm:cxn modelId="{1E55C507-9FF8-4175-AC9E-E49790A131B0}" type="presParOf" srcId="{52E8C536-BAEE-4B2F-8CF7-AD3C45FB9806}" destId="{CDA9635E-3588-4F24-ABB2-006FDBD43CCA}" srcOrd="8" destOrd="0" presId="urn:microsoft.com/office/officeart/2005/8/layout/hProcess7#1"/>
    <dgm:cxn modelId="{7A96C16E-026E-4A0F-9090-E7AF2D611C96}" type="presParOf" srcId="{CDA9635E-3588-4F24-ABB2-006FDBD43CCA}" destId="{13BD6A2F-ABD7-44BF-BE64-5CD3F7E0C636}" srcOrd="0" destOrd="0" presId="urn:microsoft.com/office/officeart/2005/8/layout/hProcess7#1"/>
    <dgm:cxn modelId="{96B102FF-70A6-4D62-AE9F-DABBB66D1395}" type="presParOf" srcId="{CDA9635E-3588-4F24-ABB2-006FDBD43CCA}" destId="{ABC40FD6-B5D8-4835-BB67-EAEF3D822E75}" srcOrd="1" destOrd="0" presId="urn:microsoft.com/office/officeart/2005/8/layout/hProcess7#1"/>
    <dgm:cxn modelId="{9A32DA1E-BB12-49D6-82CC-D39DC44180CC}" type="presParOf" srcId="{CDA9635E-3588-4F24-ABB2-006FDBD43CCA}" destId="{3EF0871F-3F0B-46D6-9FCB-F457153CC6A7}" srcOrd="2" destOrd="0" presId="urn:microsoft.com/office/officeart/2005/8/layout/hProcess7#1"/>
    <dgm:cxn modelId="{A655B574-39F1-4EA0-92A1-90A892800EB2}" type="presParOf" srcId="{52E8C536-BAEE-4B2F-8CF7-AD3C45FB9806}" destId="{F74CF899-A64C-4003-9FBE-BC21C7329977}" srcOrd="9" destOrd="0" presId="urn:microsoft.com/office/officeart/2005/8/layout/hProcess7#1"/>
    <dgm:cxn modelId="{C248F675-6753-4AF6-9AE9-871442B15AF9}" type="presParOf" srcId="{52E8C536-BAEE-4B2F-8CF7-AD3C45FB9806}" destId="{BCA94189-E351-4DF2-A976-4F9199D69478}" srcOrd="10" destOrd="0" presId="urn:microsoft.com/office/officeart/2005/8/layout/hProcess7#1"/>
    <dgm:cxn modelId="{486FECFC-7F8E-4E74-9309-D415DD67AFFD}" type="presParOf" srcId="{BCA94189-E351-4DF2-A976-4F9199D69478}" destId="{59BCBC92-AD5E-4797-BB98-E35A1A7CBEBF}" srcOrd="0" destOrd="0" presId="urn:microsoft.com/office/officeart/2005/8/layout/hProcess7#1"/>
    <dgm:cxn modelId="{9DFA5207-FC78-4699-A2FF-F91F75CD9BED}" type="presParOf" srcId="{BCA94189-E351-4DF2-A976-4F9199D69478}" destId="{130D264B-9B48-4287-B19F-DB8E95484EEF}" srcOrd="1" destOrd="0" presId="urn:microsoft.com/office/officeart/2005/8/layout/hProcess7#1"/>
    <dgm:cxn modelId="{18A08A7F-5316-42CC-A12F-C944FA0F64E3}" type="presParOf" srcId="{BCA94189-E351-4DF2-A976-4F9199D69478}" destId="{4C98D2A7-4545-4BCB-B1E7-1061455F07ED}" srcOrd="2" destOrd="0" presId="urn:microsoft.com/office/officeart/2005/8/layout/hProcess7#1"/>
    <dgm:cxn modelId="{A883424D-63B3-404D-8519-9357E74D4F5B}" type="presParOf" srcId="{52E8C536-BAEE-4B2F-8CF7-AD3C45FB9806}" destId="{2007A29B-84EE-426B-A975-226F8DF6AD1E}" srcOrd="11" destOrd="0" presId="urn:microsoft.com/office/officeart/2005/8/layout/hProcess7#1"/>
    <dgm:cxn modelId="{43C7EA44-302E-48D9-AF2B-806425A5D542}" type="presParOf" srcId="{52E8C536-BAEE-4B2F-8CF7-AD3C45FB9806}" destId="{CCCCC6C5-9C21-47E9-A597-E2BA9E80CAC6}" srcOrd="12" destOrd="0" presId="urn:microsoft.com/office/officeart/2005/8/layout/hProcess7#1"/>
    <dgm:cxn modelId="{734C0D44-9D29-4356-8145-05C3928DE801}" type="presParOf" srcId="{CCCCC6C5-9C21-47E9-A597-E2BA9E80CAC6}" destId="{FD88464F-C001-4CB5-9F4D-4F6057A72F9A}" srcOrd="0" destOrd="0" presId="urn:microsoft.com/office/officeart/2005/8/layout/hProcess7#1"/>
    <dgm:cxn modelId="{2C845BD0-C3BE-40F4-A49E-BD4C8EAB3A14}" type="presParOf" srcId="{CCCCC6C5-9C21-47E9-A597-E2BA9E80CAC6}" destId="{5E1FE057-E394-41CF-9819-40713270CB5A}" srcOrd="1" destOrd="0" presId="urn:microsoft.com/office/officeart/2005/8/layout/hProcess7#1"/>
    <dgm:cxn modelId="{4A342D07-CE33-40F8-8D2D-510F1DBC40EB}" type="presParOf" srcId="{CCCCC6C5-9C21-47E9-A597-E2BA9E80CAC6}" destId="{20A9244B-CF20-4E07-BA76-D3A8C52588E8}" srcOrd="2" destOrd="0" presId="urn:microsoft.com/office/officeart/2005/8/layout/hProcess7#1"/>
    <dgm:cxn modelId="{1E7F6C72-691F-4377-9244-86A8B5E6E5F0}" type="presParOf" srcId="{52E8C536-BAEE-4B2F-8CF7-AD3C45FB9806}" destId="{035CA72C-65BE-4D8A-BD88-E7D8ABBEC666}" srcOrd="13" destOrd="0" presId="urn:microsoft.com/office/officeart/2005/8/layout/hProcess7#1"/>
    <dgm:cxn modelId="{078150ED-CFBE-4237-9B91-F3900928603F}" type="presParOf" srcId="{52E8C536-BAEE-4B2F-8CF7-AD3C45FB9806}" destId="{D649DDF6-A51A-4908-9ADE-73968A259E82}" srcOrd="14" destOrd="0" presId="urn:microsoft.com/office/officeart/2005/8/layout/hProcess7#1"/>
    <dgm:cxn modelId="{B64FF6C4-E9E7-4BC0-BAFF-B928F1872866}" type="presParOf" srcId="{D649DDF6-A51A-4908-9ADE-73968A259E82}" destId="{64B81725-FDBD-41DF-A9F1-8771A41CCA69}" srcOrd="0" destOrd="0" presId="urn:microsoft.com/office/officeart/2005/8/layout/hProcess7#1"/>
    <dgm:cxn modelId="{C6833BE7-9A3F-40B2-B479-C3CEABD98B20}" type="presParOf" srcId="{D649DDF6-A51A-4908-9ADE-73968A259E82}" destId="{7F72E606-238C-4DF9-8186-7AFD0094AFE1}" srcOrd="1" destOrd="0" presId="urn:microsoft.com/office/officeart/2005/8/layout/hProcess7#1"/>
    <dgm:cxn modelId="{62281C65-D108-4FFC-89B9-0DBF31FAB573}" type="presParOf" srcId="{D649DDF6-A51A-4908-9ADE-73968A259E82}" destId="{2292B6D1-08B0-4647-8DE0-BA1562789010}" srcOrd="2" destOrd="0" presId="urn:microsoft.com/office/officeart/2005/8/layout/hProcess7#1"/>
    <dgm:cxn modelId="{C1AD2E48-007F-43FF-85F2-4991690AC7BF}" type="presParOf" srcId="{52E8C536-BAEE-4B2F-8CF7-AD3C45FB9806}" destId="{C59BDF24-89D0-4048-B36E-8C0E80EAD824}" srcOrd="15" destOrd="0" presId="urn:microsoft.com/office/officeart/2005/8/layout/hProcess7#1"/>
    <dgm:cxn modelId="{AB93D1DA-D040-4F83-959E-5FFB1801F27B}" type="presParOf" srcId="{52E8C536-BAEE-4B2F-8CF7-AD3C45FB9806}" destId="{4C970BB2-F090-4B0C-ABAE-FDA4349FF359}" srcOrd="16" destOrd="0" presId="urn:microsoft.com/office/officeart/2005/8/layout/hProcess7#1"/>
    <dgm:cxn modelId="{302CD2B6-1CEB-4916-A84C-EFBA3D103941}" type="presParOf" srcId="{4C970BB2-F090-4B0C-ABAE-FDA4349FF359}" destId="{A28B9AB5-AEB0-4D84-B5C8-8BCFA1FD7232}" srcOrd="0" destOrd="0" presId="urn:microsoft.com/office/officeart/2005/8/layout/hProcess7#1"/>
    <dgm:cxn modelId="{BE8CD962-4B3D-4DB0-B1A5-7F05603D5159}" type="presParOf" srcId="{4C970BB2-F090-4B0C-ABAE-FDA4349FF359}" destId="{41A0455A-BD92-4928-AF13-5F290CCEA62A}" srcOrd="1" destOrd="0" presId="urn:microsoft.com/office/officeart/2005/8/layout/hProcess7#1"/>
    <dgm:cxn modelId="{77C1C88F-D72E-4DAB-A37F-C3AC088BBFD0}" type="presParOf" srcId="{4C970BB2-F090-4B0C-ABAE-FDA4349FF359}" destId="{1D522ACF-3293-453F-926D-FD740CEBDF90}" srcOrd="2" destOrd="0" presId="urn:microsoft.com/office/officeart/2005/8/layout/hProcess7#1"/>
    <dgm:cxn modelId="{CE79937C-4247-4E33-87A5-56A8ED63FB78}" type="presParOf" srcId="{52E8C536-BAEE-4B2F-8CF7-AD3C45FB9806}" destId="{49436AB9-D32C-4546-BF1B-3596E4707589}" srcOrd="17" destOrd="0" presId="urn:microsoft.com/office/officeart/2005/8/layout/hProcess7#1"/>
    <dgm:cxn modelId="{EE533BA1-5804-400E-A7BA-39F93FED195D}" type="presParOf" srcId="{52E8C536-BAEE-4B2F-8CF7-AD3C45FB9806}" destId="{D1B744E7-9B86-4095-AF78-298D3EFEF9CE}" srcOrd="18" destOrd="0" presId="urn:microsoft.com/office/officeart/2005/8/layout/hProcess7#1"/>
    <dgm:cxn modelId="{3C9DE3C5-8853-4064-8CD8-3810A81BC7B1}" type="presParOf" srcId="{D1B744E7-9B86-4095-AF78-298D3EFEF9CE}" destId="{44AC60B5-BF17-449D-8FB6-7101F140A8B9}" srcOrd="0" destOrd="0" presId="urn:microsoft.com/office/officeart/2005/8/layout/hProcess7#1"/>
    <dgm:cxn modelId="{884CB453-C92F-4D0C-AB28-F8A609568B3E}" type="presParOf" srcId="{D1B744E7-9B86-4095-AF78-298D3EFEF9CE}" destId="{CF395AE6-6ABE-4124-A7AB-8A1C01D2EF5B}" srcOrd="1" destOrd="0" presId="urn:microsoft.com/office/officeart/2005/8/layout/hProcess7#1"/>
    <dgm:cxn modelId="{446794F0-5439-4D44-BEB1-72236C20428B}" type="presParOf" srcId="{D1B744E7-9B86-4095-AF78-298D3EFEF9CE}" destId="{B81D7416-8EBA-40A2-A70F-B45F41C9527E}" srcOrd="2" destOrd="0" presId="urn:microsoft.com/office/officeart/2005/8/layout/hProcess7#1"/>
    <dgm:cxn modelId="{4E3998C1-9CB6-4752-8C08-324EA0277526}" type="presParOf" srcId="{52E8C536-BAEE-4B2F-8CF7-AD3C45FB9806}" destId="{9C4BB434-D9D8-4E6E-9CA0-1CAF6D27748F}" srcOrd="19" destOrd="0" presId="urn:microsoft.com/office/officeart/2005/8/layout/hProcess7#1"/>
    <dgm:cxn modelId="{69B169AA-58D1-45EC-B1B4-22E1FE685E94}" type="presParOf" srcId="{52E8C536-BAEE-4B2F-8CF7-AD3C45FB9806}" destId="{1FACC527-6DEF-4773-BDD1-3A13E85C85F7}" srcOrd="20" destOrd="0" presId="urn:microsoft.com/office/officeart/2005/8/layout/hProcess7#1"/>
    <dgm:cxn modelId="{6DCBBF30-B0D3-4EDE-BDF4-EC290A6CA042}" type="presParOf" srcId="{1FACC527-6DEF-4773-BDD1-3A13E85C85F7}" destId="{7C340B92-1A9C-404C-814B-234AC0539EC3}" srcOrd="0" destOrd="0" presId="urn:microsoft.com/office/officeart/2005/8/layout/hProcess7#1"/>
    <dgm:cxn modelId="{512CFB87-9977-4002-922F-3143D0B4091F}" type="presParOf" srcId="{1FACC527-6DEF-4773-BDD1-3A13E85C85F7}" destId="{F7C3552A-1E4E-4C9B-B403-0E97C19076C2}" srcOrd="1" destOrd="0" presId="urn:microsoft.com/office/officeart/2005/8/layout/hProcess7#1"/>
    <dgm:cxn modelId="{A40B7778-09FD-4B1C-9C20-2D184B092295}" type="presParOf" srcId="{1FACC527-6DEF-4773-BDD1-3A13E85C85F7}" destId="{50CBD62C-A008-4478-8562-20B2A42BB0BE}" srcOrd="2" destOrd="0" presId="urn:microsoft.com/office/officeart/2005/8/layout/hProcess7#1"/>
    <dgm:cxn modelId="{E508FB73-19BC-46C7-A722-F7346F7A2B51}" type="presParOf" srcId="{52E8C536-BAEE-4B2F-8CF7-AD3C45FB9806}" destId="{0C7F1175-78E4-40D2-B0B3-3F25A3D32F59}" srcOrd="21" destOrd="0" presId="urn:microsoft.com/office/officeart/2005/8/layout/hProcess7#1"/>
    <dgm:cxn modelId="{14A7B937-A9B9-4BFD-9318-C4D0352387AA}" type="presParOf" srcId="{52E8C536-BAEE-4B2F-8CF7-AD3C45FB9806}" destId="{BA5C2BF2-4803-4204-BDD9-BF9E27FCAF81}" srcOrd="22" destOrd="0" presId="urn:microsoft.com/office/officeart/2005/8/layout/hProcess7#1"/>
    <dgm:cxn modelId="{A6F9881B-D0E4-4A21-A72F-0463194DA098}" type="presParOf" srcId="{BA5C2BF2-4803-4204-BDD9-BF9E27FCAF81}" destId="{FFFEFCFF-C1A2-4B43-89EA-009F331290F0}" srcOrd="0" destOrd="0" presId="urn:microsoft.com/office/officeart/2005/8/layout/hProcess7#1"/>
    <dgm:cxn modelId="{80D9F35B-CFEF-4957-BC3A-5016651745CB}" type="presParOf" srcId="{BA5C2BF2-4803-4204-BDD9-BF9E27FCAF81}" destId="{F159DB80-FCCE-418C-9E89-4CC76FF381C5}" srcOrd="1" destOrd="0" presId="urn:microsoft.com/office/officeart/2005/8/layout/hProcess7#1"/>
    <dgm:cxn modelId="{36783420-15CB-40FE-BC0F-87EF2C8FA0AF}" type="presParOf" srcId="{BA5C2BF2-4803-4204-BDD9-BF9E27FCAF81}" destId="{8AEFFC8B-9654-4130-B771-F390D6F10E0D}" srcOrd="2" destOrd="0" presId="urn:microsoft.com/office/officeart/2005/8/layout/hProcess7#1"/>
    <dgm:cxn modelId="{FE413BEC-EF19-4927-BCFA-CE8EBBAFF17C}" type="presParOf" srcId="{52E8C536-BAEE-4B2F-8CF7-AD3C45FB9806}" destId="{94B8C170-6A8C-451D-9E40-EF8D86673978}" srcOrd="23" destOrd="0" presId="urn:microsoft.com/office/officeart/2005/8/layout/hProcess7#1"/>
    <dgm:cxn modelId="{BA9E9A2B-E5F4-45FE-85C4-3FC12D40DE9A}" type="presParOf" srcId="{52E8C536-BAEE-4B2F-8CF7-AD3C45FB9806}" destId="{A68C33F5-B702-4360-8DA3-0D74DC6E4EC9}" srcOrd="24" destOrd="0" presId="urn:microsoft.com/office/officeart/2005/8/layout/hProcess7#1"/>
    <dgm:cxn modelId="{4C350269-F19F-49E9-B620-3DF8CB210921}" type="presParOf" srcId="{A68C33F5-B702-4360-8DA3-0D74DC6E4EC9}" destId="{0664FE94-27FE-4C2D-A4F9-B55F4C71DCDD}" srcOrd="0" destOrd="0" presId="urn:microsoft.com/office/officeart/2005/8/layout/hProcess7#1"/>
    <dgm:cxn modelId="{D1CDB08F-5AA9-4923-93C8-A4881AAAA604}" type="presParOf" srcId="{A68C33F5-B702-4360-8DA3-0D74DC6E4EC9}" destId="{FB3509B9-056E-4889-8013-39398FA428F0}" srcOrd="1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6D029-BEF0-4CC3-9B4A-4D3F54B7F5C6}">
      <dsp:nvSpPr>
        <dsp:cNvPr id="0" name=""/>
        <dsp:cNvSpPr/>
      </dsp:nvSpPr>
      <dsp:spPr>
        <a:xfrm>
          <a:off x="8433" y="153"/>
          <a:ext cx="8627962" cy="147791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BAN GIÁM ĐỐC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(01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Giám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đốc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03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Phó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Giám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đốc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720" y="43440"/>
        <a:ext cx="8541388" cy="1391342"/>
      </dsp:txXfrm>
    </dsp:sp>
    <dsp:sp modelId="{49F91C76-BAC7-4B08-867E-8F74147965FE}">
      <dsp:nvSpPr>
        <dsp:cNvPr id="0" name=""/>
        <dsp:cNvSpPr/>
      </dsp:nvSpPr>
      <dsp:spPr>
        <a:xfrm>
          <a:off x="25277" y="1595747"/>
          <a:ext cx="8611118" cy="1017036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62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Viên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chức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lãnh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đạo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khoa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phòng</a:t>
          </a:r>
          <a:endParaRPr lang="en-US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065" y="1625535"/>
        <a:ext cx="8551542" cy="957460"/>
      </dsp:txXfrm>
    </dsp:sp>
    <dsp:sp modelId="{13497FFE-043E-46F9-8923-84CC1EF7AB93}">
      <dsp:nvSpPr>
        <dsp:cNvPr id="0" name=""/>
        <dsp:cNvSpPr/>
      </dsp:nvSpPr>
      <dsp:spPr>
        <a:xfrm>
          <a:off x="29432" y="2744454"/>
          <a:ext cx="8577530" cy="1207303"/>
        </a:xfrm>
        <a:prstGeom prst="roundRect">
          <a:avLst>
            <a:gd name="adj" fmla="val 10000"/>
          </a:avLst>
        </a:prstGeom>
        <a:solidFill>
          <a:srgbClr val="CCFFCC"/>
        </a:soli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Tổng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số</a:t>
          </a:r>
          <a:r>
            <a:rPr lang="en-U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CBCC: 977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US" sz="2400" b="1" kern="12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Tỷ</a:t>
          </a:r>
          <a:r>
            <a:rPr lang="en-US" sz="2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lệ</a:t>
          </a:r>
          <a:r>
            <a:rPr lang="en-US" sz="2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ĐD, KTV Y/ BS  3,5)</a:t>
          </a:r>
          <a:endParaRPr lang="en-US" sz="24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93" y="2779815"/>
        <a:ext cx="8506808" cy="1136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E5BD0-A148-4919-AEC5-2205AFD7568B}">
      <dsp:nvSpPr>
        <dsp:cNvPr id="0" name=""/>
        <dsp:cNvSpPr/>
      </dsp:nvSpPr>
      <dsp:spPr>
        <a:xfrm>
          <a:off x="4453" y="397066"/>
          <a:ext cx="1197864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/>
        </a:p>
      </dsp:txBody>
      <dsp:txXfrm rot="16200000">
        <a:off x="-465109" y="866629"/>
        <a:ext cx="1178698" cy="239572"/>
      </dsp:txXfrm>
    </dsp:sp>
    <dsp:sp modelId="{26A800F9-7DE8-4A4B-A64F-2760D9B2C4A7}">
      <dsp:nvSpPr>
        <dsp:cNvPr id="0" name=""/>
        <dsp:cNvSpPr/>
      </dsp:nvSpPr>
      <dsp:spPr>
        <a:xfrm>
          <a:off x="244026" y="397066"/>
          <a:ext cx="892409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Bác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sỹ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130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026" y="397066"/>
        <a:ext cx="892409" cy="1437437"/>
      </dsp:txXfrm>
    </dsp:sp>
    <dsp:sp modelId="{2FCC1609-B97E-46A4-935F-439C7F680E14}">
      <dsp:nvSpPr>
        <dsp:cNvPr id="0" name=""/>
        <dsp:cNvSpPr/>
      </dsp:nvSpPr>
      <dsp:spPr>
        <a:xfrm>
          <a:off x="1244243" y="397066"/>
          <a:ext cx="1197864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/>
        </a:p>
      </dsp:txBody>
      <dsp:txXfrm rot="16200000">
        <a:off x="774680" y="866629"/>
        <a:ext cx="1178698" cy="239572"/>
      </dsp:txXfrm>
    </dsp:sp>
    <dsp:sp modelId="{6899CDA9-502F-4859-8F1E-A4BF2C72D4A0}">
      <dsp:nvSpPr>
        <dsp:cNvPr id="0" name=""/>
        <dsp:cNvSpPr/>
      </dsp:nvSpPr>
      <dsp:spPr>
        <a:xfrm rot="5400000">
          <a:off x="1144681" y="1538664"/>
          <a:ext cx="211103" cy="1796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A8B27-06B8-4ED9-8922-0F9D178322CA}">
      <dsp:nvSpPr>
        <dsp:cNvPr id="0" name=""/>
        <dsp:cNvSpPr/>
      </dsp:nvSpPr>
      <dsp:spPr>
        <a:xfrm>
          <a:off x="1483816" y="397066"/>
          <a:ext cx="892409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Dược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3816" y="397066"/>
        <a:ext cx="892409" cy="1437437"/>
      </dsp:txXfrm>
    </dsp:sp>
    <dsp:sp modelId="{13BD6A2F-ABD7-44BF-BE64-5CD3F7E0C636}">
      <dsp:nvSpPr>
        <dsp:cNvPr id="0" name=""/>
        <dsp:cNvSpPr/>
      </dsp:nvSpPr>
      <dsp:spPr>
        <a:xfrm>
          <a:off x="2484033" y="397066"/>
          <a:ext cx="1197864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/>
        </a:p>
      </dsp:txBody>
      <dsp:txXfrm rot="16200000">
        <a:off x="2014470" y="866629"/>
        <a:ext cx="1178698" cy="239572"/>
      </dsp:txXfrm>
    </dsp:sp>
    <dsp:sp modelId="{159584D8-76DD-4661-9046-13D15F8E71A4}">
      <dsp:nvSpPr>
        <dsp:cNvPr id="0" name=""/>
        <dsp:cNvSpPr/>
      </dsp:nvSpPr>
      <dsp:spPr>
        <a:xfrm rot="5400000">
          <a:off x="2384470" y="1538664"/>
          <a:ext cx="211103" cy="1796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F0871F-3F0B-46D6-9FCB-F457153CC6A7}">
      <dsp:nvSpPr>
        <dsp:cNvPr id="0" name=""/>
        <dsp:cNvSpPr/>
      </dsp:nvSpPr>
      <dsp:spPr>
        <a:xfrm>
          <a:off x="2723606" y="397066"/>
          <a:ext cx="892409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Điều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dưỡng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418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606" y="397066"/>
        <a:ext cx="892409" cy="1437437"/>
      </dsp:txXfrm>
    </dsp:sp>
    <dsp:sp modelId="{FD88464F-C001-4CB5-9F4D-4F6057A72F9A}">
      <dsp:nvSpPr>
        <dsp:cNvPr id="0" name=""/>
        <dsp:cNvSpPr/>
      </dsp:nvSpPr>
      <dsp:spPr>
        <a:xfrm>
          <a:off x="3723822" y="397066"/>
          <a:ext cx="1197864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/>
        </a:p>
      </dsp:txBody>
      <dsp:txXfrm rot="16200000">
        <a:off x="3254260" y="866629"/>
        <a:ext cx="1178698" cy="239572"/>
      </dsp:txXfrm>
    </dsp:sp>
    <dsp:sp modelId="{130D264B-9B48-4287-B19F-DB8E95484EEF}">
      <dsp:nvSpPr>
        <dsp:cNvPr id="0" name=""/>
        <dsp:cNvSpPr/>
      </dsp:nvSpPr>
      <dsp:spPr>
        <a:xfrm rot="5400000">
          <a:off x="3624260" y="1538664"/>
          <a:ext cx="211103" cy="1796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9244B-CF20-4E07-BA76-D3A8C52588E8}">
      <dsp:nvSpPr>
        <dsp:cNvPr id="0" name=""/>
        <dsp:cNvSpPr/>
      </dsp:nvSpPr>
      <dsp:spPr>
        <a:xfrm>
          <a:off x="3963395" y="397066"/>
          <a:ext cx="892409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Kỹ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viên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32</a:t>
          </a: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3395" y="397066"/>
        <a:ext cx="892409" cy="1437437"/>
      </dsp:txXfrm>
    </dsp:sp>
    <dsp:sp modelId="{A28B9AB5-AEB0-4D84-B5C8-8BCFA1FD7232}">
      <dsp:nvSpPr>
        <dsp:cNvPr id="0" name=""/>
        <dsp:cNvSpPr/>
      </dsp:nvSpPr>
      <dsp:spPr>
        <a:xfrm>
          <a:off x="4963612" y="397066"/>
          <a:ext cx="1197864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      </a:t>
          </a:r>
          <a:endParaRPr lang="en-US" sz="2200" b="1" kern="1200" dirty="0"/>
        </a:p>
      </dsp:txBody>
      <dsp:txXfrm rot="16200000">
        <a:off x="4494049" y="866629"/>
        <a:ext cx="1178698" cy="239572"/>
      </dsp:txXfrm>
    </dsp:sp>
    <dsp:sp modelId="{7F72E606-238C-4DF9-8186-7AFD0094AFE1}">
      <dsp:nvSpPr>
        <dsp:cNvPr id="0" name=""/>
        <dsp:cNvSpPr/>
      </dsp:nvSpPr>
      <dsp:spPr>
        <a:xfrm rot="5400000">
          <a:off x="4864050" y="1538664"/>
          <a:ext cx="211103" cy="1796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22ACF-3293-453F-926D-FD740CEBDF90}">
      <dsp:nvSpPr>
        <dsp:cNvPr id="0" name=""/>
        <dsp:cNvSpPr/>
      </dsp:nvSpPr>
      <dsp:spPr>
        <a:xfrm>
          <a:off x="5203185" y="397066"/>
          <a:ext cx="892409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Khúc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xạ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NK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03185" y="397066"/>
        <a:ext cx="892409" cy="1437437"/>
      </dsp:txXfrm>
    </dsp:sp>
    <dsp:sp modelId="{7C340B92-1A9C-404C-814B-234AC0539EC3}">
      <dsp:nvSpPr>
        <dsp:cNvPr id="0" name=""/>
        <dsp:cNvSpPr/>
      </dsp:nvSpPr>
      <dsp:spPr>
        <a:xfrm>
          <a:off x="6258887" y="408350"/>
          <a:ext cx="1014435" cy="1437437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/>
        </a:p>
      </dsp:txBody>
      <dsp:txXfrm rot="16200000">
        <a:off x="5770981" y="896256"/>
        <a:ext cx="1178698" cy="202887"/>
      </dsp:txXfrm>
    </dsp:sp>
    <dsp:sp modelId="{CF395AE6-6ABE-4124-A7AB-8A1C01D2EF5B}">
      <dsp:nvSpPr>
        <dsp:cNvPr id="0" name=""/>
        <dsp:cNvSpPr/>
      </dsp:nvSpPr>
      <dsp:spPr>
        <a:xfrm rot="5400000">
          <a:off x="6103839" y="1538664"/>
          <a:ext cx="211103" cy="1796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BD62C-A008-4478-8562-20B2A42BB0BE}">
      <dsp:nvSpPr>
        <dsp:cNvPr id="0" name=""/>
        <dsp:cNvSpPr/>
      </dsp:nvSpPr>
      <dsp:spPr>
        <a:xfrm>
          <a:off x="6475073" y="408350"/>
          <a:ext cx="755754" cy="143743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Hộ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Y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công</a:t>
          </a: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</a:t>
          </a: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75073" y="408350"/>
        <a:ext cx="755754" cy="1437437"/>
      </dsp:txXfrm>
    </dsp:sp>
    <dsp:sp modelId="{0664FE94-27FE-4C2D-A4F9-B55F4C71DCDD}">
      <dsp:nvSpPr>
        <dsp:cNvPr id="0" name=""/>
        <dsp:cNvSpPr/>
      </dsp:nvSpPr>
      <dsp:spPr>
        <a:xfrm rot="5400000">
          <a:off x="7198516" y="558792"/>
          <a:ext cx="1466126" cy="1169269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CM </a:t>
          </a:r>
          <a:r>
            <a:rPr lang="en-US" sz="22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khác</a:t>
          </a:r>
          <a:endParaRPr lang="en-US" sz="2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274</a:t>
          </a:r>
          <a:endParaRPr lang="en-US" sz="22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557413" y="410363"/>
        <a:ext cx="958800" cy="293225"/>
      </dsp:txXfrm>
    </dsp:sp>
    <dsp:sp modelId="{F159DB80-FCCE-418C-9E89-4CC76FF381C5}">
      <dsp:nvSpPr>
        <dsp:cNvPr id="0" name=""/>
        <dsp:cNvSpPr/>
      </dsp:nvSpPr>
      <dsp:spPr>
        <a:xfrm rot="5400000">
          <a:off x="7160200" y="1538664"/>
          <a:ext cx="211103" cy="1796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E53C5-1957-41F0-948C-09600ED836AA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94E32-898B-441A-B494-9614E46FC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D45192-A934-4F72-87D8-B6A99BAFCCE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419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337D74-A138-4F11-8686-2DAA501C534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8633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(Võ Thị Ngọc Hằng – Phòng kính).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E6E4464-AB2C-43DE-8E65-7A993561D327}" type="slidenum">
              <a:rPr lang="en-US" altLang="en-US" smtClean="0">
                <a:latin typeface="Arial" panose="020B0604020202020204" pitchFamily="34" charset="0"/>
              </a:rPr>
              <a:pPr/>
              <a:t>23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4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BD53-4EFE-0FF2-6225-0D6F818CD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180F8-6363-DEC7-5161-9F6BFBD9B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D85C8-BB03-01B0-5825-1206E7032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A1896-E270-5DDD-B4DB-A12EA321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9878E-A569-FF9A-87F5-FC2EE065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3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0A3F-2FBD-89AD-E594-D1A45941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6FF72-A9CD-83D9-EF0D-ED01F202D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EE7E6-7BC6-5A3B-FFD1-B827B8E2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3AC6F-AC78-80B0-4F0E-85040E3B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7CE7A-2F0F-8622-B68B-255496BA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8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EF72-1CA3-35EE-CFA7-7CF49817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45599-1FAC-6B37-E931-4B743DDC3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C3511-2E5F-EA0E-10B6-076530464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0C63C-B5F2-E8CE-9437-D9DC90A7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26D5C-7AEF-8599-2E5F-F49EBE10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6429E-DCBF-758E-93F5-AC9A8D20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FEE74-15C0-CBC0-1224-37FE365BD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A9F41-EA5E-D4CC-7ED8-285191F74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C4B6B-F306-6EDE-52BA-8DA34B61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E395C7-34DC-0D20-6EF2-AE14DED66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28D4C-8028-2D35-FE9B-E60DE494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5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BBFC5-5C13-F8E4-5AE0-A697A67D2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F4DCA-D7BB-00A1-4243-C1186C3C2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62FC2-ABFF-5510-B73E-E7D566F3B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B84578-05A1-B66D-975B-7B00A6F71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8F41F4-B3AC-0802-CC33-5EC1E74A6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614049-C59D-C2DE-D035-A3D3CD99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DFA0EB-8CD5-E61C-9829-79531128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057AEF-5891-450E-80CB-FD76E925B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6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7420C-D41E-F569-F982-33790811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F4996-1722-0E38-F6A2-C00CF840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F376A-5020-5642-60B0-F4CD5EB1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04FFE-8AFB-1012-1BDB-2DFA9917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10DFE2-6083-15FC-9C04-C1EE4D48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F9DEE-2E81-5811-B21D-3DE030CB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A0EB0-9D92-0719-3538-4C7BA074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3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26C5-373C-DB05-9BDE-6C507A61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F6CF7-E75D-AEA4-866C-2971A143D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1B00C-3E22-4DC4-E039-31D22963D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ADB70-8CA7-524E-7697-30FBA7E09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00C88-BCF1-E5D6-803E-0C91331F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87CC2-FF0B-513C-5599-D18AF6D7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33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E22B-3486-B0B9-C67D-DA0403DB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7A230-EEEA-0C9B-252B-49E15F044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80790-51BE-D6A2-1F0D-8BCA645B4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3DE6A-FB99-49E9-6923-845E49CD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E73AB-705E-292E-5A56-51EC79B5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11931-61E9-1650-2E94-E146918FA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9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25A1-B357-1400-EDA8-4E1D4DB49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B23D4-8B7F-78B6-803B-76C6F44BD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C858B-3CEC-46EB-F320-B1AC1A99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EE0D1-0E34-9AFA-4E9B-77D577A5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939C4-DF41-779E-CA74-6266BA1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9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125CF3-FC73-9E5C-BD9D-8871A6F23D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96F1AE-262B-4F84-E7CE-94BD2A6F9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0FFDC-B2DC-8658-BCBA-7001ED3F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D5432-AE5C-4EC5-CC6E-5403FBFD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E1E34-9806-4208-3CC9-A226DB257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12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63D08C-DEDC-E3E6-5393-0B65DF28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2AAB1-958B-0F99-77A7-CC259BF49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8B3E0-9DA6-1EE8-2709-F4FD1E2D1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AA03E6-E47A-4311-989D-493E6492F29E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2D0A6-72D1-AFA2-E13E-F70BD0C01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BCD4B-1E1E-E42B-AA70-114B3A346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A62951-2C58-4D11-BE6F-E8DE2DD79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9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196805"/>
            <a:ext cx="1555544" cy="125440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569964-3ED4-07B1-3345-F8BDE1CE3BB0}"/>
              </a:ext>
            </a:extLst>
          </p:cNvPr>
          <p:cNvSpPr txBox="1">
            <a:spLocks/>
          </p:cNvSpPr>
          <p:nvPr/>
        </p:nvSpPr>
        <p:spPr>
          <a:xfrm>
            <a:off x="2186915" y="83659"/>
            <a:ext cx="10005085" cy="32112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 QUẢ PHÁT TRIỂN KỸ THUẬT CHUYÊN SÂU TẠI BV MẮT T.PHCM VÀ ĐỊNH HƯỚNG ĐẾN 20230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687783" y="4673599"/>
            <a:ext cx="61329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ThS.BSCKII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Tuấn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TP.HCM</a:t>
            </a:r>
          </a:p>
          <a:p>
            <a:pPr algn="ctr"/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An, 10/2024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9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B3CD-890B-FC9B-E7DB-7831AF51E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56268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8EEC9-3B0D-FAB3-D3A0-B367A0524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2" y="1462088"/>
            <a:ext cx="11364687" cy="4351338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BV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TP.HCM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BV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TP.HCM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BV </a:t>
            </a:r>
            <a:r>
              <a:rPr lang="en-US" sz="36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TP.HCM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2030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endParaRPr lang="en-US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2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86" y="822326"/>
            <a:ext cx="11321141" cy="396738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 1</a:t>
            </a:r>
            <a:b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 QUAN VỀ BV MẮT TP.HCM</a:t>
            </a:r>
            <a:endParaRPr lang="en-US" sz="49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0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BỆNH VIỆN MẮT TP.HCM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273" y="1505526"/>
            <a:ext cx="11563927" cy="5352473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BV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Nam.</a:t>
            </a:r>
          </a:p>
          <a:p>
            <a:pPr lvl="0" algn="just"/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TP.HCM: BV CK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BV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PK CK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BV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14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633937" y="-11616"/>
            <a:ext cx="7239000" cy="8683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 ĐIỂM TÌNH HÌNH</a:t>
            </a:r>
            <a:endParaRPr lang="en-US" sz="3200" b="1" dirty="0">
              <a:solidFill>
                <a:srgbClr val="10253F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74913" y="760914"/>
            <a:ext cx="10853057" cy="1543660"/>
          </a:xfrm>
        </p:spPr>
        <p:txBody>
          <a:bodyPr/>
          <a:lstStyle/>
          <a:p>
            <a:pPr marL="9525" indent="11113" algn="ctr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 350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giường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suất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giường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96%, </a:t>
            </a:r>
          </a:p>
          <a:p>
            <a:pPr marL="9525" indent="11113" algn="ctr">
              <a:buNone/>
            </a:pP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viện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1,3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92625" y="1995271"/>
            <a:ext cx="5976663" cy="29349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Gồm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280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Biên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Phủ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gồm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lnSpc>
                <a:spcPct val="150000"/>
              </a:lnSpc>
              <a:defRPr/>
            </a:pPr>
            <a:r>
              <a:rPr lang="en-US" sz="24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611/2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Biên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Phủ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>
              <a:lnSpc>
                <a:spcPct val="150000"/>
              </a:lnSpc>
              <a:defRPr/>
            </a:pPr>
            <a:r>
              <a:rPr lang="en-US" sz="24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 58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Huyện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 smtClean="0">
                <a:solidFill>
                  <a:prstClr val="black"/>
                </a:solidFill>
              </a:rPr>
              <a:t>  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92625" y="5190545"/>
            <a:ext cx="5896946" cy="878223"/>
          </a:xfrm>
          <a:prstGeom prst="roundRect">
            <a:avLst/>
          </a:prstGeom>
          <a:solidFill>
            <a:srgbClr val="FFFFCC"/>
          </a:solidFill>
          <a:ln w="28575">
            <a:noFill/>
          </a:ln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khoa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defRPr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39" y="1644650"/>
            <a:ext cx="2226936" cy="11638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605" y="1872343"/>
            <a:ext cx="2196769" cy="1590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03" y="3164360"/>
            <a:ext cx="2025384" cy="1497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2605" y="4016829"/>
            <a:ext cx="2221876" cy="2567924"/>
          </a:xfrm>
          <a:prstGeom prst="rect">
            <a:avLst/>
          </a:prstGeom>
        </p:spPr>
      </p:pic>
      <p:pic>
        <p:nvPicPr>
          <p:cNvPr id="1027" name="Picture 3" descr="E:\LUU TRU 2017\HINH 2017\hinh7 NE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91" y="4876236"/>
            <a:ext cx="2139207" cy="1479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83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423592" y="31480"/>
            <a:ext cx="7239000" cy="868363"/>
          </a:xfrm>
        </p:spPr>
        <p:txBody>
          <a:bodyPr/>
          <a:lstStyle/>
          <a:p>
            <a:pPr algn="ctr" eaLnBrk="1" hangingPunct="1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 NHÂN LỰC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16592519"/>
              </p:ext>
            </p:extLst>
          </p:nvPr>
        </p:nvGraphicFramePr>
        <p:xfrm>
          <a:off x="1847528" y="924445"/>
          <a:ext cx="8636396" cy="3952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59956361"/>
              </p:ext>
            </p:extLst>
          </p:nvPr>
        </p:nvGraphicFramePr>
        <p:xfrm>
          <a:off x="1904998" y="4735285"/>
          <a:ext cx="8730343" cy="2231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66872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87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KCB: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4.000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650 – 750 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phẫu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7973" y="1580332"/>
          <a:ext cx="11985169" cy="4752898"/>
        </p:xfrm>
        <a:graphic>
          <a:graphicData uri="http://schemas.openxmlformats.org/drawingml/2006/table">
            <a:tbl>
              <a:tblPr firstRow="1" firstCol="1" bandRow="1"/>
              <a:tblGrid>
                <a:gridCol w="3722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3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5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CM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2023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24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2022</a:t>
                      </a:r>
                      <a:endParaRPr lang="en-US" sz="24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sánh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KH SYT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 </a:t>
                      </a: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với</a:t>
                      </a:r>
                      <a:endParaRPr lang="en-US" sz="24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SYT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lượt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điều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trị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trú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91.394  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99.821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92%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42.000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218%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điều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trị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trú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122.543  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131.918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93%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73.000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168%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 lượt đều trị ngoại trú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147.002  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123.640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119%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104.304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141%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 lượt kcb toàn viện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1.041.560  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982.535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106%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744.504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140%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93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 phẫu thuật toàn viện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122.623  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132.834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92%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24.996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491%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9714" cy="91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5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BB40F5-55D1-A901-B93F-3ACB91B2764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78072" y="658361"/>
          <a:ext cx="11635854" cy="6076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C16E730-C63C-F3C9-B1E3-7958CCB2029E}"/>
              </a:ext>
            </a:extLst>
          </p:cNvPr>
          <p:cNvSpPr txBox="1">
            <a:spLocks/>
          </p:cNvSpPr>
          <p:nvPr/>
        </p:nvSpPr>
        <p:spPr>
          <a:xfrm>
            <a:off x="838199" y="122830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PHACO</a:t>
            </a:r>
          </a:p>
        </p:txBody>
      </p:sp>
    </p:spTree>
    <p:extLst>
      <p:ext uri="{BB962C8B-B14F-4D97-AF65-F5344CB8AC3E}">
        <p14:creationId xmlns:p14="http://schemas.microsoft.com/office/powerpoint/2010/main" val="211816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1BD1FA3-721C-D93B-2B27-9EFDCEE3B0F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93568" y="766370"/>
          <a:ext cx="11689166" cy="597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0B65FBBC-FB84-3F7C-DBF8-2B43C8CE53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869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KHÚC XẠ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9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98C5167-74E2-C7F4-2910-8C000A0DD88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7421" y="504967"/>
          <a:ext cx="11832609" cy="624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BD447B9-F11E-6991-A868-76437DCBDF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105049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K. GLAUCOMA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8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7CCA8A53-AA06-7AAD-C71B-4129EAA3BB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2666" y="14550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TRUNG PHẪU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51B61F-024D-61E1-8357-3FCB9F2B240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9662" y="681037"/>
          <a:ext cx="11695777" cy="6031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731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DBC48E-7B77-A8D3-C548-6F1B87BC47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4550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 NỘI NHÃN TOÀN VIỆN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CD0050-F69A-3100-69AE-1D0292E0A79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9584" y="681036"/>
          <a:ext cx="11690445" cy="6031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168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2F054C-0E55-2A55-00C3-226EE5004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4550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K. DỊCH KÍNH VÕNG MẠC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FD6CBAC-5A00-B43E-E1F6-683155E8DB0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83108" y="681036"/>
          <a:ext cx="11826922" cy="6031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5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4DD15D3-5B07-997E-F50C-6D0504EEE6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3369" y="667875"/>
          <a:ext cx="11754774" cy="6057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36770A12-854F-24DC-6BD4-44E6C8A183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32344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K. THTM - TKNK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0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9C92794-085F-3627-772A-4E7238FCB40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9097" y="629964"/>
          <a:ext cx="11753637" cy="613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52FAE24-1AA5-8B3E-3BEA-56E73F74D0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94433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K. GIÁC MẠC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97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D088A6-B74D-C099-375E-494767E5F4A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15521" y="654227"/>
          <a:ext cx="11760958" cy="608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43A050B7-F573-F9C0-E3DF-2EDDD1F1FC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869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PHẪU THUẬT K. MẮT NHI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DAA6AC2B-2C43-88BE-A441-0308B84FAC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05049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 SỐ CHẨN ĐOÁN HÌNH ẢNH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F520034-CA85-AE92-4372-AA074DFCE37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640580"/>
          <a:ext cx="11857630" cy="6067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42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8C97A7E5-606D-4680-0007-095D4C02A3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45506"/>
            <a:ext cx="10515600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 SỐ XÉT NGHIỆM TOÀN VIỆN</a:t>
            </a:r>
            <a:endParaRPr lang="en-US" sz="3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7C62E85-7212-1C6A-F728-82A2626356C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681037"/>
          <a:ext cx="11953165" cy="617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94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86" y="822326"/>
            <a:ext cx="11321141" cy="396738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 2</a:t>
            </a:r>
            <a:b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 NGHIỆM PHÁT TRIỂN KỸ THUẬT CHUYÊN SÂU TẠI BV MẮT TP.HCM</a:t>
            </a:r>
            <a:r>
              <a:rPr lang="en-US" sz="5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5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9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7" y="114868"/>
            <a:ext cx="11820460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KỸ THUẬT CHUYÊN SÂU TIÊU 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427" t="38" r="30417" b="-5"/>
          <a:stretch/>
        </p:blipFill>
        <p:spPr>
          <a:xfrm>
            <a:off x="3946357" y="1886552"/>
            <a:ext cx="3946358" cy="4971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0664" t="251" r="30609" b="-1"/>
          <a:stretch/>
        </p:blipFill>
        <p:spPr>
          <a:xfrm>
            <a:off x="7998592" y="1886552"/>
            <a:ext cx="4029777" cy="511775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/>
          <a:srcRect l="30876" t="760" r="30128"/>
          <a:stretch/>
        </p:blipFill>
        <p:spPr bwMode="auto">
          <a:xfrm>
            <a:off x="134118" y="1886552"/>
            <a:ext cx="3619735" cy="4971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2454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KỸ THUẬT CHUYÊN SÂU TIÊU BIỂU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2"/>
          <a:srcRect l="29808" r="30235"/>
          <a:stretch/>
        </p:blipFill>
        <p:spPr bwMode="auto">
          <a:xfrm>
            <a:off x="170046" y="1922646"/>
            <a:ext cx="3975234" cy="48992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3"/>
          <a:srcRect l="30128" r="30236"/>
          <a:stretch/>
        </p:blipFill>
        <p:spPr bwMode="auto">
          <a:xfrm>
            <a:off x="8097819" y="1904598"/>
            <a:ext cx="3840480" cy="49353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/>
          <a:srcRect l="30128" r="29594"/>
          <a:stretch/>
        </p:blipFill>
        <p:spPr bwMode="auto">
          <a:xfrm>
            <a:off x="4408136" y="1904598"/>
            <a:ext cx="3619333" cy="4795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9885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029" t="1370" r="30417"/>
          <a:stretch/>
        </p:blipFill>
        <p:spPr>
          <a:xfrm>
            <a:off x="147486" y="132498"/>
            <a:ext cx="6115653" cy="321077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/>
          <a:srcRect l="29808" r="29808"/>
          <a:stretch/>
        </p:blipFill>
        <p:spPr bwMode="auto">
          <a:xfrm>
            <a:off x="192505" y="3514725"/>
            <a:ext cx="5986914" cy="3343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30769" r="30129"/>
          <a:stretch/>
        </p:blipFill>
        <p:spPr bwMode="auto">
          <a:xfrm>
            <a:off x="6381549" y="132499"/>
            <a:ext cx="5457525" cy="3284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29914" r="30449"/>
          <a:stretch/>
        </p:blipFill>
        <p:spPr bwMode="auto">
          <a:xfrm>
            <a:off x="6381549" y="3514724"/>
            <a:ext cx="5529580" cy="3343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84853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9323" y="661940"/>
            <a:ext cx="9466730" cy="73510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 DANH MỤC KỸ THUẬT LẦN ĐẦU TIÊN THỰC HIỆN TẠI VIỆT NAM</a:t>
            </a:r>
            <a:endParaRPr lang="en-US" altLang="vi-VN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3181" y="1934447"/>
            <a:ext cx="6862784" cy="4614135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en-US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AutoNum type="arabicPeriod"/>
            </a:pP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giãn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phình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CrossLinking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FontTx/>
              <a:buAutoNum type="arabicPeriod"/>
            </a:pP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Lasik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Xtra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phê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FontTx/>
              <a:buAutoNum type="arabicPeriod"/>
            </a:pP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iStent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Iject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Glaucoma.</a:t>
            </a:r>
          </a:p>
          <a:p>
            <a:pPr marL="0" indent="0">
              <a:buFontTx/>
              <a:buAutoNum type="arabicPeriod"/>
            </a:pP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tiêm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Melphalan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Tx/>
              <a:buAutoNum type="arabicPeriod"/>
            </a:pP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EyeDr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Glôcôm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en-US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3180" y="314564"/>
            <a:ext cx="1758227" cy="1429858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362" y="4208886"/>
            <a:ext cx="4912691" cy="2754891"/>
          </a:xfrm>
          <a:prstGeom prst="rect">
            <a:avLst/>
          </a:prstGeom>
        </p:spPr>
      </p:pic>
      <p:graphicFrame>
        <p:nvGraphicFramePr>
          <p:cNvPr id="8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208033"/>
              </p:ext>
            </p:extLst>
          </p:nvPr>
        </p:nvGraphicFramePr>
        <p:xfrm>
          <a:off x="7063362" y="1744422"/>
          <a:ext cx="4912691" cy="2336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PDF" r:id="rId6" imgW="0" imgH="360" progId="FoxitReader.Document">
                  <p:embed/>
                </p:oleObj>
              </mc:Choice>
              <mc:Fallback>
                <p:oleObj name="PDF" r:id="rId6" imgW="0" imgH="360" progId="FoxitReader.Document">
                  <p:embed/>
                  <p:pic>
                    <p:nvPicPr>
                      <p:cNvPr id="4" name="Content Placeholder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63362" y="1744422"/>
                        <a:ext cx="4912691" cy="2336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HỌC KINH NGHIỆM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60242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endParaRPr lang="en-US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TP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phê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CCHN)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+++</a:t>
            </a:r>
          </a:p>
          <a:p>
            <a:pPr marL="0" indent="0" algn="just">
              <a:buNone/>
            </a:pP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76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837" y="124979"/>
            <a:ext cx="10515600" cy="54003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THÁCH THỨC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932873"/>
            <a:ext cx="5975927" cy="5244090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00000"/>
              </a:lnSpc>
              <a:buAutoNum type="arabicPeriod"/>
            </a:pP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NĐ 60: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AutoNum type="arabicPeriod"/>
            </a:pP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AutoNum type="arabicPeriod"/>
            </a:pP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10732-1D99-BB8E-8701-F70C04939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36" y="3565236"/>
            <a:ext cx="5296976" cy="329276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3647DF-1623-D016-ADB2-0EB169B6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750" y="748145"/>
            <a:ext cx="5364747" cy="290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90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HỌC KINH NGHIỆM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547" t="23729" r="29949" b="46326"/>
          <a:stretch/>
        </p:blipFill>
        <p:spPr>
          <a:xfrm>
            <a:off x="115502" y="1867301"/>
            <a:ext cx="11790949" cy="48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4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051" y="188259"/>
            <a:ext cx="1757843" cy="14281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52186" y="985481"/>
            <a:ext cx="922897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3. KH PHÁT TRIỂN KỸ THUẬT CHUYÊN SÂU ĐẾN 2030 VÀ NHỮNG NĂM TIẾP THEO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1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8"/>
            <a:ext cx="10515600" cy="114574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1275051"/>
            <a:ext cx="11656291" cy="56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Nghị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quyết số 31-NQ/TW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của Bộ Chính trị về phương hướng, nhiệm vụ phát triển Thành phố Hồ Chí Minh đến năm 2030, tầm nhìn đến năm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2045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“...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dựng hệ thống y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tế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tiến,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ệ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đại, ứng dụng kỹ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ậ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 ngh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ệ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cao, phát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ể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ộ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số lĩnh vực tiếp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ậ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trình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ộ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nghệ thế giới, hướng tới mục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là trung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sóc sức khoẻ khu vực ASEAN”.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Both"/>
            </a:pP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</a:t>
            </a:r>
            <a:r>
              <a:rPr lang="vi-V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tâm đào tạo nhân lực y tế chất lượng </a:t>
            </a:r>
            <a:r>
              <a:rPr lang="vi-VN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BV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phỏng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3D, AI,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wetlab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với các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có uy tín trên thế 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thụ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Both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78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9"/>
            <a:ext cx="10515600" cy="78509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914401"/>
            <a:ext cx="11656291" cy="8493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triển cơ sở hạ tầng hiện đại, hình thành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BV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3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cụm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tế chuyên sâu trên địa bàn Thành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KTC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79A638-C6F5-472C-45E5-9B3ECB210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54" y="1930220"/>
            <a:ext cx="4895273" cy="2495045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5CA3ECB-0E7D-B2FC-898E-F603E33D0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54" y="4508393"/>
            <a:ext cx="4978401" cy="23944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127" y="2022584"/>
            <a:ext cx="5287818" cy="2328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126" y="4490564"/>
            <a:ext cx="5287819" cy="244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72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8"/>
            <a:ext cx="10515600" cy="114574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1275051"/>
            <a:ext cx="11656291" cy="56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ngừng phát triển kỹ thuật chuyên sâu đáp ứng mô hình bệnh tật và nhu cầu chăm sóc sức khỏe của người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lấn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Melanoma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sớm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413" y="5274046"/>
            <a:ext cx="11090933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 2030: THỰC HIỆN ĐƯỢC TẤT CẢ KỸ THUẬT CHUYÊN SÂU NGANG TẦM CÁC NƯỚC TRONG KHU VỰC VÀ TIẾP CẬN CÁC KỸ THUẬT TIÊN TIẾN NHẤT THẾ GIỚI</a:t>
            </a:r>
            <a:endParaRPr lang="en-US" sz="28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745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8"/>
            <a:ext cx="10515600" cy="114574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1275051"/>
            <a:ext cx="11656291" cy="56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dựng mạng lưới chăm sóc theo chuyên khoa từ y tế chuyên sâu đến y tế cơ sở theo hướng y tế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chặt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Ương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Nam,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TP.HCM,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Glaucoma,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võng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đái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768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8"/>
            <a:ext cx="10515600" cy="114574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1275051"/>
            <a:ext cx="11656291" cy="56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Cung ứng đầy đủ các loại hình chăm sóc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có chất lượng, đáp ứng nhu cầu đa dạng của người dân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Đảm bảo cung ứng đủ các loại hình chăm sóc sức khỏe, tầm soát bệnh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bằng công nghệ cao đến chẩn đoán, điều trị tại bệnh viện.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Glaucoma,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Phát triển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BV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trở thành điểm đến du lịch y 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cường hợp tác quốc tế và mở rộng quy mô trở thành điểm đến khám chữa bệnh của người dân trong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ASEAN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ạo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sự cạnh tranh về du lịch y tế với các nước trong ASEAN.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Phấn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đấu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đạt chất lượng theo tiêu chuẩn quốc 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JCI,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60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308"/>
            <a:ext cx="10515600" cy="114574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4" y="1034906"/>
            <a:ext cx="11656291" cy="5652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Đẩy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mạnh hoạt động nghiên cứu và phát triển, đổi mới sáng tạo trong lĩnh vực y </a:t>
            </a:r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GCP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NC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Đẩy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nhanh hợp tác quốc tế về nghiên cứu khoa học và đổi mới sáng tạo.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641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LUẬN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27" y="1440872"/>
            <a:ext cx="11360728" cy="5255492"/>
          </a:xfrm>
        </p:spPr>
        <p:txBody>
          <a:bodyPr>
            <a:normAutofit fontScale="92500"/>
          </a:bodyPr>
          <a:lstStyle/>
          <a:p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BYT, HĐND, UBND, SYT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36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Tuân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07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55" y="0"/>
            <a:ext cx="5881253" cy="33043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4418"/>
            <a:ext cx="5601605" cy="3373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982" y="3484418"/>
            <a:ext cx="5618018" cy="33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24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B3CD-890B-FC9B-E7DB-7831AF51E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bệnh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5F97F-34FA-BCA9-659E-0F2E44CDC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D99F89-7DE4-081A-9195-BDA7E95FD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55"/>
          <a:stretch/>
        </p:blipFill>
        <p:spPr>
          <a:xfrm>
            <a:off x="0" y="731836"/>
            <a:ext cx="12192000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53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473" y="680315"/>
            <a:ext cx="11416145" cy="53972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4000" dirty="0">
                <a:solidFill>
                  <a:srgbClr val="FF0000"/>
                </a:solidFill>
              </a:rPr>
              <a:t>CHUYỂN ĐỔI MÔ HÌNH QUẢN LÝ BỆNH VIỆN THEO YÊU CẦU CỦA ĐƠN VỊ SỰ NGHIỆP TỰ CHỦ LOẠI I THEO NGHỊ ĐỊNH </a:t>
            </a:r>
            <a:r>
              <a:rPr lang="en-US" sz="4000" dirty="0" smtClean="0">
                <a:solidFill>
                  <a:srgbClr val="FF0000"/>
                </a:solidFill>
              </a:rPr>
              <a:t>60./.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42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3503</TotalTime>
  <Words>1743</Words>
  <Application>Microsoft Office PowerPoint</Application>
  <PresentationFormat>Widescreen</PresentationFormat>
  <Paragraphs>218</Paragraphs>
  <Slides>37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Times New Roman</vt:lpstr>
      <vt:lpstr>Office Theme</vt:lpstr>
      <vt:lpstr>PDF</vt:lpstr>
      <vt:lpstr>PowerPoint Presentation</vt:lpstr>
      <vt:lpstr>NỘI DUNG</vt:lpstr>
      <vt:lpstr> PHẦN 1 TỔNG QUAN VỀ BV MẮT TP.HCM</vt:lpstr>
      <vt:lpstr>BỆNH VIỆN MẮT TP.HCM</vt:lpstr>
      <vt:lpstr>ĐẶC ĐIỂM TÌNH HÌNH</vt:lpstr>
      <vt:lpstr>NGUỒN NHÂN LỰC</vt:lpstr>
      <vt:lpstr>HOẠT ĐỘNG KCB: khoảng 4.000 bn khám và điều trị trong ngày và 650 – 750 ca phẫu thuật/ngày </vt:lpstr>
      <vt:lpstr>PowerPoint Presentation</vt:lpstr>
      <vt:lpstr>HOẠT ĐỘNG PHẪU THUẬT KHÚC XẠ</vt:lpstr>
      <vt:lpstr>HOẠT ĐỘNG PHẪU THUẬT K. GLAUCOMA</vt:lpstr>
      <vt:lpstr>HOẠT ĐỘNG TRUNG PHẪU</vt:lpstr>
      <vt:lpstr>TIÊM NỘI NHÃN TOÀN VIỆN</vt:lpstr>
      <vt:lpstr>HOẠT ĐỘNG PHẪU THUẬT K. DỊCH KÍNH VÕNG MẠC</vt:lpstr>
      <vt:lpstr>HOẠT ĐỘNG PHẪU THUẬT K. THTM - TKNK</vt:lpstr>
      <vt:lpstr>HOẠT ĐỘNG PHẪU THUẬT K. GIÁC MẠC</vt:lpstr>
      <vt:lpstr>HOẠT ĐỘNG PHẪU THUẬT K. MẮT NHI</vt:lpstr>
      <vt:lpstr>TỔNG SỐ CHẨN ĐOÁN HÌNH ẢNH</vt:lpstr>
      <vt:lpstr>TỔNG SỐ XÉT NGHIỆM TOÀN VIỆN</vt:lpstr>
      <vt:lpstr> PHẦN 2 KINH NGHIỆM PHÁT TRIỂN KỸ THUẬT CHUYÊN SÂU TẠI BV MẮT TP.HCM </vt:lpstr>
      <vt:lpstr>10 KỸ THUẬT CHUYÊN SÂU TIÊU BIỂU</vt:lpstr>
      <vt:lpstr>10 KỸ THUẬT CHUYÊN SÂU TIÊU BIỂU</vt:lpstr>
      <vt:lpstr>PowerPoint Presentation</vt:lpstr>
      <vt:lpstr>05 DANH MỤC KỸ THUẬT LẦN ĐẦU TIÊN THỰC HIỆN TẠI VIỆT NAM</vt:lpstr>
      <vt:lpstr>BÀI HỌC KINH NGHIỆM</vt:lpstr>
      <vt:lpstr>THÁCH THỨC</vt:lpstr>
      <vt:lpstr>BÀI HỌC KINH NGHIỆM</vt:lpstr>
      <vt:lpstr>PowerPoint Presentation</vt:lpstr>
      <vt:lpstr>07 nhóm hoạt động phát triển chuyên sâu</vt:lpstr>
      <vt:lpstr>07 nhóm hoạt động phát triển chuyên sâu</vt:lpstr>
      <vt:lpstr>07 nhóm hoạt động phát triển chuyên sâu</vt:lpstr>
      <vt:lpstr>07 nhóm hoạt động phát triển chuyên sâu</vt:lpstr>
      <vt:lpstr>07 nhóm hoạt động phát triển chuyên sâu</vt:lpstr>
      <vt:lpstr>07 nhóm hoạt động phát triển chuyên sâu</vt:lpstr>
      <vt:lpstr>KẾT LUẬN</vt:lpstr>
      <vt:lpstr>PowerPoint Presentation</vt:lpstr>
      <vt:lpstr>Sơ đồ thiết kế chuyển đổi số bệnh viện Mắt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Duy Khánh Nguyễn</dc:creator>
  <cp:lastModifiedBy>Dr Tuan</cp:lastModifiedBy>
  <cp:revision>154</cp:revision>
  <dcterms:created xsi:type="dcterms:W3CDTF">2023-12-27T07:28:06Z</dcterms:created>
  <dcterms:modified xsi:type="dcterms:W3CDTF">2024-10-18T05:52:52Z</dcterms:modified>
</cp:coreProperties>
</file>