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70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DEA2-4461-AF06-3192-5BC0E686E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86AC43-6B87-75DC-E77D-BD822E795C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F4F3E-1B34-A64D-71A0-F51669FF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2A2BD-8F82-96AA-6D2E-885031B32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0F2A6-65FF-22EB-6E61-812C64E9B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0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6192-E80A-8C80-2D0E-110F71ED7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24AA4-E0EF-D180-F61B-778893422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FC48A-1B49-B9C9-4ABA-818303CC4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1C9E1-BF9E-8E59-2DAF-FE978AC2C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28918-0D2E-16DA-5389-ABBE1AF10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1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97932-CD06-DDCE-F3D5-1B8632E08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26945-5CEA-BFF2-7426-F10110888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7E505-2136-331D-66CA-F53FEE55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6F7AF-E918-CCD0-6ECE-A3A3F7C90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586AF-7030-1D92-AE54-0A387AE0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2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23CF-2CB0-2FC2-133C-CE664EE8A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7808-89B9-2502-DDAD-CE9AEB1C0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637C8-B7DD-047D-E571-0DAF710B3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B10BB-C77F-5C29-43C8-A394D6FA0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8791F-798E-2F84-B8CE-132C43C38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FF27D-0C12-7DDD-59C0-D418ACDE6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0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AF474-2CFE-A6E4-4F7B-FE53660ED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D7BB2-C408-7F85-E3D8-EC2897D85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AC3FB-FFEB-18DD-13D1-65DA829C2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7687FE-21C2-5233-7EA5-895013E2D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22F478-42B0-9D4B-1FCA-31E087142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C42836-076B-327B-FC7C-A0D60DC20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CEC590-4865-444A-7156-A7266EC6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3C8C18-6332-5583-BEB1-A837DD9D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0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33DDE-6736-AEC9-3D04-734EC2B9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78DC25-D2FE-B856-CFBF-8C9EDEEAB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C40439-50FC-06A6-A7C5-2D9E942D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C3084-DE19-1948-443C-6F9FE011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0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D40D9A-1923-710D-79B8-B01EF17CE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668288-4122-3832-3A8B-84679FDF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BD4E9-2E8F-A535-8A8C-9FE14F3DE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4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3782E-7DBF-CE4E-1FB0-775A843BF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1AB02-7DC1-1853-5791-F070AF72F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6F47B-1EFB-4889-FCA5-CB504E246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97B7F8-4889-596C-BC76-0C3277F8B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ECB30-F595-D725-82BF-2C38FA60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4DDF7-707F-0766-4BD4-DB13962A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11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7B3CD-0C0D-D516-1624-1DF5F2550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13FF68-A92B-E50A-86D2-1DDCD8543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5D2A5-E515-BED0-6102-9AC548920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D1B56-2AEC-1823-1055-E5E244E57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CA26A-5470-19D0-10E1-DEB8E7F72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F73F6-A1D9-3805-E2D8-683244FC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4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A680E-F2B4-EC4E-C125-60DCC4E96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35E7C-C206-4BDB-352C-279080D6D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C53FF-FC1C-ED9B-2127-801BB6142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BBB31-499D-4F3B-9D6D-28805456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1D821-AE64-6406-14FF-296913E2E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28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25EE18-0E9D-40C4-AFF8-D8015A1587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942AD5-2C21-250F-8F28-2BF7F8339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11535-00E3-45D9-7188-1A29E9A4D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2D913-36DE-2A45-DC6B-669825C29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3782B-45DF-4431-4CB2-FE529BC47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7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CFDBA2-5786-3B32-A0C2-AF388D6D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71953-DD39-0AA8-6266-4467BDBDD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BF932-A123-DABE-DB32-5ED8CB6F44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030DF-3FF5-49D6-AD39-FBD7964C272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18B35-E542-9CB7-C0D1-3002BE54E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F5AB2-742C-2289-3232-66D3211ED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F9220-58D2-4A11-907D-BE751225E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0201C4E-DE12-6AB9-073A-C15F47E20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2071" y="6132800"/>
            <a:ext cx="9144000" cy="517381"/>
          </a:xfrm>
        </p:spPr>
        <p:txBody>
          <a:bodyPr>
            <a:normAutofit/>
          </a:bodyPr>
          <a:lstStyle/>
          <a:p>
            <a:r>
              <a:rPr lang="en-US" sz="1800" i="1" dirty="0" err="1">
                <a:solidFill>
                  <a:schemeClr val="bg1"/>
                </a:solidFill>
                <a:latin typeface="UTM HelvetIns" panose="02040603050506020204" pitchFamily="18" charset="0"/>
              </a:rPr>
              <a:t>Nghệ</a:t>
            </a:r>
            <a:r>
              <a:rPr lang="en-US" sz="1800" i="1" dirty="0">
                <a:solidFill>
                  <a:schemeClr val="bg1"/>
                </a:solidFill>
                <a:latin typeface="UTM HelvetIns" panose="02040603050506020204" pitchFamily="18" charset="0"/>
              </a:rPr>
              <a:t> An, </a:t>
            </a:r>
            <a:r>
              <a:rPr lang="en-US" sz="1800" i="1" dirty="0" err="1">
                <a:solidFill>
                  <a:schemeClr val="bg1"/>
                </a:solidFill>
                <a:latin typeface="UTM HelvetIns" panose="02040603050506020204" pitchFamily="18" charset="0"/>
              </a:rPr>
              <a:t>ngày</a:t>
            </a:r>
            <a:r>
              <a:rPr lang="en-US" sz="1800" i="1" dirty="0">
                <a:solidFill>
                  <a:schemeClr val="bg1"/>
                </a:solidFill>
                <a:latin typeface="UTM HelvetIns" panose="02040603050506020204" pitchFamily="18" charset="0"/>
              </a:rPr>
              <a:t>    </a:t>
            </a:r>
            <a:r>
              <a:rPr lang="en-US" sz="1800" i="1" dirty="0" err="1">
                <a:solidFill>
                  <a:schemeClr val="bg1"/>
                </a:solidFill>
                <a:latin typeface="UTM HelvetIns" panose="02040603050506020204" pitchFamily="18" charset="0"/>
              </a:rPr>
              <a:t>tháng</a:t>
            </a:r>
            <a:r>
              <a:rPr lang="en-US" sz="1800" i="1" dirty="0">
                <a:solidFill>
                  <a:schemeClr val="bg1"/>
                </a:solidFill>
                <a:latin typeface="UTM HelvetIns" panose="02040603050506020204" pitchFamily="18" charset="0"/>
              </a:rPr>
              <a:t>    </a:t>
            </a:r>
            <a:r>
              <a:rPr lang="en-US" sz="1800" i="1" dirty="0" err="1">
                <a:solidFill>
                  <a:schemeClr val="bg1"/>
                </a:solidFill>
                <a:latin typeface="UTM HelvetIns" panose="02040603050506020204" pitchFamily="18" charset="0"/>
              </a:rPr>
              <a:t>năm</a:t>
            </a:r>
            <a:r>
              <a:rPr lang="en-US" sz="1800" i="1" dirty="0">
                <a:solidFill>
                  <a:schemeClr val="bg1"/>
                </a:solidFill>
                <a:latin typeface="UTM HelvetIns" panose="02040603050506020204" pitchFamily="18" charset="0"/>
              </a:rPr>
              <a:t>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3C341-A88A-943B-B899-4464E4DB2847}"/>
              </a:ext>
            </a:extLst>
          </p:cNvPr>
          <p:cNvSpPr txBox="1"/>
          <p:nvPr/>
        </p:nvSpPr>
        <p:spPr>
          <a:xfrm>
            <a:off x="105624" y="2464122"/>
            <a:ext cx="1179666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accent4"/>
                </a:solidFill>
                <a:latin typeface="UTM HelvetIns" panose="02040603050506020204" pitchFamily="18" charset="0"/>
              </a:rPr>
              <a:t>KÊU GỌI CHUNG TAY ỦNG HỘ GIÚP ĐỠ ĐỒNG BÀO 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accent4"/>
                </a:solidFill>
                <a:latin typeface="UTM HelvetIns" panose="02040603050506020204" pitchFamily="18" charset="0"/>
              </a:rPr>
              <a:t>VÙNG LŨ NGHỆ AN KHẮC PHỤC HẬU QUẢ THIÊN TAI DO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accent4"/>
                </a:solidFill>
                <a:latin typeface="UTM HelvetIns" panose="02040603050506020204" pitchFamily="18" charset="0"/>
              </a:rPr>
              <a:t> CƠN BÃO SỐ 3 (WIPHA)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0AFCD-B9BE-87F9-84EE-3109AB4FD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349" y="229266"/>
            <a:ext cx="888277" cy="90022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73D9023-0669-E295-530B-068980BA16CE}"/>
              </a:ext>
            </a:extLst>
          </p:cNvPr>
          <p:cNvSpPr/>
          <p:nvPr/>
        </p:nvSpPr>
        <p:spPr>
          <a:xfrm>
            <a:off x="5774859" y="185066"/>
            <a:ext cx="888277" cy="9095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DF2384-9C0A-C186-83CF-752E03DB3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000" y="107713"/>
            <a:ext cx="1117993" cy="1117993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FE0BE937-DE4C-8459-4B9F-2FE259F4F825}"/>
              </a:ext>
            </a:extLst>
          </p:cNvPr>
          <p:cNvSpPr/>
          <p:nvPr/>
        </p:nvSpPr>
        <p:spPr>
          <a:xfrm>
            <a:off x="1897517" y="171211"/>
            <a:ext cx="985319" cy="9512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6F72F80-365A-A28A-67A5-E476E7A9E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74" y="209056"/>
            <a:ext cx="777603" cy="74649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D9772-4574-D2B1-827E-D0F8CC93EFC0}"/>
              </a:ext>
            </a:extLst>
          </p:cNvPr>
          <p:cNvSpPr txBox="1"/>
          <p:nvPr/>
        </p:nvSpPr>
        <p:spPr>
          <a:xfrm>
            <a:off x="937026" y="1273045"/>
            <a:ext cx="2906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AN SOCIETY OF OTORHINOLARYNGOLOGY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77A138-FDF7-F0D8-E4BE-C7EFC4B4ACF3}"/>
              </a:ext>
            </a:extLst>
          </p:cNvPr>
          <p:cNvSpPr txBox="1"/>
          <p:nvPr/>
        </p:nvSpPr>
        <p:spPr>
          <a:xfrm>
            <a:off x="4909148" y="1266847"/>
            <a:ext cx="2619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VIET NAM AUDIOLOGY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0D9A7F-B83D-935C-A041-EAD6572CC7D0}"/>
              </a:ext>
            </a:extLst>
          </p:cNvPr>
          <p:cNvSpPr txBox="1"/>
          <p:nvPr/>
        </p:nvSpPr>
        <p:spPr>
          <a:xfrm>
            <a:off x="8124453" y="1320530"/>
            <a:ext cx="3244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CLINICAL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 ANĐ PHARMACY</a:t>
            </a:r>
          </a:p>
        </p:txBody>
      </p:sp>
    </p:spTree>
    <p:extLst>
      <p:ext uri="{BB962C8B-B14F-4D97-AF65-F5344CB8AC3E}">
        <p14:creationId xmlns:p14="http://schemas.microsoft.com/office/powerpoint/2010/main" val="3069005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10F8FC-6ED4-6E86-40D1-092EDB77A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6F81743-E0E5-8E8E-3C9B-A7A667F5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2071" y="6132800"/>
            <a:ext cx="9144000" cy="517381"/>
          </a:xfrm>
        </p:spPr>
        <p:txBody>
          <a:bodyPr>
            <a:normAutofit/>
          </a:bodyPr>
          <a:lstStyle/>
          <a:p>
            <a:r>
              <a:rPr lang="en-US" sz="1800" i="1" dirty="0" err="1">
                <a:solidFill>
                  <a:schemeClr val="bg1"/>
                </a:solidFill>
                <a:latin typeface="UTM HelvetIns" panose="02040603050506020204" pitchFamily="18" charset="0"/>
              </a:rPr>
              <a:t>Nghệ</a:t>
            </a:r>
            <a:r>
              <a:rPr lang="en-US" sz="1800" i="1" dirty="0">
                <a:solidFill>
                  <a:schemeClr val="bg1"/>
                </a:solidFill>
                <a:latin typeface="UTM HelvetIns" panose="02040603050506020204" pitchFamily="18" charset="0"/>
              </a:rPr>
              <a:t> An, </a:t>
            </a:r>
            <a:r>
              <a:rPr lang="en-US" sz="1800" i="1" dirty="0" err="1">
                <a:solidFill>
                  <a:schemeClr val="bg1"/>
                </a:solidFill>
                <a:latin typeface="UTM HelvetIns" panose="02040603050506020204" pitchFamily="18" charset="0"/>
              </a:rPr>
              <a:t>ngày</a:t>
            </a:r>
            <a:r>
              <a:rPr lang="en-US" sz="1800" i="1" dirty="0">
                <a:solidFill>
                  <a:schemeClr val="bg1"/>
                </a:solidFill>
                <a:latin typeface="UTM HelvetIns" panose="02040603050506020204" pitchFamily="18" charset="0"/>
              </a:rPr>
              <a:t>    </a:t>
            </a:r>
            <a:r>
              <a:rPr lang="en-US" sz="1800" i="1" dirty="0" err="1">
                <a:solidFill>
                  <a:schemeClr val="bg1"/>
                </a:solidFill>
                <a:latin typeface="UTM HelvetIns" panose="02040603050506020204" pitchFamily="18" charset="0"/>
              </a:rPr>
              <a:t>tháng</a:t>
            </a:r>
            <a:r>
              <a:rPr lang="en-US" sz="1800" i="1" dirty="0">
                <a:solidFill>
                  <a:schemeClr val="bg1"/>
                </a:solidFill>
                <a:latin typeface="UTM HelvetIns" panose="02040603050506020204" pitchFamily="18" charset="0"/>
              </a:rPr>
              <a:t>    </a:t>
            </a:r>
            <a:r>
              <a:rPr lang="en-US" sz="1800" i="1" dirty="0" err="1">
                <a:solidFill>
                  <a:schemeClr val="bg1"/>
                </a:solidFill>
                <a:latin typeface="UTM HelvetIns" panose="02040603050506020204" pitchFamily="18" charset="0"/>
              </a:rPr>
              <a:t>năm</a:t>
            </a:r>
            <a:r>
              <a:rPr lang="en-US" sz="1800" i="1" dirty="0">
                <a:solidFill>
                  <a:schemeClr val="bg1"/>
                </a:solidFill>
                <a:latin typeface="UTM HelvetIns" panose="02040603050506020204" pitchFamily="18" charset="0"/>
              </a:rPr>
              <a:t>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F2988D-DE7F-3AE8-BF1B-7FD6D2B95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349" y="229266"/>
            <a:ext cx="888277" cy="90022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46E23A8-5ACF-69A1-0D33-74300685014C}"/>
              </a:ext>
            </a:extLst>
          </p:cNvPr>
          <p:cNvSpPr/>
          <p:nvPr/>
        </p:nvSpPr>
        <p:spPr>
          <a:xfrm>
            <a:off x="5774859" y="185066"/>
            <a:ext cx="888277" cy="9095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AC0674-4A37-22E3-898B-74C62C247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000" y="107713"/>
            <a:ext cx="1117993" cy="1117993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831A2891-0B6A-36CB-A9C4-ACE0BEF1BFD7}"/>
              </a:ext>
            </a:extLst>
          </p:cNvPr>
          <p:cNvSpPr/>
          <p:nvPr/>
        </p:nvSpPr>
        <p:spPr>
          <a:xfrm>
            <a:off x="1897517" y="171211"/>
            <a:ext cx="985319" cy="9512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4D2437-C99A-BEA3-C3AE-994D914284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74" y="209056"/>
            <a:ext cx="777603" cy="74649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704DB6A-4987-612F-C0E4-2BEC50621B69}"/>
              </a:ext>
            </a:extLst>
          </p:cNvPr>
          <p:cNvSpPr txBox="1"/>
          <p:nvPr/>
        </p:nvSpPr>
        <p:spPr>
          <a:xfrm>
            <a:off x="937026" y="1273045"/>
            <a:ext cx="2906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 AN SOCIETY OF OTORHINOLARYNGOLOGY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A8034B-A4E4-D6B5-A9A1-C04C4E2B8F1D}"/>
              </a:ext>
            </a:extLst>
          </p:cNvPr>
          <p:cNvSpPr txBox="1"/>
          <p:nvPr/>
        </p:nvSpPr>
        <p:spPr>
          <a:xfrm>
            <a:off x="4909148" y="1266847"/>
            <a:ext cx="2619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VIET NAM AUDIOLOGY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BEB1F6-8B3B-F62E-CD80-D461B613F982}"/>
              </a:ext>
            </a:extLst>
          </p:cNvPr>
          <p:cNvSpPr txBox="1"/>
          <p:nvPr/>
        </p:nvSpPr>
        <p:spPr>
          <a:xfrm>
            <a:off x="8124453" y="1320530"/>
            <a:ext cx="3244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CLINICAL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 ANĐ PHARMACY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31A264-CDD5-83B0-E6AE-3C156F17156A}"/>
              </a:ext>
            </a:extLst>
          </p:cNvPr>
          <p:cNvSpPr txBox="1"/>
          <p:nvPr/>
        </p:nvSpPr>
        <p:spPr>
          <a:xfrm>
            <a:off x="434566" y="2453489"/>
            <a:ext cx="11126709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4"/>
                </a:solidFill>
                <a:latin typeface="UTM HelvetIns" panose="02040603050506020204" pitchFamily="18" charset="0"/>
              </a:rPr>
              <a:t>CÔNG BỐ SỐ TIỀN ỦNG HỘ, GIÚP ĐỠ ĐỒNG BÀO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4"/>
                </a:solidFill>
                <a:latin typeface="UTM HelvetIns" panose="02040603050506020204" pitchFamily="18" charset="0"/>
              </a:rPr>
              <a:t>VÙNG LŨ NGHỆ AN KHẮC PHỤC HẬU QUẢ THIÊN TAI DO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4"/>
                </a:solidFill>
                <a:latin typeface="UTM HelvetIns" panose="02040603050506020204" pitchFamily="18" charset="0"/>
              </a:rPr>
              <a:t>CƠN BÃO SỐ 3 (WIPHA)</a:t>
            </a:r>
          </a:p>
        </p:txBody>
      </p:sp>
    </p:spTree>
    <p:extLst>
      <p:ext uri="{BB962C8B-B14F-4D97-AF65-F5344CB8AC3E}">
        <p14:creationId xmlns:p14="http://schemas.microsoft.com/office/powerpoint/2010/main" val="2644144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157312-0C8A-A4A4-3CC4-7CAFD788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BFC671-02EA-48E4-07B6-99F5B4C9E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6" y="-12348"/>
            <a:ext cx="12185563" cy="68703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0FEA4B-23CA-53E4-A409-B6641D9446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627" y="700124"/>
            <a:ext cx="658258" cy="65825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DC67787-C765-2614-7372-91339E2A890C}"/>
              </a:ext>
            </a:extLst>
          </p:cNvPr>
          <p:cNvGrpSpPr/>
          <p:nvPr/>
        </p:nvGrpSpPr>
        <p:grpSpPr>
          <a:xfrm>
            <a:off x="5679893" y="587954"/>
            <a:ext cx="720000" cy="720000"/>
            <a:chOff x="5438774" y="579983"/>
            <a:chExt cx="720000" cy="7200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F892A5-BA74-7206-D79C-9FDF4A167528}"/>
                </a:ext>
              </a:extLst>
            </p:cNvPr>
            <p:cNvSpPr/>
            <p:nvPr/>
          </p:nvSpPr>
          <p:spPr>
            <a:xfrm>
              <a:off x="5490858" y="627057"/>
              <a:ext cx="605142" cy="61815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4B86FD5-5CAF-6BB9-097E-73E4F690F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8774" y="579983"/>
              <a:ext cx="720000" cy="72000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267E62B-31DE-D2BB-FBC0-A6ADF5C10C9D}"/>
              </a:ext>
            </a:extLst>
          </p:cNvPr>
          <p:cNvSpPr txBox="1"/>
          <p:nvPr/>
        </p:nvSpPr>
        <p:spPr>
          <a:xfrm>
            <a:off x="453616" y="1567664"/>
            <a:ext cx="11344684" cy="97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>
                <a:solidFill>
                  <a:schemeClr val="accent4"/>
                </a:solidFill>
                <a:latin typeface="UTM HelvetIns" panose="02040603050506020204" pitchFamily="18" charset="0"/>
              </a:rPr>
              <a:t>SỐ TIỀN QUYÊN GÓP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BC0E5C3-B5E8-055C-F462-CB6B8C104348}"/>
              </a:ext>
            </a:extLst>
          </p:cNvPr>
          <p:cNvGrpSpPr/>
          <p:nvPr/>
        </p:nvGrpSpPr>
        <p:grpSpPr>
          <a:xfrm>
            <a:off x="2614757" y="681627"/>
            <a:ext cx="605142" cy="618159"/>
            <a:chOff x="2671211" y="608560"/>
            <a:chExt cx="605142" cy="61815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4298A57-03E9-A035-DFB7-94CF31485D1A}"/>
                </a:ext>
              </a:extLst>
            </p:cNvPr>
            <p:cNvSpPr/>
            <p:nvPr/>
          </p:nvSpPr>
          <p:spPr>
            <a:xfrm>
              <a:off x="2671211" y="608560"/>
              <a:ext cx="605142" cy="61815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DBF4BA2-F7A1-9157-1C08-83869E717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0308" y="627057"/>
              <a:ext cx="486948" cy="46747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DD71EFD-12F1-94E2-7037-5F6FB7879871}"/>
              </a:ext>
            </a:extLst>
          </p:cNvPr>
          <p:cNvSpPr txBox="1"/>
          <p:nvPr/>
        </p:nvSpPr>
        <p:spPr>
          <a:xfrm>
            <a:off x="453616" y="2662863"/>
            <a:ext cx="11344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25000">
                      <a:schemeClr val="accent4">
                        <a:lumMod val="0"/>
                        <a:lumOff val="100000"/>
                        <a:alpha val="76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0" dist="203200" dir="4260000" algn="tl" rotWithShape="0">
                    <a:prstClr val="black">
                      <a:alpha val="40000"/>
                    </a:prstClr>
                  </a:outerShdw>
                </a:effectLst>
                <a:latin typeface="UTM Colossalis" panose="02040603050506020204" pitchFamily="18" charset="0"/>
              </a:rPr>
              <a:t>50.000.000 </a:t>
            </a:r>
            <a:r>
              <a:rPr lang="en-US" sz="8000" dirty="0"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25000">
                      <a:schemeClr val="accent4">
                        <a:lumMod val="0"/>
                        <a:lumOff val="100000"/>
                        <a:alpha val="76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0" dist="215900" dir="4260000" algn="tl" rotWithShape="0">
                    <a:prstClr val="black">
                      <a:alpha val="40000"/>
                    </a:prstClr>
                  </a:outerShdw>
                </a:effectLst>
                <a:latin typeface="UTM Colossalis" panose="02040603050506020204" pitchFamily="18" charset="0"/>
              </a:rPr>
              <a:t>ĐỒNG</a:t>
            </a:r>
          </a:p>
        </p:txBody>
      </p:sp>
    </p:spTree>
    <p:extLst>
      <p:ext uri="{BB962C8B-B14F-4D97-AF65-F5344CB8AC3E}">
        <p14:creationId xmlns:p14="http://schemas.microsoft.com/office/powerpoint/2010/main" val="1806944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108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UTM Colossalis</vt:lpstr>
      <vt:lpstr>UTM HelvetIns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LinhKute</dc:creator>
  <cp:lastModifiedBy>dũng ngô</cp:lastModifiedBy>
  <cp:revision>5</cp:revision>
  <dcterms:created xsi:type="dcterms:W3CDTF">2025-07-30T09:04:47Z</dcterms:created>
  <dcterms:modified xsi:type="dcterms:W3CDTF">2025-08-01T02:26:51Z</dcterms:modified>
</cp:coreProperties>
</file>