
<file path=[Content_Types].xml><?xml version="1.0" encoding="utf-8"?>
<Types xmlns="http://schemas.openxmlformats.org/package/2006/content-types">
  <Default Extension="png" ContentType="image/png"/>
  <Default Extension="jfif" ContentType="image/jpe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198" r:id="rId1"/>
    <p:sldMasterId id="2147486282" r:id="rId2"/>
    <p:sldMasterId id="2147486334" r:id="rId3"/>
    <p:sldMasterId id="2147486353" r:id="rId4"/>
    <p:sldMasterId id="2147486382" r:id="rId5"/>
  </p:sldMasterIdLst>
  <p:notesMasterIdLst>
    <p:notesMasterId r:id="rId22"/>
  </p:notesMasterIdLst>
  <p:handoutMasterIdLst>
    <p:handoutMasterId r:id="rId23"/>
  </p:handoutMasterIdLst>
  <p:sldIdLst>
    <p:sldId id="269" r:id="rId6"/>
    <p:sldId id="11088421" r:id="rId7"/>
    <p:sldId id="11088422" r:id="rId8"/>
    <p:sldId id="11088424" r:id="rId9"/>
    <p:sldId id="11088425" r:id="rId10"/>
    <p:sldId id="11088426" r:id="rId11"/>
    <p:sldId id="11088414" r:id="rId12"/>
    <p:sldId id="11088428" r:id="rId13"/>
    <p:sldId id="11088430" r:id="rId14"/>
    <p:sldId id="11088434" r:id="rId15"/>
    <p:sldId id="11088433" r:id="rId16"/>
    <p:sldId id="11088432" r:id="rId17"/>
    <p:sldId id="11088431" r:id="rId18"/>
    <p:sldId id="11088435" r:id="rId19"/>
    <p:sldId id="11088436" r:id="rId20"/>
    <p:sldId id="272" r:id="rId21"/>
  </p:sldIdLst>
  <p:sldSz cx="9144000" cy="5143500" type="screen16x9"/>
  <p:notesSz cx="6735763" cy="9866313"/>
  <p:custDataLst>
    <p:tags r:id="rId24"/>
  </p:custDataLst>
  <p:defaultTextStyle>
    <a:defPPr>
      <a:defRPr lang="en-US"/>
    </a:defPPr>
    <a:lvl1pPr marL="0" algn="l" defTabSz="912683" rtl="0" eaLnBrk="1" latinLnBrk="0" hangingPunct="1">
      <a:defRPr sz="1800" kern="1200">
        <a:solidFill>
          <a:schemeClr val="tx1"/>
        </a:solidFill>
        <a:latin typeface="+mn-lt"/>
        <a:ea typeface="+mn-ea"/>
        <a:cs typeface="+mn-cs"/>
      </a:defRPr>
    </a:lvl1pPr>
    <a:lvl2pPr marL="456326" algn="l" defTabSz="912683" rtl="0" eaLnBrk="1" latinLnBrk="0" hangingPunct="1">
      <a:defRPr sz="1800" kern="1200">
        <a:solidFill>
          <a:schemeClr val="tx1"/>
        </a:solidFill>
        <a:latin typeface="+mn-lt"/>
        <a:ea typeface="+mn-ea"/>
        <a:cs typeface="+mn-cs"/>
      </a:defRPr>
    </a:lvl2pPr>
    <a:lvl3pPr marL="912683" algn="l" defTabSz="912683" rtl="0" eaLnBrk="1" latinLnBrk="0" hangingPunct="1">
      <a:defRPr sz="1800" kern="1200">
        <a:solidFill>
          <a:schemeClr val="tx1"/>
        </a:solidFill>
        <a:latin typeface="+mn-lt"/>
        <a:ea typeface="+mn-ea"/>
        <a:cs typeface="+mn-cs"/>
      </a:defRPr>
    </a:lvl3pPr>
    <a:lvl4pPr marL="1369014" algn="l" defTabSz="912683" rtl="0" eaLnBrk="1" latinLnBrk="0" hangingPunct="1">
      <a:defRPr sz="1800" kern="1200">
        <a:solidFill>
          <a:schemeClr val="tx1"/>
        </a:solidFill>
        <a:latin typeface="+mn-lt"/>
        <a:ea typeface="+mn-ea"/>
        <a:cs typeface="+mn-cs"/>
      </a:defRPr>
    </a:lvl4pPr>
    <a:lvl5pPr marL="1825364" algn="l" defTabSz="912683" rtl="0" eaLnBrk="1" latinLnBrk="0" hangingPunct="1">
      <a:defRPr sz="1800" kern="1200">
        <a:solidFill>
          <a:schemeClr val="tx1"/>
        </a:solidFill>
        <a:latin typeface="+mn-lt"/>
        <a:ea typeface="+mn-ea"/>
        <a:cs typeface="+mn-cs"/>
      </a:defRPr>
    </a:lvl5pPr>
    <a:lvl6pPr marL="2281665" algn="l" defTabSz="912683" rtl="0" eaLnBrk="1" latinLnBrk="0" hangingPunct="1">
      <a:defRPr sz="1800" kern="1200">
        <a:solidFill>
          <a:schemeClr val="tx1"/>
        </a:solidFill>
        <a:latin typeface="+mn-lt"/>
        <a:ea typeface="+mn-ea"/>
        <a:cs typeface="+mn-cs"/>
      </a:defRPr>
    </a:lvl6pPr>
    <a:lvl7pPr marL="2737949" algn="l" defTabSz="912683" rtl="0" eaLnBrk="1" latinLnBrk="0" hangingPunct="1">
      <a:defRPr sz="1800" kern="1200">
        <a:solidFill>
          <a:schemeClr val="tx1"/>
        </a:solidFill>
        <a:latin typeface="+mn-lt"/>
        <a:ea typeface="+mn-ea"/>
        <a:cs typeface="+mn-cs"/>
      </a:defRPr>
    </a:lvl7pPr>
    <a:lvl8pPr marL="3194337" algn="l" defTabSz="912683" rtl="0" eaLnBrk="1" latinLnBrk="0" hangingPunct="1">
      <a:defRPr sz="1800" kern="1200">
        <a:solidFill>
          <a:schemeClr val="tx1"/>
        </a:solidFill>
        <a:latin typeface="+mn-lt"/>
        <a:ea typeface="+mn-ea"/>
        <a:cs typeface="+mn-cs"/>
      </a:defRPr>
    </a:lvl8pPr>
    <a:lvl9pPr marL="3650667" algn="l" defTabSz="91268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 initials="D" lastIdx="4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A20000"/>
    <a:srgbClr val="FFFFFF"/>
    <a:srgbClr val="3762AF"/>
    <a:srgbClr val="0064D2"/>
    <a:srgbClr val="526CAB"/>
    <a:srgbClr val="009EDE"/>
    <a:srgbClr val="C88800"/>
    <a:srgbClr val="76E3FF"/>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569" autoAdjust="0"/>
  </p:normalViewPr>
  <p:slideViewPr>
    <p:cSldViewPr>
      <p:cViewPr varScale="1">
        <p:scale>
          <a:sx n="105" d="100"/>
          <a:sy n="105" d="100"/>
        </p:scale>
        <p:origin x="830" y="10"/>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577911164465787E-2"/>
          <c:y val="5.1006076282065542E-2"/>
          <c:w val="0.93888888888888888"/>
          <c:h val="0.84633493729950426"/>
        </c:manualLayout>
      </c:layout>
      <c:barChart>
        <c:barDir val="col"/>
        <c:grouping val="clustered"/>
        <c:varyColors val="1"/>
        <c:ser>
          <c:idx val="0"/>
          <c:order val="0"/>
          <c:invertIfNegative val="0"/>
          <c:dPt>
            <c:idx val="0"/>
            <c:invertIfNegative val="0"/>
            <c:bubble3D val="0"/>
            <c:spPr>
              <a:solidFill>
                <a:schemeClr val="accent6">
                  <a:lumMod val="50000"/>
                </a:schemeClr>
              </a:solidFill>
              <a:ln>
                <a:noFill/>
              </a:ln>
              <a:effectLst/>
            </c:spPr>
            <c:extLst>
              <c:ext xmlns:c16="http://schemas.microsoft.com/office/drawing/2014/chart" uri="{C3380CC4-5D6E-409C-BE32-E72D297353CC}">
                <c16:uniqueId val="{00000001-69CB-445F-80F3-B89A8F92A8B7}"/>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69CB-445F-80F3-B89A8F92A8B7}"/>
              </c:ext>
            </c:extLst>
          </c:dPt>
          <c:dPt>
            <c:idx val="2"/>
            <c:invertIfNegative val="0"/>
            <c:bubble3D val="0"/>
            <c:spPr>
              <a:solidFill>
                <a:srgbClr val="4472C4"/>
              </a:solidFill>
              <a:ln>
                <a:noFill/>
              </a:ln>
              <a:effectLst/>
            </c:spPr>
            <c:extLst>
              <c:ext xmlns:c16="http://schemas.microsoft.com/office/drawing/2014/chart" uri="{C3380CC4-5D6E-409C-BE32-E72D297353CC}">
                <c16:uniqueId val="{00000005-69CB-445F-80F3-B89A8F92A8B7}"/>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69CB-445F-80F3-B89A8F92A8B7}"/>
              </c:ext>
            </c:extLst>
          </c:dPt>
          <c:dPt>
            <c:idx val="4"/>
            <c:invertIfNegative val="0"/>
            <c:bubble3D val="0"/>
            <c:spPr>
              <a:solidFill>
                <a:srgbClr val="76E3FF"/>
              </a:solidFill>
              <a:ln>
                <a:noFill/>
              </a:ln>
              <a:effectLst/>
            </c:spPr>
            <c:extLst>
              <c:ext xmlns:c16="http://schemas.microsoft.com/office/drawing/2014/chart" uri="{C3380CC4-5D6E-409C-BE32-E72D297353CC}">
                <c16:uniqueId val="{00000009-69CB-445F-80F3-B89A8F92A8B7}"/>
              </c:ext>
            </c:extLst>
          </c:dPt>
          <c:dLbls>
            <c:dLbl>
              <c:idx val="1"/>
              <c:tx>
                <c:rich>
                  <a:bodyPr/>
                  <a:lstStyle/>
                  <a:p>
                    <a:r>
                      <a:rPr lang="en-US" dirty="0"/>
                      <a:t>38</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9CB-445F-80F3-B89A8F92A8B7}"/>
                </c:ext>
              </c:extLst>
            </c:dLbl>
            <c:dLbl>
              <c:idx val="2"/>
              <c:tx>
                <c:rich>
                  <a:bodyPr/>
                  <a:lstStyle/>
                  <a:p>
                    <a:r>
                      <a:rPr lang="en-US" dirty="0"/>
                      <a:t>95</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9CB-445F-80F3-B89A8F92A8B7}"/>
                </c:ext>
              </c:extLst>
            </c:dLbl>
            <c:dLbl>
              <c:idx val="3"/>
              <c:tx>
                <c:rich>
                  <a:bodyPr/>
                  <a:lstStyle/>
                  <a:p>
                    <a:r>
                      <a:rPr lang="en-US" dirty="0"/>
                      <a:t>38</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9CB-445F-80F3-B89A8F92A8B7}"/>
                </c:ext>
              </c:extLst>
            </c:dLbl>
            <c:dLbl>
              <c:idx val="4"/>
              <c:tx>
                <c:rich>
                  <a:bodyPr/>
                  <a:lstStyle/>
                  <a:p>
                    <a:r>
                      <a:rPr lang="en-US" dirty="0"/>
                      <a:t>8</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9CB-445F-80F3-B89A8F92A8B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Sheet1!$B$10:$B$14</c:f>
              <c:strCache>
                <c:ptCount val="5"/>
                <c:pt idx="0">
                  <c:v>Nghiên cứu sinh</c:v>
                </c:pt>
                <c:pt idx="1">
                  <c:v>BSCKII</c:v>
                </c:pt>
                <c:pt idx="2">
                  <c:v>BSCKI</c:v>
                </c:pt>
                <c:pt idx="3">
                  <c:v>Thạc sĩ</c:v>
                </c:pt>
                <c:pt idx="4">
                  <c:v>DSCKI</c:v>
                </c:pt>
              </c:strCache>
            </c:strRef>
          </c:cat>
          <c:val>
            <c:numRef>
              <c:f>Sheet1!$C$10:$C$14</c:f>
              <c:numCache>
                <c:formatCode>General</c:formatCode>
                <c:ptCount val="5"/>
                <c:pt idx="0">
                  <c:v>3</c:v>
                </c:pt>
                <c:pt idx="1">
                  <c:v>31</c:v>
                </c:pt>
                <c:pt idx="2">
                  <c:v>58</c:v>
                </c:pt>
                <c:pt idx="3">
                  <c:v>40</c:v>
                </c:pt>
                <c:pt idx="4">
                  <c:v>4</c:v>
                </c:pt>
              </c:numCache>
            </c:numRef>
          </c:val>
          <c:extLst>
            <c:ext xmlns:c16="http://schemas.microsoft.com/office/drawing/2014/chart" uri="{C3380CC4-5D6E-409C-BE32-E72D297353CC}">
              <c16:uniqueId val="{0000000A-69CB-445F-80F3-B89A8F92A8B7}"/>
            </c:ext>
          </c:extLst>
        </c:ser>
        <c:dLbls>
          <c:dLblPos val="outEnd"/>
          <c:showLegendKey val="0"/>
          <c:showVal val="1"/>
          <c:showCatName val="0"/>
          <c:showSerName val="0"/>
          <c:showPercent val="0"/>
          <c:showBubbleSize val="0"/>
        </c:dLbls>
        <c:gapWidth val="219"/>
        <c:overlap val="-27"/>
        <c:axId val="1126872704"/>
        <c:axId val="1126861664"/>
      </c:barChart>
      <c:catAx>
        <c:axId val="1126872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126861664"/>
        <c:crosses val="autoZero"/>
        <c:auto val="1"/>
        <c:lblAlgn val="ctr"/>
        <c:lblOffset val="100"/>
        <c:noMultiLvlLbl val="0"/>
      </c:catAx>
      <c:valAx>
        <c:axId val="1126861664"/>
        <c:scaling>
          <c:orientation val="minMax"/>
        </c:scaling>
        <c:delete val="1"/>
        <c:axPos val="l"/>
        <c:numFmt formatCode="General" sourceLinked="1"/>
        <c:majorTickMark val="none"/>
        <c:minorTickMark val="none"/>
        <c:tickLblPos val="nextTo"/>
        <c:crossAx val="11268727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FE47BFB0-81DB-4DAD-9AFE-E1BDA53D5A5E}" type="datetimeFigureOut">
              <a:rPr lang="en-US" smtClean="0"/>
              <a:pPr/>
              <a:t>04/01/2025</a:t>
            </a:fld>
            <a:endParaRPr lang="en-US"/>
          </a:p>
        </p:txBody>
      </p:sp>
      <p:sp>
        <p:nvSpPr>
          <p:cNvPr id="4" name="Footer Placeholder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47E697CF-A398-4DE7-B5B9-23E58579A552}" type="slidenum">
              <a:rPr lang="en-US" smtClean="0"/>
              <a:pPr/>
              <a:t>‹#›</a:t>
            </a:fld>
            <a:endParaRPr lang="en-US"/>
          </a:p>
        </p:txBody>
      </p:sp>
    </p:spTree>
    <p:extLst>
      <p:ext uri="{BB962C8B-B14F-4D97-AF65-F5344CB8AC3E}">
        <p14:creationId xmlns:p14="http://schemas.microsoft.com/office/powerpoint/2010/main" val="2703067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lvl1pPr>
          </a:lstStyle>
          <a:p>
            <a:fld id="{05F82B82-717B-4D92-8143-69DD1E888044}" type="datetimeFigureOut">
              <a:rPr lang="en-US" smtClean="0"/>
              <a:pPr/>
              <a:t>04/01/2025</a:t>
            </a:fld>
            <a:endParaRPr lang="en-US"/>
          </a:p>
        </p:txBody>
      </p:sp>
      <p:sp>
        <p:nvSpPr>
          <p:cNvPr id="4" name="Slide Image Placeholder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lvl1pPr>
          </a:lstStyle>
          <a:p>
            <a:fld id="{B0E66576-0053-46B9-9908-1642CB01EC3B}" type="slidenum">
              <a:rPr lang="en-US" smtClean="0"/>
              <a:pPr/>
              <a:t>‹#›</a:t>
            </a:fld>
            <a:endParaRPr lang="en-US"/>
          </a:p>
        </p:txBody>
      </p:sp>
    </p:spTree>
    <p:extLst>
      <p:ext uri="{BB962C8B-B14F-4D97-AF65-F5344CB8AC3E}">
        <p14:creationId xmlns:p14="http://schemas.microsoft.com/office/powerpoint/2010/main" val="2516756457"/>
      </p:ext>
    </p:extLst>
  </p:cSld>
  <p:clrMap bg1="lt1" tx1="dk1" bg2="lt2" tx2="dk2" accent1="accent1" accent2="accent2" accent3="accent3" accent4="accent4" accent5="accent5" accent6="accent6" hlink="hlink" folHlink="folHlink"/>
  <p:notesStyle>
    <a:lvl1pPr marL="0" algn="l" defTabSz="912683" rtl="0" eaLnBrk="1" latinLnBrk="0" hangingPunct="1">
      <a:defRPr sz="1200" kern="1200">
        <a:solidFill>
          <a:schemeClr val="tx1"/>
        </a:solidFill>
        <a:latin typeface="+mn-lt"/>
        <a:ea typeface="+mn-ea"/>
        <a:cs typeface="+mn-cs"/>
      </a:defRPr>
    </a:lvl1pPr>
    <a:lvl2pPr marL="456326" algn="l" defTabSz="912683" rtl="0" eaLnBrk="1" latinLnBrk="0" hangingPunct="1">
      <a:defRPr sz="1200" kern="1200">
        <a:solidFill>
          <a:schemeClr val="tx1"/>
        </a:solidFill>
        <a:latin typeface="+mn-lt"/>
        <a:ea typeface="+mn-ea"/>
        <a:cs typeface="+mn-cs"/>
      </a:defRPr>
    </a:lvl2pPr>
    <a:lvl3pPr marL="912683" algn="l" defTabSz="912683" rtl="0" eaLnBrk="1" latinLnBrk="0" hangingPunct="1">
      <a:defRPr sz="1200" kern="1200">
        <a:solidFill>
          <a:schemeClr val="tx1"/>
        </a:solidFill>
        <a:latin typeface="+mn-lt"/>
        <a:ea typeface="+mn-ea"/>
        <a:cs typeface="+mn-cs"/>
      </a:defRPr>
    </a:lvl3pPr>
    <a:lvl4pPr marL="1369014" algn="l" defTabSz="912683" rtl="0" eaLnBrk="1" latinLnBrk="0" hangingPunct="1">
      <a:defRPr sz="1200" kern="1200">
        <a:solidFill>
          <a:schemeClr val="tx1"/>
        </a:solidFill>
        <a:latin typeface="+mn-lt"/>
        <a:ea typeface="+mn-ea"/>
        <a:cs typeface="+mn-cs"/>
      </a:defRPr>
    </a:lvl4pPr>
    <a:lvl5pPr marL="1825364" algn="l" defTabSz="912683" rtl="0" eaLnBrk="1" latinLnBrk="0" hangingPunct="1">
      <a:defRPr sz="1200" kern="1200">
        <a:solidFill>
          <a:schemeClr val="tx1"/>
        </a:solidFill>
        <a:latin typeface="+mn-lt"/>
        <a:ea typeface="+mn-ea"/>
        <a:cs typeface="+mn-cs"/>
      </a:defRPr>
    </a:lvl5pPr>
    <a:lvl6pPr marL="2281665" algn="l" defTabSz="912683" rtl="0" eaLnBrk="1" latinLnBrk="0" hangingPunct="1">
      <a:defRPr sz="1200" kern="1200">
        <a:solidFill>
          <a:schemeClr val="tx1"/>
        </a:solidFill>
        <a:latin typeface="+mn-lt"/>
        <a:ea typeface="+mn-ea"/>
        <a:cs typeface="+mn-cs"/>
      </a:defRPr>
    </a:lvl6pPr>
    <a:lvl7pPr marL="2737949" algn="l" defTabSz="912683" rtl="0" eaLnBrk="1" latinLnBrk="0" hangingPunct="1">
      <a:defRPr sz="1200" kern="1200">
        <a:solidFill>
          <a:schemeClr val="tx1"/>
        </a:solidFill>
        <a:latin typeface="+mn-lt"/>
        <a:ea typeface="+mn-ea"/>
        <a:cs typeface="+mn-cs"/>
      </a:defRPr>
    </a:lvl7pPr>
    <a:lvl8pPr marL="3194337" algn="l" defTabSz="912683" rtl="0" eaLnBrk="1" latinLnBrk="0" hangingPunct="1">
      <a:defRPr sz="1200" kern="1200">
        <a:solidFill>
          <a:schemeClr val="tx1"/>
        </a:solidFill>
        <a:latin typeface="+mn-lt"/>
        <a:ea typeface="+mn-ea"/>
        <a:cs typeface="+mn-cs"/>
      </a:defRPr>
    </a:lvl8pPr>
    <a:lvl9pPr marL="3650667" algn="l" defTabSz="91268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1</a:t>
            </a:fld>
            <a:endParaRPr lang="en-US"/>
          </a:p>
        </p:txBody>
      </p:sp>
    </p:spTree>
    <p:extLst>
      <p:ext uri="{BB962C8B-B14F-4D97-AF65-F5344CB8AC3E}">
        <p14:creationId xmlns:p14="http://schemas.microsoft.com/office/powerpoint/2010/main" val="3954082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err="1" smtClean="0">
                <a:solidFill>
                  <a:schemeClr val="tx1"/>
                </a:solidFill>
                <a:effectLst/>
                <a:latin typeface="+mn-lt"/>
                <a:ea typeface="+mn-ea"/>
                <a:cs typeface="+mn-cs"/>
              </a:rPr>
              <a:t>Kính</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thưa</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quý</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vị</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đại</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biểu</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các</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vị</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khách</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quý</a:t>
            </a:r>
            <a:endParaRPr lang="en-US" sz="1200" kern="1200" dirty="0" smtClean="0">
              <a:solidFill>
                <a:schemeClr val="tx1"/>
              </a:solidFill>
              <a:effectLst/>
              <a:latin typeface="+mn-lt"/>
              <a:ea typeface="+mn-ea"/>
              <a:cs typeface="+mn-cs"/>
            </a:endParaRPr>
          </a:p>
          <a:p>
            <a:r>
              <a:rPr lang="en-US" sz="1200" b="1" i="1" kern="1200" dirty="0" err="1" smtClean="0">
                <a:solidFill>
                  <a:schemeClr val="tx1"/>
                </a:solidFill>
                <a:effectLst/>
                <a:latin typeface="+mn-lt"/>
                <a:ea typeface="+mn-ea"/>
                <a:cs typeface="+mn-cs"/>
              </a:rPr>
              <a:t>Kính</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thưa</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Đoàn</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chủ</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tịch</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đại</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hội</a:t>
            </a:r>
            <a:endParaRPr lang="en-US" sz="1200" kern="1200" dirty="0" smtClean="0">
              <a:solidFill>
                <a:schemeClr val="tx1"/>
              </a:solidFill>
              <a:effectLst/>
              <a:latin typeface="+mn-lt"/>
              <a:ea typeface="+mn-ea"/>
              <a:cs typeface="+mn-cs"/>
            </a:endParaRPr>
          </a:p>
          <a:p>
            <a:r>
              <a:rPr lang="en-US" sz="1200" b="1" i="1" kern="1200" dirty="0" err="1" smtClean="0">
                <a:solidFill>
                  <a:schemeClr val="tx1"/>
                </a:solidFill>
                <a:effectLst/>
                <a:latin typeface="+mn-lt"/>
                <a:ea typeface="+mn-ea"/>
                <a:cs typeface="+mn-cs"/>
              </a:rPr>
              <a:t>Kính</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thưa</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Đại</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hội</a:t>
            </a:r>
            <a:r>
              <a:rPr lang="en-US" sz="1200" b="1" i="1"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Trước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hết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được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đồng</a:t>
            </a:r>
            <a:r>
              <a:rPr lang="en-US" sz="1200" kern="1200" dirty="0" smtClean="0">
                <a:solidFill>
                  <a:schemeClr val="tx1"/>
                </a:solidFill>
                <a:effectLst/>
                <a:latin typeface="+mn-lt"/>
                <a:ea typeface="+mn-ea"/>
                <a:cs typeface="+mn-cs"/>
              </a:rPr>
              <a:t> ý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đoàn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chủ</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tịch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phép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tham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luận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tại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hội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Đầu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tôi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gửi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tới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toàn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vị</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biểu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cùng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toàn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hội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kính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chúc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sức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khỏe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chúc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hội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thành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tốt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đẹp</a:t>
            </a:r>
            <a:r>
              <a:rPr lang="en-US" sz="1200" kern="1200" dirty="0" smtClean="0">
                <a:solidFill>
                  <a:schemeClr val="tx1"/>
                </a:solidFill>
                <a:effectLst/>
                <a:latin typeface="+mn-lt"/>
                <a:ea typeface="+mn-ea"/>
                <a:cs typeface="+mn-cs"/>
              </a:rPr>
              <a:t>!</a:t>
            </a:r>
          </a:p>
          <a:p>
            <a:r>
              <a:rPr lang="en-US" sz="1200" b="1" i="1" kern="1200" dirty="0" err="1" smtClean="0">
                <a:solidFill>
                  <a:schemeClr val="tx1"/>
                </a:solidFill>
                <a:effectLst/>
                <a:latin typeface="+mn-lt"/>
                <a:ea typeface="+mn-ea"/>
                <a:cs typeface="+mn-cs"/>
              </a:rPr>
              <a:t>Kính</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thưa</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Đại</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hội</a:t>
            </a:r>
            <a:r>
              <a:rPr lang="en-US" sz="1200" b="1" i="1"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Mục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tiêu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tổng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nhiệm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kỳ</a:t>
            </a:r>
            <a:r>
              <a:rPr lang="en-US" sz="1200" kern="1200" dirty="0" smtClean="0">
                <a:solidFill>
                  <a:schemeClr val="tx1"/>
                </a:solidFill>
                <a:effectLst/>
                <a:latin typeface="+mn-lt"/>
                <a:ea typeface="+mn-ea"/>
                <a:cs typeface="+mn-cs"/>
              </a:rPr>
              <a:t> 2025-2030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Đảng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bộ</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sản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Nghệ</a:t>
            </a:r>
            <a:r>
              <a:rPr lang="en-US" sz="1200" kern="1200" dirty="0" smtClean="0">
                <a:solidFill>
                  <a:schemeClr val="tx1"/>
                </a:solidFill>
                <a:effectLst/>
                <a:latin typeface="+mn-lt"/>
                <a:ea typeface="+mn-ea"/>
                <a:cs typeface="+mn-cs"/>
              </a:rPr>
              <a:t> An </a:t>
            </a:r>
            <a:r>
              <a:rPr lang="en-US" sz="1200" kern="1200" dirty="0" err="1" smtClean="0">
                <a:solidFill>
                  <a:schemeClr val="tx1"/>
                </a:solidFill>
                <a:effectLst/>
                <a:latin typeface="+mn-lt"/>
                <a:ea typeface="+mn-ea"/>
                <a:cs typeface="+mn-cs"/>
              </a:rPr>
              <a:t>nêu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Báo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Chính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trị</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một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nội</a:t>
            </a:r>
            <a:r>
              <a:rPr lang="en-US" sz="1200" kern="1200" dirty="0" smtClean="0">
                <a:solidFill>
                  <a:schemeClr val="tx1"/>
                </a:solidFill>
                <a:effectLst/>
                <a:latin typeface="+mn-lt"/>
                <a:ea typeface="+mn-ea"/>
                <a:cs typeface="+mn-cs"/>
              </a:rPr>
              <a:t> dung </a:t>
            </a:r>
            <a:r>
              <a:rPr lang="en-US" sz="1200" kern="1200" dirty="0" err="1" smtClean="0">
                <a:solidFill>
                  <a:schemeClr val="tx1"/>
                </a:solidFill>
                <a:effectLst/>
                <a:latin typeface="+mn-lt"/>
                <a:ea typeface="+mn-ea"/>
                <a:cs typeface="+mn-cs"/>
              </a:rPr>
              <a:t>rất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trọng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phấn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đấu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xây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dựng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Sản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Nghệ</a:t>
            </a:r>
            <a:r>
              <a:rPr lang="en-US" sz="1200" kern="1200" dirty="0" smtClean="0">
                <a:solidFill>
                  <a:schemeClr val="tx1"/>
                </a:solidFill>
                <a:effectLst/>
                <a:latin typeface="+mn-lt"/>
                <a:ea typeface="+mn-ea"/>
                <a:cs typeface="+mn-cs"/>
              </a:rPr>
              <a:t> An </a:t>
            </a:r>
            <a:r>
              <a:rPr lang="en-US" sz="1200" kern="1200" dirty="0" err="1" smtClean="0">
                <a:solidFill>
                  <a:schemeClr val="tx1"/>
                </a:solidFill>
                <a:effectLst/>
                <a:latin typeface="+mn-lt"/>
                <a:ea typeface="+mn-ea"/>
                <a:cs typeface="+mn-cs"/>
              </a:rPr>
              <a:t>vững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mạnh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thành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vùng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đơn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vị</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tuyến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cuối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về</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khám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điều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trị</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Sản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khoa</a:t>
            </a:r>
            <a:r>
              <a:rPr lang="en-US" sz="1200" kern="1200" dirty="0" smtClean="0">
                <a:solidFill>
                  <a:schemeClr val="tx1"/>
                </a:solidFill>
                <a:effectLst/>
                <a:latin typeface="+mn-lt"/>
                <a:ea typeface="+mn-ea"/>
                <a:cs typeface="+mn-cs"/>
              </a:rPr>
              <a:t> – </a:t>
            </a:r>
            <a:r>
              <a:rPr lang="en-US" sz="1200" kern="1200" dirty="0" err="1" smtClean="0">
                <a:solidFill>
                  <a:schemeClr val="tx1"/>
                </a:solidFill>
                <a:effectLst/>
                <a:latin typeface="+mn-lt"/>
                <a:ea typeface="+mn-ea"/>
                <a:cs typeface="+mn-cs"/>
              </a:rPr>
              <a:t>Nhi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khoa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vực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Bắc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Trung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Bộ</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năm</a:t>
            </a:r>
            <a:r>
              <a:rPr lang="en-US" sz="1200" kern="1200" dirty="0" smtClean="0">
                <a:solidFill>
                  <a:schemeClr val="tx1"/>
                </a:solidFill>
                <a:effectLst/>
                <a:latin typeface="+mn-lt"/>
                <a:ea typeface="+mn-ea"/>
                <a:cs typeface="+mn-cs"/>
              </a:rPr>
              <a:t> 2026”. </a:t>
            </a:r>
          </a:p>
          <a:p>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góp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phần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làm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sâu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sắc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thêm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nội</a:t>
            </a:r>
            <a:r>
              <a:rPr lang="en-US" sz="1200" kern="1200" dirty="0" smtClean="0">
                <a:solidFill>
                  <a:schemeClr val="tx1"/>
                </a:solidFill>
                <a:effectLst/>
                <a:latin typeface="+mn-lt"/>
                <a:ea typeface="+mn-ea"/>
                <a:cs typeface="+mn-cs"/>
              </a:rPr>
              <a:t> dung </a:t>
            </a:r>
            <a:r>
              <a:rPr lang="en-US" sz="1200" kern="1200" dirty="0" err="1" smtClean="0">
                <a:solidFill>
                  <a:schemeClr val="tx1"/>
                </a:solidFill>
                <a:effectLst/>
                <a:latin typeface="+mn-lt"/>
                <a:ea typeface="+mn-ea"/>
                <a:cs typeface="+mn-cs"/>
              </a:rPr>
              <a:t>này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tôi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trình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bày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tham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luận</a:t>
            </a:r>
            <a:r>
              <a:rPr lang="en-US" sz="1200" b="1" kern="1200" dirty="0" err="1" smtClean="0">
                <a:solidFill>
                  <a:schemeClr val="tx1"/>
                </a:solidFill>
                <a:effectLst/>
                <a:latin typeface="+mn-lt"/>
                <a:ea typeface="+mn-ea"/>
                <a:cs typeface="+mn-cs"/>
              </a:rPr>
              <a:t>“Vai</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trò</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của</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Đảng</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ủy</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trong</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lãnh</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đạo</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bệnh</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viện</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nâng</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cao</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chất</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lượng</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khám</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chữa</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bệnh</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phát</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triển</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kĩ</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thuật</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mới</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kĩ</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thuật</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chuyên</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sâu</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để</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bệnh</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viện</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ngày</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càng</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phát</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triển</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hướng</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tới</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xây</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dựng</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Bệnh</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viện</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tuyến</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cuối</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về</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khám</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và</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điều</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trị</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Sản</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khoa</a:t>
            </a:r>
            <a:r>
              <a:rPr lang="en-US" sz="1200" b="1" kern="1200" dirty="0" smtClean="0">
                <a:solidFill>
                  <a:schemeClr val="tx1"/>
                </a:solidFill>
                <a:effectLst/>
                <a:latin typeface="+mn-lt"/>
                <a:ea typeface="+mn-ea"/>
                <a:cs typeface="+mn-cs"/>
              </a:rPr>
              <a:t> – </a:t>
            </a:r>
            <a:r>
              <a:rPr lang="en-US" sz="1200" b="1" kern="1200" dirty="0" err="1" smtClean="0">
                <a:solidFill>
                  <a:schemeClr val="tx1"/>
                </a:solidFill>
                <a:effectLst/>
                <a:latin typeface="+mn-lt"/>
                <a:ea typeface="+mn-ea"/>
                <a:cs typeface="+mn-cs"/>
              </a:rPr>
              <a:t>Nhi</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khoa</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khu</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vực</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Bắc</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Trung</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Bộ</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năm</a:t>
            </a:r>
            <a:r>
              <a:rPr lang="en-US" sz="1200" b="1" kern="1200" dirty="0" smtClean="0">
                <a:solidFill>
                  <a:schemeClr val="tx1"/>
                </a:solidFill>
                <a:effectLst/>
                <a:latin typeface="+mn-lt"/>
                <a:ea typeface="+mn-ea"/>
                <a:cs typeface="+mn-cs"/>
              </a:rPr>
              <a:t> 2026”</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F5E52-1A67-4BB6-870D-4DD0D9A363C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28763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gn="just">
              <a:lnSpc>
                <a:spcPct val="130000"/>
              </a:lnSpc>
              <a:spcBef>
                <a:spcPts val="0"/>
              </a:spcBef>
              <a:spcAft>
                <a:spcPts val="0"/>
              </a:spcAft>
            </a:pP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Bệnh</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viện</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Sản</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Nhi</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Nghệ</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An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là</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bệnh</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viện</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hạng</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I,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là</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tuyến</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chuyên</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môn</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cao</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nhất</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chuyên</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ngành</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Sản</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khoa</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và</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Nhi</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khoa</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trên</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địa</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bàn</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Tỉnh</a:t>
            </a:r>
            <a:r>
              <a:rPr lang="en-US" sz="1200" b="1" i="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de-DE" sz="12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với</a:t>
            </a:r>
            <a:r>
              <a:rPr lang="de-DE"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quy</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mô</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1.270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giường</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bệnh</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và</a:t>
            </a: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 42 </a:t>
            </a:r>
            <a:r>
              <a:rPr lang="en-US" sz="12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khoa</a:t>
            </a: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2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phòng</a:t>
            </a: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trung</a:t>
            </a: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tâm</a:t>
            </a: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05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F5E52-1A67-4BB6-870D-4DD0D9A363C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8075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2683"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nhiệm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kì</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vừa</a:t>
            </a:r>
            <a:r>
              <a:rPr lang="en-US" sz="1200" kern="1200" dirty="0" smtClean="0">
                <a:solidFill>
                  <a:schemeClr val="tx1"/>
                </a:solidFill>
                <a:effectLst/>
                <a:latin typeface="+mn-lt"/>
                <a:ea typeface="+mn-ea"/>
                <a:cs typeface="+mn-cs"/>
              </a:rPr>
              <a:t> qua, </a:t>
            </a:r>
            <a:r>
              <a:rPr lang="en-US" sz="1200" kern="1200" dirty="0" err="1" smtClean="0">
                <a:solidFill>
                  <a:schemeClr val="tx1"/>
                </a:solidFill>
                <a:effectLst/>
                <a:latin typeface="+mn-lt"/>
                <a:ea typeface="+mn-ea"/>
                <a:cs typeface="+mn-cs"/>
              </a:rPr>
              <a:t>trung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bình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hàng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năm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hơn</a:t>
            </a:r>
            <a:r>
              <a:rPr lang="en-US" sz="1200" kern="1200" dirty="0" smtClean="0">
                <a:solidFill>
                  <a:schemeClr val="tx1"/>
                </a:solidFill>
                <a:effectLst/>
                <a:latin typeface="+mn-lt"/>
                <a:ea typeface="+mn-ea"/>
                <a:cs typeface="+mn-cs"/>
              </a:rPr>
              <a:t> 330.000 </a:t>
            </a:r>
            <a:r>
              <a:rPr lang="en-US" sz="1200" kern="1200" dirty="0" err="1" smtClean="0">
                <a:solidFill>
                  <a:schemeClr val="tx1"/>
                </a:solidFill>
                <a:effectLst/>
                <a:latin typeface="+mn-lt"/>
                <a:ea typeface="+mn-ea"/>
                <a:cs typeface="+mn-cs"/>
              </a:rPr>
              <a:t>lượt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khám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trên</a:t>
            </a:r>
            <a:r>
              <a:rPr lang="en-US" sz="1200" kern="1200" dirty="0" smtClean="0">
                <a:solidFill>
                  <a:schemeClr val="tx1"/>
                </a:solidFill>
                <a:effectLst/>
                <a:latin typeface="+mn-lt"/>
                <a:ea typeface="+mn-ea"/>
                <a:cs typeface="+mn-cs"/>
              </a:rPr>
              <a:t> 30.000 </a:t>
            </a:r>
            <a:r>
              <a:rPr lang="en-US" sz="1200" kern="1200" dirty="0" err="1" smtClean="0">
                <a:solidFill>
                  <a:schemeClr val="tx1"/>
                </a:solidFill>
                <a:effectLst/>
                <a:latin typeface="+mn-lt"/>
                <a:ea typeface="+mn-ea"/>
                <a:cs typeface="+mn-cs"/>
              </a:rPr>
              <a:t>lượt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ngoại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tỉnh</a:t>
            </a:r>
            <a:r>
              <a:rPr lang="en-US" sz="1200" kern="1200" dirty="0" smtClean="0">
                <a:solidFill>
                  <a:schemeClr val="tx1"/>
                </a:solidFill>
                <a:effectLst/>
                <a:latin typeface="+mn-lt"/>
                <a:ea typeface="+mn-ea"/>
                <a:cs typeface="+mn-cs"/>
              </a:rPr>
              <a:t>); 71.000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điều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trị</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nội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trú</a:t>
            </a:r>
            <a:r>
              <a:rPr lang="en-US" sz="1200" kern="1200" dirty="0" smtClean="0">
                <a:solidFill>
                  <a:schemeClr val="tx1"/>
                </a:solidFill>
                <a:effectLst/>
                <a:latin typeface="+mn-lt"/>
                <a:ea typeface="+mn-ea"/>
                <a:cs typeface="+mn-cs"/>
              </a:rPr>
              <a:t>; 13.000 ca </a:t>
            </a:r>
            <a:r>
              <a:rPr lang="en-US" sz="1200" kern="1200" dirty="0" err="1" smtClean="0">
                <a:solidFill>
                  <a:schemeClr val="tx1"/>
                </a:solidFill>
                <a:effectLst/>
                <a:latin typeface="+mn-lt"/>
                <a:ea typeface="+mn-ea"/>
                <a:cs typeface="+mn-cs"/>
              </a:rPr>
              <a:t>phẫu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thuật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12000 </a:t>
            </a:r>
            <a:r>
              <a:rPr lang="en-US" sz="1200" kern="1200" dirty="0" err="1" smtClean="0">
                <a:solidFill>
                  <a:schemeClr val="tx1"/>
                </a:solidFill>
                <a:effectLst/>
                <a:latin typeface="+mn-lt"/>
                <a:ea typeface="+mn-ea"/>
                <a:cs typeface="+mn-cs"/>
              </a:rPr>
              <a:t>lượt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sàng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lọc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chẩn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đoán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Tỷ</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lệ</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hài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lòng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người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người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người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trên</a:t>
            </a:r>
            <a:r>
              <a:rPr lang="en-US" sz="1200" kern="1200" dirty="0" smtClean="0">
                <a:solidFill>
                  <a:schemeClr val="tx1"/>
                </a:solidFill>
                <a:effectLst/>
                <a:latin typeface="+mn-lt"/>
                <a:ea typeface="+mn-ea"/>
                <a:cs typeface="+mn-cs"/>
              </a:rPr>
              <a:t> 98%.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F5E52-1A67-4BB6-870D-4DD0D9A363C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9149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Để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được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kết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Đảng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ủy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tập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trung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lãnh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triển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toàn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nâng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cao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lượng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khám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chữa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trờ</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thành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một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những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chuyên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khoa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Sản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mô</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lớn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nước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tạo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được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nhiều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dấu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ấn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hệ</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thống</a:t>
            </a:r>
            <a:r>
              <a:rPr lang="en-US" sz="1200" kern="1200" dirty="0" smtClean="0">
                <a:solidFill>
                  <a:schemeClr val="tx1"/>
                </a:solidFill>
                <a:effectLst/>
                <a:latin typeface="+mn-lt"/>
                <a:ea typeface="+mn-ea"/>
                <a:cs typeface="+mn-cs"/>
              </a:rPr>
              <a:t> y </a:t>
            </a:r>
            <a:r>
              <a:rPr lang="en-US" sz="1200" kern="1200" dirty="0" err="1" smtClean="0">
                <a:solidFill>
                  <a:schemeClr val="tx1"/>
                </a:solidFill>
                <a:effectLst/>
                <a:latin typeface="+mn-lt"/>
                <a:ea typeface="+mn-ea"/>
                <a:cs typeface="+mn-cs"/>
              </a:rPr>
              <a:t>tế</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Sản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Nghệ</a:t>
            </a:r>
            <a:r>
              <a:rPr lang="en-US" sz="1200" kern="1200" dirty="0" smtClean="0">
                <a:solidFill>
                  <a:schemeClr val="tx1"/>
                </a:solidFill>
                <a:effectLst/>
                <a:latin typeface="+mn-lt"/>
                <a:ea typeface="+mn-ea"/>
                <a:cs typeface="+mn-cs"/>
              </a:rPr>
              <a:t> An </a:t>
            </a:r>
            <a:r>
              <a:rPr lang="en-US" sz="1200" kern="1200" dirty="0" err="1" smtClean="0">
                <a:solidFill>
                  <a:schemeClr val="tx1"/>
                </a:solidFill>
                <a:effectLst/>
                <a:latin typeface="+mn-lt"/>
                <a:ea typeface="+mn-ea"/>
                <a:cs typeface="+mn-cs"/>
              </a:rPr>
              <a:t>là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thứ</a:t>
            </a:r>
            <a:r>
              <a:rPr lang="en-US" sz="1200" kern="1200" dirty="0" smtClean="0">
                <a:solidFill>
                  <a:schemeClr val="tx1"/>
                </a:solidFill>
                <a:effectLst/>
                <a:latin typeface="+mn-lt"/>
                <a:ea typeface="+mn-ea"/>
                <a:cs typeface="+mn-cs"/>
              </a:rPr>
              <a:t> 11 </a:t>
            </a:r>
            <a:r>
              <a:rPr lang="en-US" sz="1200" kern="1200" dirty="0" err="1" smtClean="0">
                <a:solidFill>
                  <a:schemeClr val="tx1"/>
                </a:solidFill>
                <a:effectLst/>
                <a:latin typeface="+mn-lt"/>
                <a:ea typeface="+mn-ea"/>
                <a:cs typeface="+mn-cs"/>
              </a:rPr>
              <a:t>trên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nước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triển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khai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án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tử</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chuyên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khoa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Sản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khoa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khoa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lớn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vực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Bắc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Trung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Bộ</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chuyên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môn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triển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khai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triển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làm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chủ</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được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nhiều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kĩ</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thuật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thuật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mới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chuyên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sâu</a:t>
            </a:r>
            <a:r>
              <a:rPr lang="en-US" sz="1200" kern="1200" dirty="0" smtClean="0">
                <a:solidFill>
                  <a:schemeClr val="tx1"/>
                </a:solidFill>
                <a:effectLst/>
                <a:latin typeface="+mn-lt"/>
                <a:ea typeface="+mn-ea"/>
                <a:cs typeface="+mn-cs"/>
              </a:rPr>
              <a:t> ở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chuyên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khoa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Vị</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thế</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uy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tín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người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đối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với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ngày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càng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cao</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F5E52-1A67-4BB6-870D-4DD0D9A363C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99581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2683"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Công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đào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tạo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bồi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dưỡng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nâng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cao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trình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độ</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chuyên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môn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luôn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được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đảng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ủy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chú</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trọng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nhiệm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đã</a:t>
            </a:r>
            <a:r>
              <a:rPr lang="en-US" sz="1200" kern="1200" dirty="0" smtClean="0">
                <a:solidFill>
                  <a:schemeClr val="tx1"/>
                </a:solidFill>
                <a:effectLst/>
                <a:latin typeface="+mn-lt"/>
                <a:ea typeface="+mn-ea"/>
                <a:cs typeface="+mn-cs"/>
              </a:rPr>
              <a:t> C</a:t>
            </a:r>
            <a:r>
              <a:rPr lang="nl-NL" sz="1200" kern="1200" dirty="0" smtClean="0">
                <a:solidFill>
                  <a:schemeClr val="tx1"/>
                </a:solidFill>
                <a:effectLst/>
                <a:latin typeface="+mn-lt"/>
                <a:ea typeface="+mn-ea"/>
                <a:cs typeface="+mn-cs"/>
              </a:rPr>
              <a:t>ử 41 cán bộ đi đào tạo Tiến sỹ, BSCKII, 134 cán bộ đi đào tạo BSCKI,Thạc sỹ, </a:t>
            </a:r>
            <a:r>
              <a:rPr lang="vi-VN" sz="1200" kern="1200" dirty="0" smtClean="0">
                <a:solidFill>
                  <a:schemeClr val="tx1"/>
                </a:solidFill>
                <a:effectLst/>
                <a:latin typeface="+mn-lt"/>
                <a:ea typeface="+mn-ea"/>
                <a:cs typeface="+mn-cs"/>
              </a:rPr>
              <a:t>cử 530 lượt cán bộ, viên chức tham gia các khóa đào tạo ngắn hạn</a:t>
            </a:r>
            <a:r>
              <a:rPr lang="en-US" sz="1200" kern="1200" dirty="0" smtClean="0">
                <a:solidFill>
                  <a:schemeClr val="tx1"/>
                </a:solidFill>
                <a:effectLst/>
                <a:latin typeface="+mn-lt"/>
                <a:ea typeface="+mn-ea"/>
                <a:cs typeface="+mn-cs"/>
              </a:rPr>
              <a:t>,</a:t>
            </a:r>
            <a:r>
              <a:rPr lang="nl-NL" sz="1200" kern="1200" dirty="0" smtClean="0">
                <a:solidFill>
                  <a:schemeClr val="tx1"/>
                </a:solidFill>
                <a:effectLst/>
                <a:latin typeface="+mn-lt"/>
                <a:ea typeface="+mn-ea"/>
                <a:cs typeface="+mn-cs"/>
              </a:rPr>
              <a:t> giám đốc Bệnh viện được công nhận đạt tiêu chuẩn chức danh Phó Giáo sư. Cán bộ chuyên môn sau khi đào tạo bồi dưỡng đã phát huy tốt kiến thức để áp dụng thực tiễn.</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F5E52-1A67-4BB6-870D-4DD0D9A363C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6043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2683"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Tuy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được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mục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tiêu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xây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dựng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thành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tuyến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cuối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vực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Bắc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Trung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Bộ</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năm</a:t>
            </a:r>
            <a:r>
              <a:rPr lang="en-US" sz="1200" kern="1200" dirty="0" smtClean="0">
                <a:solidFill>
                  <a:schemeClr val="tx1"/>
                </a:solidFill>
                <a:effectLst/>
                <a:latin typeface="+mn-lt"/>
                <a:ea typeface="+mn-ea"/>
                <a:cs typeface="+mn-cs"/>
              </a:rPr>
              <a:t> 2026 </a:t>
            </a:r>
            <a:r>
              <a:rPr lang="en-US" sz="1200" kern="1200" dirty="0" err="1" smtClean="0">
                <a:solidFill>
                  <a:schemeClr val="tx1"/>
                </a:solidFill>
                <a:effectLst/>
                <a:latin typeface="+mn-lt"/>
                <a:ea typeface="+mn-ea"/>
                <a:cs typeface="+mn-cs"/>
              </a:rPr>
              <a:t>theo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đề</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án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xây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dựng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tôi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mạnh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dạn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đề</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xuất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bổ</a:t>
            </a:r>
            <a:r>
              <a:rPr lang="en-US" sz="1200" kern="1200" dirty="0" smtClean="0">
                <a:solidFill>
                  <a:schemeClr val="tx1"/>
                </a:solidFill>
                <a:effectLst/>
                <a:latin typeface="+mn-lt"/>
                <a:ea typeface="+mn-ea"/>
                <a:cs typeface="+mn-cs"/>
              </a:rPr>
              <a:t> sung </a:t>
            </a:r>
            <a:r>
              <a:rPr lang="en-US" sz="1200" kern="1200" dirty="0" err="1" smtClean="0">
                <a:solidFill>
                  <a:schemeClr val="tx1"/>
                </a:solidFill>
                <a:effectLst/>
                <a:latin typeface="+mn-lt"/>
                <a:ea typeface="+mn-ea"/>
                <a:cs typeface="+mn-cs"/>
              </a:rPr>
              <a:t>một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số</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giải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pháp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cần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tập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trung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lãnh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tới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như</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sau</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B0E66576-0053-46B9-9908-1642CB01EC3B}" type="slidenum">
              <a:rPr lang="en-US" smtClean="0"/>
              <a:pPr/>
              <a:t>7</a:t>
            </a:fld>
            <a:endParaRPr lang="en-US"/>
          </a:p>
        </p:txBody>
      </p:sp>
    </p:spTree>
    <p:extLst>
      <p:ext uri="{BB962C8B-B14F-4D97-AF65-F5344CB8AC3E}">
        <p14:creationId xmlns:p14="http://schemas.microsoft.com/office/powerpoint/2010/main" val="2444290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1. </a:t>
            </a:r>
            <a:r>
              <a:rPr lang="en-US" sz="1200" kern="1200" dirty="0" err="1" smtClean="0">
                <a:solidFill>
                  <a:schemeClr val="tx1"/>
                </a:solidFill>
                <a:effectLst/>
                <a:latin typeface="+mn-lt"/>
                <a:ea typeface="+mn-ea"/>
                <a:cs typeface="+mn-cs"/>
              </a:rPr>
              <a:t>Bám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chỉ</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tiêu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đề</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án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chỉ</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đôn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đốc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khoa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phòng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trung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tâm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giải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pháp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bứt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phá</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triển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đồng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bộ</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dạng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thuật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mới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chuyên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sâu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nâng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tầm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tạo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điều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người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được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thụ</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hưởng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dịch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vụ</a:t>
            </a:r>
            <a:r>
              <a:rPr lang="en-US" sz="1200" kern="1200" dirty="0" smtClean="0">
                <a:solidFill>
                  <a:schemeClr val="tx1"/>
                </a:solidFill>
                <a:effectLst/>
                <a:latin typeface="+mn-lt"/>
                <a:ea typeface="+mn-ea"/>
                <a:cs typeface="+mn-cs"/>
              </a:rPr>
              <a:t> y </a:t>
            </a:r>
            <a:r>
              <a:rPr lang="en-US" sz="1200" kern="1200" dirty="0" err="1" smtClean="0">
                <a:solidFill>
                  <a:schemeClr val="tx1"/>
                </a:solidFill>
                <a:effectLst/>
                <a:latin typeface="+mn-lt"/>
                <a:ea typeface="+mn-ea"/>
                <a:cs typeface="+mn-cs"/>
              </a:rPr>
              <a:t>tế</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lượng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cao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ngay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tại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địa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phương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Chú</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trọng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triển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khai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kĩ</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thuật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mới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lĩnh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vực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nội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F5E52-1A67-4BB6-870D-4DD0D9A363C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24818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ngoại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sản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phụ</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khoa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cận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lâm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sàng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sàng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lọc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chẩn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đoán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trước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sơ</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chỉ</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đáp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ứng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cầu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khám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chữa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ngày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càng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cao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người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còn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góp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phần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khẳng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định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vị</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thế</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Sản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toàn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vực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Bắc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Trung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Bộ</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F5E52-1A67-4BB6-870D-4DD0D9A363C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470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Quan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tâm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đẩy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nhanh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độ</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án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đầu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tư</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nâng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cấp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cơ</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vật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hạ</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tầng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trang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thiết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bị</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máy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móc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độ</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hoàn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thành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đưa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sử</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dụng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trình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khám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điều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trị</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tổng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hợp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Sản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Nghệ</a:t>
            </a:r>
            <a:r>
              <a:rPr lang="en-US" sz="1200" kern="1200" dirty="0" smtClean="0">
                <a:solidFill>
                  <a:schemeClr val="tx1"/>
                </a:solidFill>
                <a:effectLst/>
                <a:latin typeface="+mn-lt"/>
                <a:ea typeface="+mn-ea"/>
                <a:cs typeface="+mn-cs"/>
              </a:rPr>
              <a:t> An, </a:t>
            </a:r>
            <a:r>
              <a:rPr lang="en-US" sz="1200" kern="1200" dirty="0" err="1" smtClean="0">
                <a:solidFill>
                  <a:schemeClr val="tx1"/>
                </a:solidFill>
                <a:effectLst/>
                <a:latin typeface="+mn-lt"/>
                <a:ea typeface="+mn-ea"/>
                <a:cs typeface="+mn-cs"/>
              </a:rPr>
              <a:t>Thực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xây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dựng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mới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một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số</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hạng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mục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Trung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tâm</a:t>
            </a:r>
            <a:r>
              <a:rPr lang="en-US" sz="1200" kern="1200" dirty="0" smtClean="0">
                <a:solidFill>
                  <a:schemeClr val="tx1"/>
                </a:solidFill>
                <a:effectLst/>
                <a:latin typeface="+mn-lt"/>
                <a:ea typeface="+mn-ea"/>
                <a:cs typeface="+mn-cs"/>
              </a:rPr>
              <a:t> Tim </a:t>
            </a:r>
            <a:r>
              <a:rPr lang="en-US" sz="1200" kern="1200" dirty="0" err="1" smtClean="0">
                <a:solidFill>
                  <a:schemeClr val="tx1"/>
                </a:solidFill>
                <a:effectLst/>
                <a:latin typeface="+mn-lt"/>
                <a:ea typeface="+mn-ea"/>
                <a:cs typeface="+mn-cs"/>
              </a:rPr>
              <a:t>mạch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giặt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hấp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tiệt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trùng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Khoa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nhiệt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đới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F5E52-1A67-4BB6-870D-4DD0D9A363C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82504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2683"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Đầu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tư</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trang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thiết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bị</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đòn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bẩy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triển</a:t>
            </a:r>
            <a:r>
              <a:rPr lang="en-US" sz="1200" kern="1200" dirty="0" smtClean="0">
                <a:solidFill>
                  <a:schemeClr val="tx1"/>
                </a:solidFill>
                <a:effectLst/>
                <a:latin typeface="+mn-lt"/>
                <a:ea typeface="+mn-ea"/>
                <a:cs typeface="+mn-cs"/>
              </a:rPr>
              <a:t> y </a:t>
            </a:r>
            <a:r>
              <a:rPr lang="en-US" sz="1200" kern="1200" dirty="0" err="1" smtClean="0">
                <a:solidFill>
                  <a:schemeClr val="tx1"/>
                </a:solidFill>
                <a:effectLst/>
                <a:latin typeface="+mn-lt"/>
                <a:ea typeface="+mn-ea"/>
                <a:cs typeface="+mn-cs"/>
              </a:rPr>
              <a:t>tế</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chuyên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sâu</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F5E52-1A67-4BB6-870D-4DD0D9A363C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12211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2683"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Đẩy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mạnh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ứng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dụng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nghệ</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thông</a:t>
            </a:r>
            <a:r>
              <a:rPr lang="en-US" sz="1200" kern="1200" dirty="0" smtClean="0">
                <a:solidFill>
                  <a:schemeClr val="tx1"/>
                </a:solidFill>
                <a:effectLst/>
                <a:latin typeface="+mn-lt"/>
                <a:ea typeface="+mn-ea"/>
                <a:cs typeface="+mn-cs"/>
              </a:rPr>
              <a:t> tin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bộ</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khoa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học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nghệ</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quản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điều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hành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hoạt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động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khám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chữa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dịch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vụ</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lượng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cao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khám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điều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trị</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nhằm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đáp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ứng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cầu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hài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lòng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người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người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người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a:t>
            </a:r>
          </a:p>
          <a:p>
            <a:endParaRPr lang="en-US" dirty="0" smtClean="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F5E52-1A67-4BB6-870D-4DD0D9A363C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37339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Tiếp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tục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tâm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triển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nguồn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lực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lượng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cao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ưu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đào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tạo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bồi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dưỡng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nâng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cao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trình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độ</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chuyên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môn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nghiệp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vụ</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tăng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cường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hoạt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động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chuyên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từ</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tuyến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về</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khám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giảng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dạy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chuyên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môn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tại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vì</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nguồn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lực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vấn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đề</a:t>
            </a:r>
            <a:r>
              <a:rPr lang="en-US" sz="1200" kern="1200" dirty="0" smtClean="0">
                <a:solidFill>
                  <a:schemeClr val="tx1"/>
                </a:solidFill>
                <a:effectLst/>
                <a:latin typeface="+mn-lt"/>
                <a:ea typeface="+mn-ea"/>
                <a:cs typeface="+mn-cs"/>
              </a:rPr>
              <a:t> then </a:t>
            </a:r>
            <a:r>
              <a:rPr lang="en-US" sz="1200" kern="1200" dirty="0" err="1" smtClean="0">
                <a:solidFill>
                  <a:schemeClr val="tx1"/>
                </a:solidFill>
                <a:effectLst/>
                <a:latin typeface="+mn-lt"/>
                <a:ea typeface="+mn-ea"/>
                <a:cs typeface="+mn-cs"/>
              </a:rPr>
              <a:t>chốt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triển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thuật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mới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thuật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chuyên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sâu</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F5E52-1A67-4BB6-870D-4DD0D9A363C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9120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2683"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Để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thành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Tuyến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cuối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năm</a:t>
            </a:r>
            <a:r>
              <a:rPr lang="en-US" sz="1200" kern="1200" dirty="0" smtClean="0">
                <a:solidFill>
                  <a:schemeClr val="tx1"/>
                </a:solidFill>
                <a:effectLst/>
                <a:latin typeface="+mn-lt"/>
                <a:ea typeface="+mn-ea"/>
                <a:cs typeface="+mn-cs"/>
              </a:rPr>
              <a:t> 2026 </a:t>
            </a:r>
            <a:r>
              <a:rPr lang="en-US" sz="1200" kern="1200" dirty="0" err="1" smtClean="0">
                <a:solidFill>
                  <a:schemeClr val="tx1"/>
                </a:solidFill>
                <a:effectLst/>
                <a:latin typeface="+mn-lt"/>
                <a:ea typeface="+mn-ea"/>
                <a:cs typeface="+mn-cs"/>
              </a:rPr>
              <a:t>không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chỉ</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nhiệm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vụ</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mỗi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đảng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viên</a:t>
            </a:r>
            <a:r>
              <a:rPr lang="en-US" sz="1200" kern="1200" dirty="0" smtClean="0">
                <a:solidFill>
                  <a:schemeClr val="tx1"/>
                </a:solidFill>
                <a:effectLst/>
                <a:latin typeface="+mn-lt"/>
                <a:ea typeface="+mn-ea"/>
                <a:cs typeface="+mn-cs"/>
              </a:rPr>
              <a:t>, chi </a:t>
            </a:r>
            <a:r>
              <a:rPr lang="en-US" sz="1200" kern="1200" dirty="0" err="1" smtClean="0">
                <a:solidFill>
                  <a:schemeClr val="tx1"/>
                </a:solidFill>
                <a:effectLst/>
                <a:latin typeface="+mn-lt"/>
                <a:ea typeface="+mn-ea"/>
                <a:cs typeface="+mn-cs"/>
              </a:rPr>
              <a:t>bộ</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tập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sứ</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toàn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đòi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hỏi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quyết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liệt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bứt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phá</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lãnh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Đảng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cuộc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bộ</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chức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người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lao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động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mỗi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đảng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phải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đầu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nêu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gương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thực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phấn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đấu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vọng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cống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vì</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sức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khỏe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trẻ</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vì</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hình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ảnh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sản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Nghệ</a:t>
            </a:r>
            <a:r>
              <a:rPr lang="en-US" sz="1200" kern="1200" dirty="0" smtClean="0">
                <a:solidFill>
                  <a:schemeClr val="tx1"/>
                </a:solidFill>
                <a:effectLst/>
                <a:latin typeface="+mn-lt"/>
                <a:ea typeface="+mn-ea"/>
                <a:cs typeface="+mn-cs"/>
              </a:rPr>
              <a:t> An.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F5E52-1A67-4BB6-870D-4DD0D9A363C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84066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2683"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Để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trở</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thành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Tuyến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cuối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năm</a:t>
            </a:r>
            <a:r>
              <a:rPr lang="en-US" sz="1200" kern="1200" dirty="0" smtClean="0">
                <a:solidFill>
                  <a:schemeClr val="tx1"/>
                </a:solidFill>
                <a:effectLst/>
                <a:latin typeface="+mn-lt"/>
                <a:ea typeface="+mn-ea"/>
                <a:cs typeface="+mn-cs"/>
              </a:rPr>
              <a:t> 2026 </a:t>
            </a:r>
            <a:r>
              <a:rPr lang="en-US" sz="1200" kern="1200" dirty="0" err="1" smtClean="0">
                <a:solidFill>
                  <a:schemeClr val="tx1"/>
                </a:solidFill>
                <a:effectLst/>
                <a:latin typeface="+mn-lt"/>
                <a:ea typeface="+mn-ea"/>
                <a:cs typeface="+mn-cs"/>
              </a:rPr>
              <a:t>không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chỉ</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nhiệm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vụ</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mỗi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đảng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viên</a:t>
            </a:r>
            <a:r>
              <a:rPr lang="en-US" sz="1200" kern="1200" dirty="0" smtClean="0">
                <a:solidFill>
                  <a:schemeClr val="tx1"/>
                </a:solidFill>
                <a:effectLst/>
                <a:latin typeface="+mn-lt"/>
                <a:ea typeface="+mn-ea"/>
                <a:cs typeface="+mn-cs"/>
              </a:rPr>
              <a:t>, chi </a:t>
            </a:r>
            <a:r>
              <a:rPr lang="en-US" sz="1200" kern="1200" dirty="0" err="1" smtClean="0">
                <a:solidFill>
                  <a:schemeClr val="tx1"/>
                </a:solidFill>
                <a:effectLst/>
                <a:latin typeface="+mn-lt"/>
                <a:ea typeface="+mn-ea"/>
                <a:cs typeface="+mn-cs"/>
              </a:rPr>
              <a:t>bộ</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tập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sứ</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toàn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đòi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hỏi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quyết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liệt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bứt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phá</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lãnh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Đảng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cuộc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bộ</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chức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người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lao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động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mỗi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đảng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phải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đầu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nêu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gương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thực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phấn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đấu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vọng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cống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vì</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sức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khỏe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trẻ</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vì</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hình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ảnh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sản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Nghệ</a:t>
            </a:r>
            <a:r>
              <a:rPr lang="en-US" sz="1200" kern="1200" dirty="0" smtClean="0">
                <a:solidFill>
                  <a:schemeClr val="tx1"/>
                </a:solidFill>
                <a:effectLst/>
                <a:latin typeface="+mn-lt"/>
                <a:ea typeface="+mn-ea"/>
                <a:cs typeface="+mn-cs"/>
              </a:rPr>
              <a:t> An.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F5E52-1A67-4BB6-870D-4DD0D9A363C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7106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58F5E52-1A67-4BB6-870D-4DD0D9A363C7}" type="slidenum">
              <a:rPr lang="en-US" smtClean="0"/>
              <a:t>16</a:t>
            </a:fld>
            <a:endParaRPr lang="en-US"/>
          </a:p>
        </p:txBody>
      </p:sp>
    </p:spTree>
    <p:extLst>
      <p:ext uri="{BB962C8B-B14F-4D97-AF65-F5344CB8AC3E}">
        <p14:creationId xmlns:p14="http://schemas.microsoft.com/office/powerpoint/2010/main" val="3468222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957550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18766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9046806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4" name="TextBox 3"/>
          <p:cNvSpPr txBox="1"/>
          <p:nvPr userDrawn="1"/>
        </p:nvSpPr>
        <p:spPr>
          <a:xfrm>
            <a:off x="459229" y="4856902"/>
            <a:ext cx="1350150" cy="118430"/>
          </a:xfrm>
          <a:prstGeom prst="rect">
            <a:avLst/>
          </a:prstGeom>
          <a:noFill/>
        </p:spPr>
        <p:txBody>
          <a:bodyPr wrap="square" rtlCol="0">
            <a:spAutoFit/>
          </a:bodyPr>
          <a:lstStyle/>
          <a:p>
            <a:pPr defTabSz="685800">
              <a:lnSpc>
                <a:spcPct val="200000"/>
              </a:lnSpc>
            </a:pPr>
            <a:r>
              <a:rPr lang="en-US" altLang="zh-CN" sz="100" dirty="0">
                <a:solidFill>
                  <a:prstClr val="black"/>
                </a:solidFill>
                <a:latin typeface="Microsoft YaHei" panose="020B0503020204020204" pitchFamily="34" charset="-122"/>
                <a:hlinkClick r:id="rId2"/>
              </a:rPr>
              <a:t>PPT</a:t>
            </a:r>
            <a:r>
              <a:rPr lang="zh-CN" altLang="en-US" sz="100" dirty="0">
                <a:solidFill>
                  <a:prstClr val="black"/>
                </a:solidFill>
                <a:latin typeface="Microsoft YaHei" panose="020B0503020204020204" pitchFamily="34" charset="-122"/>
                <a:hlinkClick r:id="rId2"/>
              </a:rPr>
              <a:t>模板</a:t>
            </a:r>
            <a:r>
              <a:rPr lang="zh-CN" altLang="en-US" sz="100" dirty="0">
                <a:solidFill>
                  <a:prstClr val="black"/>
                </a:solidFill>
                <a:latin typeface="Microsoft YaHei" panose="020B0503020204020204" pitchFamily="34" charset="-122"/>
              </a:rPr>
              <a:t> </a:t>
            </a:r>
            <a:r>
              <a:rPr lang="en-US" altLang="zh-CN" sz="100" dirty="0">
                <a:solidFill>
                  <a:prstClr val="black"/>
                </a:solidFill>
                <a:latin typeface="Microsoft YaHei" panose="020B0503020204020204" pitchFamily="34" charset="-122"/>
              </a:rPr>
              <a:t>http://www.1ppt.com/moban/</a:t>
            </a:r>
            <a:r>
              <a:rPr lang="zh-CN" altLang="en-US" sz="100" dirty="0">
                <a:solidFill>
                  <a:prstClr val="black"/>
                </a:solidFill>
                <a:latin typeface="Microsoft YaHei" panose="020B0503020204020204" pitchFamily="34" charset="-122"/>
              </a:rPr>
              <a:t> </a:t>
            </a:r>
            <a:endParaRPr lang="en-US" altLang="zh-CN" sz="100" dirty="0">
              <a:solidFill>
                <a:prstClr val="black"/>
              </a:solidFill>
              <a:latin typeface="Microsoft YaHei" panose="020B0503020204020204" pitchFamily="34" charset="-122"/>
            </a:endParaRPr>
          </a:p>
        </p:txBody>
      </p:sp>
    </p:spTree>
    <p:extLst>
      <p:ext uri="{BB962C8B-B14F-4D97-AF65-F5344CB8AC3E}">
        <p14:creationId xmlns:p14="http://schemas.microsoft.com/office/powerpoint/2010/main" val="26848178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586076" y="1775069"/>
            <a:ext cx="2133903" cy="2133905"/>
          </a:xfrm>
          <a:custGeom>
            <a:avLst/>
            <a:gdLst>
              <a:gd name="connsiteX0" fmla="*/ 1422602 w 2845204"/>
              <a:gd name="connsiteY0" fmla="*/ 0 h 2845206"/>
              <a:gd name="connsiteX1" fmla="*/ 2845204 w 2845204"/>
              <a:gd name="connsiteY1" fmla="*/ 1422603 h 2845206"/>
              <a:gd name="connsiteX2" fmla="*/ 1422602 w 2845204"/>
              <a:gd name="connsiteY2" fmla="*/ 2845206 h 2845206"/>
              <a:gd name="connsiteX3" fmla="*/ 0 w 2845204"/>
              <a:gd name="connsiteY3" fmla="*/ 1422603 h 2845206"/>
              <a:gd name="connsiteX4" fmla="*/ 1422602 w 2845204"/>
              <a:gd name="connsiteY4" fmla="*/ 0 h 284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204" h="2845206">
                <a:moveTo>
                  <a:pt x="1422602" y="0"/>
                </a:moveTo>
                <a:cubicBezTo>
                  <a:pt x="2208283" y="0"/>
                  <a:pt x="2845204" y="636921"/>
                  <a:pt x="2845204" y="1422603"/>
                </a:cubicBezTo>
                <a:cubicBezTo>
                  <a:pt x="2845204" y="2208285"/>
                  <a:pt x="2208283" y="2845206"/>
                  <a:pt x="1422602" y="2845206"/>
                </a:cubicBezTo>
                <a:cubicBezTo>
                  <a:pt x="636921" y="2845206"/>
                  <a:pt x="0" y="2208285"/>
                  <a:pt x="0" y="1422603"/>
                </a:cubicBezTo>
                <a:cubicBezTo>
                  <a:pt x="0" y="636921"/>
                  <a:pt x="636921" y="0"/>
                  <a:pt x="142260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37495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6_Title Slide">
    <p:spTree>
      <p:nvGrpSpPr>
        <p:cNvPr id="1" name=""/>
        <p:cNvGrpSpPr/>
        <p:nvPr/>
      </p:nvGrpSpPr>
      <p:grpSpPr>
        <a:xfrm>
          <a:off x="0" y="0"/>
          <a:ext cx="0" cy="0"/>
          <a:chOff x="0" y="0"/>
          <a:chExt cx="0" cy="0"/>
        </a:xfrm>
      </p:grpSpPr>
      <p:sp>
        <p:nvSpPr>
          <p:cNvPr id="2" name="Picture Placeholder 2"/>
          <p:cNvSpPr>
            <a:spLocks noGrp="1"/>
          </p:cNvSpPr>
          <p:nvPr>
            <p:ph type="pic" idx="1" hasCustomPrompt="1"/>
          </p:nvPr>
        </p:nvSpPr>
        <p:spPr>
          <a:xfrm>
            <a:off x="546714" y="1171935"/>
            <a:ext cx="1944000" cy="10436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3" name="Picture Placeholder 2"/>
          <p:cNvSpPr>
            <a:spLocks noGrp="1"/>
          </p:cNvSpPr>
          <p:nvPr>
            <p:ph type="pic" idx="10" hasCustomPrompt="1"/>
          </p:nvPr>
        </p:nvSpPr>
        <p:spPr>
          <a:xfrm>
            <a:off x="546378" y="2862167"/>
            <a:ext cx="1944000" cy="122413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4" name="Rectangle 3"/>
          <p:cNvSpPr/>
          <p:nvPr userDrawn="1"/>
        </p:nvSpPr>
        <p:spPr>
          <a:xfrm>
            <a:off x="546378" y="2217207"/>
            <a:ext cx="1944000" cy="530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algn="ctr"/>
            <a:endParaRPr lang="ko-KR" altLang="en-US" sz="1350"/>
          </a:p>
        </p:txBody>
      </p:sp>
      <p:sp>
        <p:nvSpPr>
          <p:cNvPr id="5" name="Rectangle 4"/>
          <p:cNvSpPr/>
          <p:nvPr userDrawn="1"/>
        </p:nvSpPr>
        <p:spPr>
          <a:xfrm>
            <a:off x="546042" y="4085904"/>
            <a:ext cx="1944000" cy="5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algn="ctr"/>
            <a:endParaRPr lang="ko-KR" altLang="en-US" sz="1350"/>
          </a:p>
        </p:txBody>
      </p:sp>
      <p:sp>
        <p:nvSpPr>
          <p:cNvPr id="6" name="Picture Placeholder 2"/>
          <p:cNvSpPr>
            <a:spLocks noGrp="1"/>
          </p:cNvSpPr>
          <p:nvPr>
            <p:ph type="pic" idx="11" hasCustomPrompt="1"/>
          </p:nvPr>
        </p:nvSpPr>
        <p:spPr>
          <a:xfrm>
            <a:off x="2583307" y="1171935"/>
            <a:ext cx="1944000" cy="10436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7" name="Picture Placeholder 2"/>
          <p:cNvSpPr>
            <a:spLocks noGrp="1"/>
          </p:cNvSpPr>
          <p:nvPr>
            <p:ph type="pic" idx="12" hasCustomPrompt="1"/>
          </p:nvPr>
        </p:nvSpPr>
        <p:spPr>
          <a:xfrm>
            <a:off x="2582971" y="2862167"/>
            <a:ext cx="1944000" cy="122413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8" name="Rectangle 7"/>
          <p:cNvSpPr/>
          <p:nvPr userDrawn="1"/>
        </p:nvSpPr>
        <p:spPr>
          <a:xfrm>
            <a:off x="2582971" y="2217207"/>
            <a:ext cx="1944000" cy="5309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algn="ctr"/>
            <a:endParaRPr lang="ko-KR" altLang="en-US" sz="1350"/>
          </a:p>
        </p:txBody>
      </p:sp>
      <p:sp>
        <p:nvSpPr>
          <p:cNvPr id="9" name="Rectangle 8"/>
          <p:cNvSpPr/>
          <p:nvPr userDrawn="1"/>
        </p:nvSpPr>
        <p:spPr>
          <a:xfrm>
            <a:off x="2582635" y="4085904"/>
            <a:ext cx="1944000" cy="5309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algn="ctr"/>
            <a:endParaRPr lang="ko-KR" altLang="en-US" sz="1350"/>
          </a:p>
        </p:txBody>
      </p:sp>
      <p:sp>
        <p:nvSpPr>
          <p:cNvPr id="10" name="Picture Placeholder 2"/>
          <p:cNvSpPr>
            <a:spLocks noGrp="1"/>
          </p:cNvSpPr>
          <p:nvPr>
            <p:ph type="pic" idx="13" hasCustomPrompt="1"/>
          </p:nvPr>
        </p:nvSpPr>
        <p:spPr>
          <a:xfrm>
            <a:off x="4619900" y="1171935"/>
            <a:ext cx="1944000" cy="10436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11" name="Picture Placeholder 2"/>
          <p:cNvSpPr>
            <a:spLocks noGrp="1"/>
          </p:cNvSpPr>
          <p:nvPr>
            <p:ph type="pic" idx="14" hasCustomPrompt="1"/>
          </p:nvPr>
        </p:nvSpPr>
        <p:spPr>
          <a:xfrm>
            <a:off x="4619564" y="2862167"/>
            <a:ext cx="1944000" cy="122413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12" name="Rectangle 11"/>
          <p:cNvSpPr/>
          <p:nvPr userDrawn="1"/>
        </p:nvSpPr>
        <p:spPr>
          <a:xfrm>
            <a:off x="4619564" y="2217207"/>
            <a:ext cx="1944000" cy="5309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algn="ctr"/>
            <a:endParaRPr lang="ko-KR" altLang="en-US" sz="1350"/>
          </a:p>
        </p:txBody>
      </p:sp>
      <p:sp>
        <p:nvSpPr>
          <p:cNvPr id="13" name="Rectangle 12"/>
          <p:cNvSpPr/>
          <p:nvPr userDrawn="1"/>
        </p:nvSpPr>
        <p:spPr>
          <a:xfrm>
            <a:off x="4619228" y="4085904"/>
            <a:ext cx="1944000" cy="5309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algn="ctr"/>
            <a:endParaRPr lang="ko-KR" altLang="en-US" sz="1350"/>
          </a:p>
        </p:txBody>
      </p:sp>
      <p:sp>
        <p:nvSpPr>
          <p:cNvPr id="14" name="Picture Placeholder 2"/>
          <p:cNvSpPr>
            <a:spLocks noGrp="1"/>
          </p:cNvSpPr>
          <p:nvPr>
            <p:ph type="pic" idx="15" hasCustomPrompt="1"/>
          </p:nvPr>
        </p:nvSpPr>
        <p:spPr>
          <a:xfrm>
            <a:off x="6656494" y="1171935"/>
            <a:ext cx="1944000" cy="10436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15" name="Picture Placeholder 2"/>
          <p:cNvSpPr>
            <a:spLocks noGrp="1"/>
          </p:cNvSpPr>
          <p:nvPr>
            <p:ph type="pic" idx="16" hasCustomPrompt="1"/>
          </p:nvPr>
        </p:nvSpPr>
        <p:spPr>
          <a:xfrm>
            <a:off x="6656158" y="2862167"/>
            <a:ext cx="1944000" cy="122413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16" name="Rectangle 15"/>
          <p:cNvSpPr/>
          <p:nvPr userDrawn="1"/>
        </p:nvSpPr>
        <p:spPr>
          <a:xfrm>
            <a:off x="6656158" y="2217207"/>
            <a:ext cx="1944000" cy="5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algn="ctr"/>
            <a:endParaRPr lang="ko-KR" altLang="en-US" sz="1350"/>
          </a:p>
        </p:txBody>
      </p:sp>
      <p:sp>
        <p:nvSpPr>
          <p:cNvPr id="17" name="Rectangle 16"/>
          <p:cNvSpPr/>
          <p:nvPr userDrawn="1"/>
        </p:nvSpPr>
        <p:spPr>
          <a:xfrm>
            <a:off x="6655822" y="4085904"/>
            <a:ext cx="1944000" cy="530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algn="ctr"/>
            <a:endParaRPr lang="ko-KR" altLang="en-US" sz="1350"/>
          </a:p>
        </p:txBody>
      </p:sp>
    </p:spTree>
    <p:extLst>
      <p:ext uri="{BB962C8B-B14F-4D97-AF65-F5344CB8AC3E}">
        <p14:creationId xmlns:p14="http://schemas.microsoft.com/office/powerpoint/2010/main" val="29691992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810025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4_Images &amp; Contents Layout">
    <p:spTree>
      <p:nvGrpSpPr>
        <p:cNvPr id="1" name=""/>
        <p:cNvGrpSpPr/>
        <p:nvPr/>
      </p:nvGrpSpPr>
      <p:grpSpPr>
        <a:xfrm>
          <a:off x="0" y="0"/>
          <a:ext cx="0" cy="0"/>
          <a:chOff x="0" y="0"/>
          <a:chExt cx="0" cy="0"/>
        </a:xfrm>
      </p:grpSpPr>
      <p:sp>
        <p:nvSpPr>
          <p:cNvPr id="29" name="Picture Placeholder 2"/>
          <p:cNvSpPr>
            <a:spLocks noGrp="1"/>
          </p:cNvSpPr>
          <p:nvPr>
            <p:ph type="pic" idx="14" hasCustomPrompt="1"/>
          </p:nvPr>
        </p:nvSpPr>
        <p:spPr>
          <a:xfrm>
            <a:off x="210530" y="296407"/>
            <a:ext cx="8712968" cy="2181671"/>
          </a:xfrm>
          <a:prstGeom prst="rect">
            <a:avLst/>
          </a:prstGeom>
          <a:solidFill>
            <a:schemeClr val="bg1">
              <a:lumMod val="95000"/>
            </a:schemeClr>
          </a:solidFill>
        </p:spPr>
        <p:txBody>
          <a:bodyPr anchor="ctr"/>
          <a:lstStyle>
            <a:lvl1pPr marL="0" indent="0" algn="ctr">
              <a:buNone/>
              <a:defRPr sz="900">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
        <p:nvSpPr>
          <p:cNvPr id="32" name="Picture Placeholder 2"/>
          <p:cNvSpPr>
            <a:spLocks noGrp="1"/>
          </p:cNvSpPr>
          <p:nvPr>
            <p:ph type="pic" idx="15" hasCustomPrompt="1"/>
          </p:nvPr>
        </p:nvSpPr>
        <p:spPr>
          <a:xfrm>
            <a:off x="643896" y="2021654"/>
            <a:ext cx="1621132" cy="1620180"/>
          </a:xfrm>
          <a:prstGeom prst="rect">
            <a:avLst/>
          </a:prstGeom>
          <a:solidFill>
            <a:schemeClr val="bg1">
              <a:lumMod val="95000"/>
            </a:schemeClr>
          </a:solidFill>
          <a:ln w="127000">
            <a:solidFill>
              <a:schemeClr val="bg1"/>
            </a:solidFill>
          </a:ln>
        </p:spPr>
        <p:txBody>
          <a:bodyPr anchor="ctr"/>
          <a:lstStyle>
            <a:lvl1pPr marL="0" indent="0" algn="ctr">
              <a:buNone/>
              <a:defRPr sz="900">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
        <p:nvSpPr>
          <p:cNvPr id="33" name="Picture Placeholder 2"/>
          <p:cNvSpPr>
            <a:spLocks noGrp="1"/>
          </p:cNvSpPr>
          <p:nvPr>
            <p:ph type="pic" idx="16" hasCustomPrompt="1"/>
          </p:nvPr>
        </p:nvSpPr>
        <p:spPr>
          <a:xfrm>
            <a:off x="2721350" y="2021654"/>
            <a:ext cx="1621132" cy="1620180"/>
          </a:xfrm>
          <a:prstGeom prst="rect">
            <a:avLst/>
          </a:prstGeom>
          <a:solidFill>
            <a:schemeClr val="bg1">
              <a:lumMod val="95000"/>
            </a:schemeClr>
          </a:solidFill>
          <a:ln w="127000">
            <a:solidFill>
              <a:schemeClr val="bg1"/>
            </a:solidFill>
          </a:ln>
        </p:spPr>
        <p:txBody>
          <a:bodyPr anchor="ctr"/>
          <a:lstStyle>
            <a:lvl1pPr marL="0" indent="0" algn="ctr">
              <a:buNone/>
              <a:defRPr sz="900">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
        <p:nvSpPr>
          <p:cNvPr id="34" name="Picture Placeholder 2"/>
          <p:cNvSpPr>
            <a:spLocks noGrp="1"/>
          </p:cNvSpPr>
          <p:nvPr>
            <p:ph type="pic" idx="17" hasCustomPrompt="1"/>
          </p:nvPr>
        </p:nvSpPr>
        <p:spPr>
          <a:xfrm>
            <a:off x="4798804" y="2021654"/>
            <a:ext cx="1621132" cy="1620180"/>
          </a:xfrm>
          <a:prstGeom prst="rect">
            <a:avLst/>
          </a:prstGeom>
          <a:solidFill>
            <a:schemeClr val="bg1">
              <a:lumMod val="95000"/>
            </a:schemeClr>
          </a:solidFill>
          <a:ln w="127000">
            <a:solidFill>
              <a:schemeClr val="bg1"/>
            </a:solidFill>
          </a:ln>
        </p:spPr>
        <p:txBody>
          <a:bodyPr anchor="ctr"/>
          <a:lstStyle>
            <a:lvl1pPr marL="0" indent="0" algn="ctr">
              <a:buNone/>
              <a:defRPr sz="900">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
        <p:nvSpPr>
          <p:cNvPr id="56" name="Picture Placeholder 2"/>
          <p:cNvSpPr>
            <a:spLocks noGrp="1"/>
          </p:cNvSpPr>
          <p:nvPr>
            <p:ph type="pic" idx="18" hasCustomPrompt="1"/>
          </p:nvPr>
        </p:nvSpPr>
        <p:spPr>
          <a:xfrm>
            <a:off x="6876258" y="2021654"/>
            <a:ext cx="1621132" cy="1620180"/>
          </a:xfrm>
          <a:prstGeom prst="rect">
            <a:avLst/>
          </a:prstGeom>
          <a:solidFill>
            <a:schemeClr val="bg1">
              <a:lumMod val="95000"/>
            </a:schemeClr>
          </a:solidFill>
          <a:ln w="127000">
            <a:solidFill>
              <a:schemeClr val="bg1"/>
            </a:solidFill>
          </a:ln>
        </p:spPr>
        <p:txBody>
          <a:bodyPr anchor="ctr"/>
          <a:lstStyle>
            <a:lvl1pPr marL="0" indent="0" algn="ctr">
              <a:buNone/>
              <a:defRPr sz="900">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Tree>
    <p:extLst>
      <p:ext uri="{BB962C8B-B14F-4D97-AF65-F5344CB8AC3E}">
        <p14:creationId xmlns:p14="http://schemas.microsoft.com/office/powerpoint/2010/main" val="7327489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9_Contents slide layout">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8009B150-532D-45FE-A6D6-8A190897518A}"/>
              </a:ext>
            </a:extLst>
          </p:cNvPr>
          <p:cNvSpPr>
            <a:spLocks noGrp="1"/>
          </p:cNvSpPr>
          <p:nvPr userDrawn="1">
            <p:ph type="pic" idx="1" hasCustomPrompt="1"/>
          </p:nvPr>
        </p:nvSpPr>
        <p:spPr>
          <a:xfrm>
            <a:off x="2" y="0"/>
            <a:ext cx="5899211" cy="5143500"/>
          </a:xfrm>
          <a:custGeom>
            <a:avLst/>
            <a:gdLst>
              <a:gd name="connsiteX0" fmla="*/ 0 w 7865615"/>
              <a:gd name="connsiteY0" fmla="*/ 0 h 6858000"/>
              <a:gd name="connsiteX1" fmla="*/ 2246577 w 7865615"/>
              <a:gd name="connsiteY1" fmla="*/ 0 h 6858000"/>
              <a:gd name="connsiteX2" fmla="*/ 3408550 w 7865615"/>
              <a:gd name="connsiteY2" fmla="*/ 0 h 6858000"/>
              <a:gd name="connsiteX3" fmla="*/ 4510701 w 7865615"/>
              <a:gd name="connsiteY3" fmla="*/ 0 h 6858000"/>
              <a:gd name="connsiteX4" fmla="*/ 7804883 w 7865615"/>
              <a:gd name="connsiteY4" fmla="*/ 3294183 h 6858000"/>
              <a:gd name="connsiteX5" fmla="*/ 7804883 w 7865615"/>
              <a:gd name="connsiteY5" fmla="*/ 3587426 h 6858000"/>
              <a:gd name="connsiteX6" fmla="*/ 4534309 w 7865615"/>
              <a:gd name="connsiteY6" fmla="*/ 6858000 h 6858000"/>
              <a:gd name="connsiteX7" fmla="*/ 3384942 w 7865615"/>
              <a:gd name="connsiteY7" fmla="*/ 6858000 h 6858000"/>
              <a:gd name="connsiteX8" fmla="*/ 653352 w 7865615"/>
              <a:gd name="connsiteY8" fmla="*/ 6858000 h 6858000"/>
              <a:gd name="connsiteX9" fmla="*/ 0 w 786561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65615" h="6858000">
                <a:moveTo>
                  <a:pt x="0" y="0"/>
                </a:moveTo>
                <a:lnTo>
                  <a:pt x="2246577" y="0"/>
                </a:lnTo>
                <a:lnTo>
                  <a:pt x="3408550" y="0"/>
                </a:lnTo>
                <a:lnTo>
                  <a:pt x="4510701" y="0"/>
                </a:lnTo>
                <a:lnTo>
                  <a:pt x="7804883" y="3294183"/>
                </a:lnTo>
                <a:cubicBezTo>
                  <a:pt x="7885860" y="3375159"/>
                  <a:pt x="7885860" y="3506449"/>
                  <a:pt x="7804883" y="3587426"/>
                </a:cubicBezTo>
                <a:lnTo>
                  <a:pt x="4534309" y="6858000"/>
                </a:lnTo>
                <a:lnTo>
                  <a:pt x="3384942" y="6858000"/>
                </a:lnTo>
                <a:lnTo>
                  <a:pt x="653352" y="6858000"/>
                </a:lnTo>
                <a:lnTo>
                  <a:pt x="0" y="6858000"/>
                </a:lnTo>
                <a:close/>
              </a:path>
            </a:pathLst>
          </a:custGeom>
          <a:solidFill>
            <a:schemeClr val="bg1">
              <a:lumMod val="95000"/>
            </a:schemeClr>
          </a:solidFill>
          <a:ln w="50800">
            <a:noFill/>
          </a:ln>
        </p:spPr>
        <p:txBody>
          <a:bodyPr wrap="square" anchor="ctr">
            <a:noAutofit/>
          </a:bodyPr>
          <a:lstStyle>
            <a:lvl1pPr marL="0" indent="0" algn="ctr">
              <a:buNone/>
              <a:defRPr sz="675" baseline="0">
                <a:latin typeface="Arial" pitchFamily="34" charset="0"/>
                <a:cs typeface="Arial" pitchFamily="34" charset="0"/>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ltLang="ko-KR" dirty="0"/>
              <a:t>Your Picture Here and Send to Back</a:t>
            </a:r>
            <a:endParaRPr lang="ko-KR" altLang="en-US" dirty="0"/>
          </a:p>
        </p:txBody>
      </p:sp>
      <p:sp>
        <p:nvSpPr>
          <p:cNvPr id="21" name="Picture Placeholder 20">
            <a:extLst>
              <a:ext uri="{FF2B5EF4-FFF2-40B4-BE49-F238E27FC236}">
                <a16:creationId xmlns:a16="http://schemas.microsoft.com/office/drawing/2014/main" id="{0B3E2BDC-790D-4A9E-9558-CA4C10A1FB05}"/>
              </a:ext>
            </a:extLst>
          </p:cNvPr>
          <p:cNvSpPr>
            <a:spLocks noGrp="1"/>
          </p:cNvSpPr>
          <p:nvPr userDrawn="1">
            <p:ph type="pic" idx="11" hasCustomPrompt="1"/>
          </p:nvPr>
        </p:nvSpPr>
        <p:spPr>
          <a:xfrm>
            <a:off x="4940537" y="2682783"/>
            <a:ext cx="2325405" cy="2325405"/>
          </a:xfrm>
          <a:custGeom>
            <a:avLst/>
            <a:gdLst>
              <a:gd name="connsiteX0" fmla="*/ 1550270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10 h 3100540"/>
              <a:gd name="connsiteX5" fmla="*/ 1422726 w 3100540"/>
              <a:gd name="connsiteY5" fmla="*/ 3047710 h 3100540"/>
              <a:gd name="connsiteX6" fmla="*/ 52831 w 3100540"/>
              <a:gd name="connsiteY6" fmla="*/ 1677815 h 3100540"/>
              <a:gd name="connsiteX7" fmla="*/ 52831 w 3100540"/>
              <a:gd name="connsiteY7" fmla="*/ 1422724 h 3100540"/>
              <a:gd name="connsiteX8" fmla="*/ 1422724 w 3100540"/>
              <a:gd name="connsiteY8" fmla="*/ 52831 h 3100540"/>
              <a:gd name="connsiteX9" fmla="*/ 1550270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70" y="0"/>
                </a:moveTo>
                <a:cubicBezTo>
                  <a:pt x="1596432" y="0"/>
                  <a:pt x="1642594" y="17610"/>
                  <a:pt x="1677815" y="52831"/>
                </a:cubicBezTo>
                <a:lnTo>
                  <a:pt x="3047709" y="1422726"/>
                </a:lnTo>
                <a:cubicBezTo>
                  <a:pt x="3118151" y="1493167"/>
                  <a:pt x="3118151" y="1607375"/>
                  <a:pt x="3047709" y="1677816"/>
                </a:cubicBezTo>
                <a:lnTo>
                  <a:pt x="1677816" y="3047710"/>
                </a:lnTo>
                <a:cubicBezTo>
                  <a:pt x="1607375" y="3118151"/>
                  <a:pt x="1493167" y="3118151"/>
                  <a:pt x="1422726" y="3047710"/>
                </a:cubicBezTo>
                <a:lnTo>
                  <a:pt x="52831" y="1677815"/>
                </a:lnTo>
                <a:cubicBezTo>
                  <a:pt x="-17610" y="1607373"/>
                  <a:pt x="-17610" y="1493166"/>
                  <a:pt x="52831" y="1422724"/>
                </a:cubicBezTo>
                <a:lnTo>
                  <a:pt x="1422724" y="52831"/>
                </a:lnTo>
                <a:cubicBezTo>
                  <a:pt x="1457945" y="17610"/>
                  <a:pt x="1504107" y="0"/>
                  <a:pt x="1550270" y="0"/>
                </a:cubicBezTo>
                <a:close/>
              </a:path>
            </a:pathLst>
          </a:custGeom>
          <a:solidFill>
            <a:schemeClr val="bg1">
              <a:lumMod val="95000"/>
            </a:schemeClr>
          </a:solidFill>
          <a:ln w="50800">
            <a:noFill/>
          </a:ln>
        </p:spPr>
        <p:txBody>
          <a:bodyPr wrap="square" anchor="ctr">
            <a:noAutofit/>
          </a:bodyPr>
          <a:lstStyle>
            <a:lvl1pPr marL="0" indent="0" algn="ctr">
              <a:buNone/>
              <a:defRPr sz="675" baseline="0">
                <a:latin typeface="Arial" pitchFamily="34" charset="0"/>
                <a:cs typeface="Arial" pitchFamily="34" charset="0"/>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ltLang="ko-KR" dirty="0"/>
              <a:t>Your Picture Here</a:t>
            </a:r>
            <a:endParaRPr lang="ko-KR" altLang="en-US" dirty="0"/>
          </a:p>
        </p:txBody>
      </p:sp>
      <p:sp>
        <p:nvSpPr>
          <p:cNvPr id="19" name="Picture Placeholder 18">
            <a:extLst>
              <a:ext uri="{FF2B5EF4-FFF2-40B4-BE49-F238E27FC236}">
                <a16:creationId xmlns:a16="http://schemas.microsoft.com/office/drawing/2014/main" id="{2B6F2E21-3216-4F90-A6E2-E51A550D522D}"/>
              </a:ext>
            </a:extLst>
          </p:cNvPr>
          <p:cNvSpPr>
            <a:spLocks noGrp="1"/>
          </p:cNvSpPr>
          <p:nvPr userDrawn="1">
            <p:ph type="pic" idx="12" hasCustomPrompt="1"/>
          </p:nvPr>
        </p:nvSpPr>
        <p:spPr>
          <a:xfrm>
            <a:off x="4940537" y="153016"/>
            <a:ext cx="2325405" cy="2325405"/>
          </a:xfrm>
          <a:custGeom>
            <a:avLst/>
            <a:gdLst>
              <a:gd name="connsiteX0" fmla="*/ 1550269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09 h 3100540"/>
              <a:gd name="connsiteX5" fmla="*/ 1422726 w 3100540"/>
              <a:gd name="connsiteY5" fmla="*/ 3047709 h 3100540"/>
              <a:gd name="connsiteX6" fmla="*/ 52831 w 3100540"/>
              <a:gd name="connsiteY6" fmla="*/ 1677814 h 3100540"/>
              <a:gd name="connsiteX7" fmla="*/ 52831 w 3100540"/>
              <a:gd name="connsiteY7" fmla="*/ 1422724 h 3100540"/>
              <a:gd name="connsiteX8" fmla="*/ 1422724 w 3100540"/>
              <a:gd name="connsiteY8" fmla="*/ 52831 h 3100540"/>
              <a:gd name="connsiteX9" fmla="*/ 1550269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69" y="0"/>
                </a:moveTo>
                <a:cubicBezTo>
                  <a:pt x="1596432" y="0"/>
                  <a:pt x="1642594" y="17610"/>
                  <a:pt x="1677815" y="52831"/>
                </a:cubicBezTo>
                <a:lnTo>
                  <a:pt x="3047709" y="1422726"/>
                </a:lnTo>
                <a:cubicBezTo>
                  <a:pt x="3118151" y="1493167"/>
                  <a:pt x="3118151" y="1607375"/>
                  <a:pt x="3047709" y="1677816"/>
                </a:cubicBezTo>
                <a:lnTo>
                  <a:pt x="1677816" y="3047709"/>
                </a:lnTo>
                <a:cubicBezTo>
                  <a:pt x="1607375" y="3118151"/>
                  <a:pt x="1493167" y="3118151"/>
                  <a:pt x="1422726" y="3047709"/>
                </a:cubicBezTo>
                <a:lnTo>
                  <a:pt x="52831" y="1677814"/>
                </a:lnTo>
                <a:cubicBezTo>
                  <a:pt x="-17610" y="1607373"/>
                  <a:pt x="-17610" y="1493166"/>
                  <a:pt x="52831" y="1422724"/>
                </a:cubicBezTo>
                <a:lnTo>
                  <a:pt x="1422724" y="52831"/>
                </a:lnTo>
                <a:cubicBezTo>
                  <a:pt x="1457945" y="17610"/>
                  <a:pt x="1504107" y="0"/>
                  <a:pt x="1550269" y="0"/>
                </a:cubicBezTo>
                <a:close/>
              </a:path>
            </a:pathLst>
          </a:custGeom>
          <a:solidFill>
            <a:schemeClr val="bg1">
              <a:lumMod val="95000"/>
            </a:schemeClr>
          </a:solidFill>
          <a:ln w="50800">
            <a:noFill/>
          </a:ln>
        </p:spPr>
        <p:txBody>
          <a:bodyPr wrap="square" anchor="ctr">
            <a:noAutofit/>
          </a:bodyPr>
          <a:lstStyle>
            <a:lvl1pPr marL="0" indent="0" algn="ctr">
              <a:buNone/>
              <a:defRPr sz="675" baseline="0">
                <a:latin typeface="Arial" pitchFamily="34" charset="0"/>
                <a:cs typeface="Arial" pitchFamily="34" charset="0"/>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ltLang="ko-KR" dirty="0"/>
              <a:t>Your Picture Here</a:t>
            </a:r>
            <a:endParaRPr lang="ko-KR" altLang="en-US" dirty="0"/>
          </a:p>
        </p:txBody>
      </p:sp>
      <p:sp>
        <p:nvSpPr>
          <p:cNvPr id="20" name="Picture Placeholder 19">
            <a:extLst>
              <a:ext uri="{FF2B5EF4-FFF2-40B4-BE49-F238E27FC236}">
                <a16:creationId xmlns:a16="http://schemas.microsoft.com/office/drawing/2014/main" id="{9228B4EE-0DCA-498B-BE6D-C126351A4694}"/>
              </a:ext>
            </a:extLst>
          </p:cNvPr>
          <p:cNvSpPr>
            <a:spLocks noGrp="1"/>
          </p:cNvSpPr>
          <p:nvPr userDrawn="1">
            <p:ph type="pic" idx="13" hasCustomPrompt="1"/>
          </p:nvPr>
        </p:nvSpPr>
        <p:spPr>
          <a:xfrm>
            <a:off x="6315561" y="1417900"/>
            <a:ext cx="2325406" cy="2325405"/>
          </a:xfrm>
          <a:custGeom>
            <a:avLst/>
            <a:gdLst>
              <a:gd name="connsiteX0" fmla="*/ 1550270 w 3100541"/>
              <a:gd name="connsiteY0" fmla="*/ 0 h 3100540"/>
              <a:gd name="connsiteX1" fmla="*/ 1677815 w 3100541"/>
              <a:gd name="connsiteY1" fmla="*/ 52831 h 3100540"/>
              <a:gd name="connsiteX2" fmla="*/ 3047710 w 3100541"/>
              <a:gd name="connsiteY2" fmla="*/ 1422726 h 3100540"/>
              <a:gd name="connsiteX3" fmla="*/ 3047710 w 3100541"/>
              <a:gd name="connsiteY3" fmla="*/ 1677816 h 3100540"/>
              <a:gd name="connsiteX4" fmla="*/ 1677817 w 3100541"/>
              <a:gd name="connsiteY4" fmla="*/ 3047710 h 3100540"/>
              <a:gd name="connsiteX5" fmla="*/ 1422727 w 3100541"/>
              <a:gd name="connsiteY5" fmla="*/ 3047710 h 3100540"/>
              <a:gd name="connsiteX6" fmla="*/ 52832 w 3100541"/>
              <a:gd name="connsiteY6" fmla="*/ 1677815 h 3100540"/>
              <a:gd name="connsiteX7" fmla="*/ 52832 w 3100541"/>
              <a:gd name="connsiteY7" fmla="*/ 1422724 h 3100540"/>
              <a:gd name="connsiteX8" fmla="*/ 1422725 w 3100541"/>
              <a:gd name="connsiteY8" fmla="*/ 52831 h 3100540"/>
              <a:gd name="connsiteX9" fmla="*/ 1550270 w 3100541"/>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1" h="3100540">
                <a:moveTo>
                  <a:pt x="1550270" y="0"/>
                </a:moveTo>
                <a:cubicBezTo>
                  <a:pt x="1596432" y="0"/>
                  <a:pt x="1642594" y="17610"/>
                  <a:pt x="1677815" y="52831"/>
                </a:cubicBezTo>
                <a:lnTo>
                  <a:pt x="3047710" y="1422726"/>
                </a:lnTo>
                <a:cubicBezTo>
                  <a:pt x="3118152" y="1493167"/>
                  <a:pt x="3118152" y="1607375"/>
                  <a:pt x="3047710" y="1677816"/>
                </a:cubicBezTo>
                <a:lnTo>
                  <a:pt x="1677817" y="3047710"/>
                </a:lnTo>
                <a:cubicBezTo>
                  <a:pt x="1607376" y="3118151"/>
                  <a:pt x="1493168" y="3118151"/>
                  <a:pt x="1422727" y="3047710"/>
                </a:cubicBezTo>
                <a:lnTo>
                  <a:pt x="52832" y="1677815"/>
                </a:lnTo>
                <a:cubicBezTo>
                  <a:pt x="-17610" y="1607373"/>
                  <a:pt x="-17610" y="1493166"/>
                  <a:pt x="52832" y="1422724"/>
                </a:cubicBezTo>
                <a:lnTo>
                  <a:pt x="1422725" y="52831"/>
                </a:lnTo>
                <a:cubicBezTo>
                  <a:pt x="1457946" y="17610"/>
                  <a:pt x="1504108" y="0"/>
                  <a:pt x="1550270" y="0"/>
                </a:cubicBezTo>
                <a:close/>
              </a:path>
            </a:pathLst>
          </a:custGeom>
          <a:solidFill>
            <a:schemeClr val="bg1">
              <a:lumMod val="95000"/>
            </a:schemeClr>
          </a:solidFill>
          <a:ln w="50800">
            <a:noFill/>
          </a:ln>
        </p:spPr>
        <p:txBody>
          <a:bodyPr wrap="square" anchor="ctr">
            <a:noAutofit/>
          </a:bodyPr>
          <a:lstStyle>
            <a:lvl1pPr marL="0" indent="0" algn="ctr">
              <a:buNone/>
              <a:defRPr sz="675" baseline="0">
                <a:latin typeface="Arial" pitchFamily="34" charset="0"/>
                <a:cs typeface="Arial" pitchFamily="34" charset="0"/>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ltLang="ko-KR" dirty="0"/>
              <a:t>Your Picture Here</a:t>
            </a:r>
            <a:endParaRPr lang="ko-KR" altLang="en-US" dirty="0"/>
          </a:p>
        </p:txBody>
      </p:sp>
    </p:spTree>
    <p:extLst>
      <p:ext uri="{BB962C8B-B14F-4D97-AF65-F5344CB8AC3E}">
        <p14:creationId xmlns:p14="http://schemas.microsoft.com/office/powerpoint/2010/main" val="285087566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38595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defTabSz="514350"/>
            <a:fld id="{7765DF65-A773-430D-AA85-C870612474D7}" type="datetimeFigureOut">
              <a:rPr lang="zh-CN" altLang="en-US" smtClean="0">
                <a:solidFill>
                  <a:prstClr val="black">
                    <a:tint val="75000"/>
                  </a:prstClr>
                </a:solidFill>
              </a:rPr>
              <a:pPr defTabSz="514350"/>
              <a:t>2025/1/4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pPr defTabSz="514350"/>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514350"/>
            <a:fld id="{84D32F95-20DE-4401-AFEB-6429631221BF}" type="slidenum">
              <a:rPr lang="zh-CN" altLang="en-US" smtClean="0">
                <a:solidFill>
                  <a:prstClr val="black">
                    <a:tint val="75000"/>
                  </a:prstClr>
                </a:solidFill>
              </a:rPr>
              <a:pPr defTabSz="514350"/>
              <a:t>‹#›</a:t>
            </a:fld>
            <a:endParaRPr lang="zh-CN" altLang="en-US">
              <a:solidFill>
                <a:prstClr val="black">
                  <a:tint val="75000"/>
                </a:prstClr>
              </a:solidFill>
            </a:endParaRPr>
          </a:p>
        </p:txBody>
      </p:sp>
    </p:spTree>
    <p:extLst>
      <p:ext uri="{BB962C8B-B14F-4D97-AF65-F5344CB8AC3E}">
        <p14:creationId xmlns:p14="http://schemas.microsoft.com/office/powerpoint/2010/main" val="27957151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0"/>
            <a:ext cx="9144000" cy="884466"/>
          </a:xfrm>
          <a:prstGeom prst="rect">
            <a:avLst/>
          </a:prstGeom>
        </p:spPr>
        <p:txBody>
          <a:bodyPr anchor="ctr"/>
          <a:lstStyle>
            <a:lvl1pPr algn="ctr">
              <a:defRPr>
                <a:solidFill>
                  <a:schemeClr val="tx1">
                    <a:lumMod val="75000"/>
                    <a:lumOff val="25000"/>
                  </a:schemeClr>
                </a:solidFill>
                <a:latin typeface="+mj-lt"/>
                <a:cs typeface="Arial" pitchFamily="34" charset="0"/>
              </a:defRPr>
            </a:lvl1pPr>
          </a:lstStyle>
          <a:p>
            <a:r>
              <a:rPr lang="en-US" altLang="ko-KR" dirty="0"/>
              <a:t> Free PPT _ Click to add title</a:t>
            </a:r>
            <a:endParaRPr lang="ko-KR" altLang="en-US" dirty="0"/>
          </a:p>
        </p:txBody>
      </p:sp>
    </p:spTree>
    <p:extLst>
      <p:ext uri="{BB962C8B-B14F-4D97-AF65-F5344CB8AC3E}">
        <p14:creationId xmlns:p14="http://schemas.microsoft.com/office/powerpoint/2010/main" val="3404074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84466"/>
          </a:xfrm>
          <a:prstGeom prst="rect">
            <a:avLst/>
          </a:prstGeom>
        </p:spPr>
        <p:txBody>
          <a:bodyPr anchor="ctr"/>
          <a:lstStyle>
            <a:lvl1pPr algn="l">
              <a:defRPr>
                <a:solidFill>
                  <a:schemeClr val="tx1">
                    <a:lumMod val="75000"/>
                    <a:lumOff val="25000"/>
                  </a:schemeClr>
                </a:solidFill>
                <a:latin typeface="+mj-lt"/>
                <a:cs typeface="Arial" pitchFamily="34" charset="0"/>
              </a:defRPr>
            </a:lvl1pPr>
          </a:lstStyle>
          <a:p>
            <a:r>
              <a:rPr lang="en-US" altLang="ko-KR" dirty="0"/>
              <a:t>Free PPT _ Click to add title</a:t>
            </a:r>
            <a:endParaRPr lang="ko-KR" altLang="en-US" dirty="0"/>
          </a:p>
        </p:txBody>
      </p:sp>
    </p:spTree>
    <p:extLst>
      <p:ext uri="{BB962C8B-B14F-4D97-AF65-F5344CB8AC3E}">
        <p14:creationId xmlns:p14="http://schemas.microsoft.com/office/powerpoint/2010/main" val="4029269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ctr">
              <a:defRPr>
                <a:solidFill>
                  <a:schemeClr val="tx1">
                    <a:lumMod val="75000"/>
                    <a:lumOff val="25000"/>
                  </a:schemeClr>
                </a:solidFill>
                <a:latin typeface="+mj-lt"/>
                <a:cs typeface="Arial" pitchFamily="34" charset="0"/>
              </a:defRPr>
            </a:lvl1pPr>
          </a:lstStyle>
          <a:p>
            <a:r>
              <a:rPr lang="en-US" altLang="ko-KR" dirty="0"/>
              <a:t> Free PPT _ Click to add title</a:t>
            </a:r>
            <a:endParaRPr lang="ko-KR" altLang="en-US" dirty="0"/>
          </a:p>
        </p:txBody>
      </p:sp>
    </p:spTree>
    <p:extLst>
      <p:ext uri="{BB962C8B-B14F-4D97-AF65-F5344CB8AC3E}">
        <p14:creationId xmlns:p14="http://schemas.microsoft.com/office/powerpoint/2010/main" val="2826742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accent3">
            <a:lumMod val="20000"/>
            <a:lumOff val="80000"/>
            <a:alpha val="50000"/>
          </a:schemeClr>
        </a:solidFill>
        <a:effectLst/>
      </p:bgPr>
    </p:bg>
    <p:spTree>
      <p:nvGrpSpPr>
        <p:cNvPr id="1" name=""/>
        <p:cNvGrpSpPr/>
        <p:nvPr/>
      </p:nvGrpSpPr>
      <p:grpSpPr>
        <a:xfrm>
          <a:off x="0" y="0"/>
          <a:ext cx="0" cy="0"/>
          <a:chOff x="0" y="0"/>
          <a:chExt cx="0" cy="0"/>
        </a:xfrm>
      </p:grpSpPr>
      <p:sp>
        <p:nvSpPr>
          <p:cNvPr id="3" name="Diamond 10"/>
          <p:cNvSpPr/>
          <p:nvPr userDrawn="1"/>
        </p:nvSpPr>
        <p:spPr>
          <a:xfrm>
            <a:off x="3203848" y="-2322"/>
            <a:ext cx="2700000" cy="1806344"/>
          </a:xfrm>
          <a:custGeom>
            <a:avLst/>
            <a:gdLst/>
            <a:ahLst/>
            <a:cxnLst/>
            <a:rect l="l" t="t" r="r" b="b"/>
            <a:pathLst>
              <a:path w="2700000" h="1806344">
                <a:moveTo>
                  <a:pt x="456344" y="0"/>
                </a:moveTo>
                <a:lnTo>
                  <a:pt x="2243656" y="0"/>
                </a:lnTo>
                <a:lnTo>
                  <a:pt x="2700000" y="456344"/>
                </a:lnTo>
                <a:lnTo>
                  <a:pt x="1350000" y="1806344"/>
                </a:lnTo>
                <a:lnTo>
                  <a:pt x="0" y="45634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5" name="Isosceles Triangle 4"/>
          <p:cNvSpPr/>
          <p:nvPr userDrawn="1"/>
        </p:nvSpPr>
        <p:spPr>
          <a:xfrm>
            <a:off x="3746892" y="4331240"/>
            <a:ext cx="1650216" cy="812260"/>
          </a:xfrm>
          <a:prstGeom prst="triangl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6" name="Isosceles Triangle 5"/>
          <p:cNvSpPr/>
          <p:nvPr userDrawn="1"/>
        </p:nvSpPr>
        <p:spPr>
          <a:xfrm>
            <a:off x="4041648" y="4493810"/>
            <a:ext cx="1060704" cy="55436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8" name="그림 개체 틀 7">
            <a:extLst>
              <a:ext uri="{FF2B5EF4-FFF2-40B4-BE49-F238E27FC236}">
                <a16:creationId xmlns:a16="http://schemas.microsoft.com/office/drawing/2014/main" id="{28FC5FB3-D739-474A-9148-1ABF4FC27690}"/>
              </a:ext>
            </a:extLst>
          </p:cNvPr>
          <p:cNvSpPr>
            <a:spLocks noGrp="1"/>
          </p:cNvSpPr>
          <p:nvPr>
            <p:ph type="pic" idx="12" hasCustomPrompt="1"/>
          </p:nvPr>
        </p:nvSpPr>
        <p:spPr>
          <a:xfrm>
            <a:off x="3293848" y="1"/>
            <a:ext cx="2520000" cy="1711155"/>
          </a:xfrm>
          <a:custGeom>
            <a:avLst/>
            <a:gdLst>
              <a:gd name="connsiteX0" fmla="*/ 442968 w 2520000"/>
              <a:gd name="connsiteY0" fmla="*/ 0 h 1711155"/>
              <a:gd name="connsiteX1" fmla="*/ 985757 w 2520000"/>
              <a:gd name="connsiteY1" fmla="*/ 0 h 1711155"/>
              <a:gd name="connsiteX2" fmla="*/ 2080270 w 2520000"/>
              <a:gd name="connsiteY2" fmla="*/ 4702 h 1711155"/>
              <a:gd name="connsiteX3" fmla="*/ 2520000 w 2520000"/>
              <a:gd name="connsiteY3" fmla="*/ 451155 h 1711155"/>
              <a:gd name="connsiteX4" fmla="*/ 1260000 w 2520000"/>
              <a:gd name="connsiteY4" fmla="*/ 1711155 h 1711155"/>
              <a:gd name="connsiteX5" fmla="*/ 0 w 2520000"/>
              <a:gd name="connsiteY5" fmla="*/ 451155 h 1711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000" h="1711155">
                <a:moveTo>
                  <a:pt x="442968" y="0"/>
                </a:moveTo>
                <a:lnTo>
                  <a:pt x="985757" y="0"/>
                </a:lnTo>
                <a:lnTo>
                  <a:pt x="2080270" y="4702"/>
                </a:lnTo>
                <a:lnTo>
                  <a:pt x="2520000" y="451155"/>
                </a:lnTo>
                <a:lnTo>
                  <a:pt x="1260000" y="1711155"/>
                </a:lnTo>
                <a:lnTo>
                  <a:pt x="0" y="451155"/>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26433201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0"/>
            <a:ext cx="9144000" cy="884466"/>
          </a:xfrm>
          <a:prstGeom prst="rect">
            <a:avLst/>
          </a:prstGeom>
        </p:spPr>
        <p:txBody>
          <a:bodyPr anchor="ctr"/>
          <a:lstStyle>
            <a:lvl1pPr algn="ctr">
              <a:defRPr>
                <a:solidFill>
                  <a:schemeClr val="tx1">
                    <a:lumMod val="75000"/>
                    <a:lumOff val="25000"/>
                  </a:schemeClr>
                </a:solidFill>
                <a:latin typeface="+mn-lt"/>
                <a:cs typeface="Arial" pitchFamily="34" charset="0"/>
              </a:defRPr>
            </a:lvl1pPr>
          </a:lstStyle>
          <a:p>
            <a:r>
              <a:rPr lang="en-US" altLang="ko-KR" dirty="0"/>
              <a:t> Free PPT _ Click to add title</a:t>
            </a:r>
            <a:endParaRPr lang="ko-KR" altLang="en-US" dirty="0"/>
          </a:p>
        </p:txBody>
      </p:sp>
      <p:sp>
        <p:nvSpPr>
          <p:cNvPr id="2" name="Rectangle 1"/>
          <p:cNvSpPr/>
          <p:nvPr userDrawn="1"/>
        </p:nvSpPr>
        <p:spPr>
          <a:xfrm>
            <a:off x="565878" y="1176692"/>
            <a:ext cx="1871760" cy="30512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10" name="Rectangle 9"/>
          <p:cNvSpPr/>
          <p:nvPr userDrawn="1"/>
        </p:nvSpPr>
        <p:spPr>
          <a:xfrm>
            <a:off x="2612855" y="1176061"/>
            <a:ext cx="1871760" cy="30512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11" name="Rectangle 10"/>
          <p:cNvSpPr/>
          <p:nvPr userDrawn="1"/>
        </p:nvSpPr>
        <p:spPr>
          <a:xfrm>
            <a:off x="4659832" y="1175430"/>
            <a:ext cx="1871760" cy="30512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12" name="Rectangle 11"/>
          <p:cNvSpPr/>
          <p:nvPr userDrawn="1"/>
        </p:nvSpPr>
        <p:spPr>
          <a:xfrm>
            <a:off x="6706810" y="1174799"/>
            <a:ext cx="1871760" cy="30512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14" name="Picture Placeholder 2"/>
          <p:cNvSpPr>
            <a:spLocks noGrp="1"/>
          </p:cNvSpPr>
          <p:nvPr>
            <p:ph type="pic" idx="11" hasCustomPrompt="1"/>
          </p:nvPr>
        </p:nvSpPr>
        <p:spPr>
          <a:xfrm>
            <a:off x="825475" y="1320085"/>
            <a:ext cx="1352567" cy="1352567"/>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5" name="Picture Placeholder 2"/>
          <p:cNvSpPr>
            <a:spLocks noGrp="1"/>
          </p:cNvSpPr>
          <p:nvPr>
            <p:ph type="pic" idx="12" hasCustomPrompt="1"/>
          </p:nvPr>
        </p:nvSpPr>
        <p:spPr>
          <a:xfrm>
            <a:off x="6966407" y="1320085"/>
            <a:ext cx="1352567" cy="1352567"/>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6" name="Picture Placeholder 2"/>
          <p:cNvSpPr>
            <a:spLocks noGrp="1"/>
          </p:cNvSpPr>
          <p:nvPr>
            <p:ph type="pic" idx="13" hasCustomPrompt="1"/>
          </p:nvPr>
        </p:nvSpPr>
        <p:spPr>
          <a:xfrm>
            <a:off x="2872452" y="1320085"/>
            <a:ext cx="1352567" cy="1352567"/>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7" name="Picture Placeholder 2"/>
          <p:cNvSpPr>
            <a:spLocks noGrp="1"/>
          </p:cNvSpPr>
          <p:nvPr>
            <p:ph type="pic" idx="14" hasCustomPrompt="1"/>
          </p:nvPr>
        </p:nvSpPr>
        <p:spPr>
          <a:xfrm>
            <a:off x="4919429" y="1320085"/>
            <a:ext cx="1352567" cy="1352567"/>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19128539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2" descr="D:\KBM-정애\014-Fullppt\PNG이미지\모니터.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33754" y="451443"/>
            <a:ext cx="3282039" cy="3272435"/>
          </a:xfrm>
          <a:prstGeom prst="rect">
            <a:avLst/>
          </a:prstGeom>
          <a:noFill/>
          <a:extLst>
            <a:ext uri="{909E8E84-426E-40DD-AFC4-6F175D3DCCD1}">
              <a14:hiddenFill xmlns:a14="http://schemas.microsoft.com/office/drawing/2010/main">
                <a:solidFill>
                  <a:srgbClr val="FFFFFF"/>
                </a:solidFill>
              </a14:hiddenFill>
            </a:ext>
          </a:extLst>
        </p:spPr>
      </p:pic>
      <p:sp>
        <p:nvSpPr>
          <p:cNvPr id="5" name="Picture Placeholder 2"/>
          <p:cNvSpPr>
            <a:spLocks noGrp="1"/>
          </p:cNvSpPr>
          <p:nvPr>
            <p:ph type="pic" idx="11" hasCustomPrompt="1"/>
          </p:nvPr>
        </p:nvSpPr>
        <p:spPr>
          <a:xfrm>
            <a:off x="1363708" y="584771"/>
            <a:ext cx="2991584" cy="2076779"/>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8" name="Picture Placeholder 2"/>
          <p:cNvSpPr>
            <a:spLocks noGrp="1"/>
          </p:cNvSpPr>
          <p:nvPr>
            <p:ph type="pic" idx="12" hasCustomPrompt="1"/>
          </p:nvPr>
        </p:nvSpPr>
        <p:spPr>
          <a:xfrm>
            <a:off x="4143454" y="1295867"/>
            <a:ext cx="3055840" cy="223137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2076911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0"/>
            <a:ext cx="9144000" cy="884466"/>
          </a:xfrm>
          <a:prstGeom prst="rect">
            <a:avLst/>
          </a:prstGeom>
        </p:spPr>
        <p:txBody>
          <a:bodyPr anchor="ctr"/>
          <a:lstStyle>
            <a:lvl1pPr algn="ctr">
              <a:defRPr>
                <a:solidFill>
                  <a:schemeClr val="tx1">
                    <a:lumMod val="75000"/>
                    <a:lumOff val="25000"/>
                  </a:schemeClr>
                </a:solidFill>
                <a:latin typeface="+mj-lt"/>
                <a:cs typeface="Arial" pitchFamily="34" charset="0"/>
              </a:defRPr>
            </a:lvl1pPr>
          </a:lstStyle>
          <a:p>
            <a:r>
              <a:rPr lang="en-US" altLang="ko-KR" dirty="0"/>
              <a:t> Free PPT _ Click to add title</a:t>
            </a:r>
            <a:endParaRPr lang="ko-KR" altLang="en-US" dirty="0"/>
          </a:p>
        </p:txBody>
      </p:sp>
      <p:pic>
        <p:nvPicPr>
          <p:cNvPr id="11" name="Picture 4" descr="D:\KBM-정애\014-Fullppt\PNG이미지\노트북.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71800" y="2499742"/>
            <a:ext cx="3600400" cy="1831222"/>
          </a:xfrm>
          <a:prstGeom prst="rect">
            <a:avLst/>
          </a:prstGeom>
          <a:noFill/>
          <a:extLst>
            <a:ext uri="{909E8E84-426E-40DD-AFC4-6F175D3DCCD1}">
              <a14:hiddenFill xmlns:a14="http://schemas.microsoft.com/office/drawing/2010/main">
                <a:solidFill>
                  <a:srgbClr val="FFFFFF"/>
                </a:solidFill>
              </a14:hiddenFill>
            </a:ext>
          </a:extLst>
        </p:spPr>
      </p:pic>
      <p:sp>
        <p:nvSpPr>
          <p:cNvPr id="12" name="Picture Placeholder 2"/>
          <p:cNvSpPr>
            <a:spLocks noGrp="1"/>
          </p:cNvSpPr>
          <p:nvPr>
            <p:ph type="pic" idx="12" hasCustomPrompt="1"/>
          </p:nvPr>
        </p:nvSpPr>
        <p:spPr>
          <a:xfrm>
            <a:off x="3753800" y="2764640"/>
            <a:ext cx="1711407" cy="124967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1552961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Picture Placeholder 2"/>
          <p:cNvSpPr>
            <a:spLocks noGrp="1"/>
          </p:cNvSpPr>
          <p:nvPr>
            <p:ph type="pic" idx="12" hasCustomPrompt="1"/>
          </p:nvPr>
        </p:nvSpPr>
        <p:spPr>
          <a:xfrm>
            <a:off x="0" y="-1"/>
            <a:ext cx="9144000" cy="2716213"/>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25023717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548178" y="557440"/>
            <a:ext cx="2592000" cy="403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9" name="Picture Placeholder 2"/>
          <p:cNvSpPr>
            <a:spLocks noGrp="1"/>
          </p:cNvSpPr>
          <p:nvPr>
            <p:ph type="pic" idx="14" hasCustomPrompt="1"/>
          </p:nvPr>
        </p:nvSpPr>
        <p:spPr>
          <a:xfrm>
            <a:off x="6012448" y="557440"/>
            <a:ext cx="2592000" cy="403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5" name="Picture Placeholder 2"/>
          <p:cNvSpPr>
            <a:spLocks noGrp="1"/>
          </p:cNvSpPr>
          <p:nvPr>
            <p:ph type="pic" idx="15" hasCustomPrompt="1"/>
          </p:nvPr>
        </p:nvSpPr>
        <p:spPr>
          <a:xfrm>
            <a:off x="3280313" y="557440"/>
            <a:ext cx="2592000" cy="4032000"/>
          </a:xfrm>
          <a:prstGeom prst="rect">
            <a:avLst/>
          </a:prstGeom>
          <a:solidFill>
            <a:schemeClr val="bg1">
              <a:lumMod val="7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2063878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Picture Placeholder 2"/>
          <p:cNvSpPr>
            <a:spLocks noGrp="1"/>
          </p:cNvSpPr>
          <p:nvPr>
            <p:ph type="pic" idx="13" hasCustomPrompt="1"/>
          </p:nvPr>
        </p:nvSpPr>
        <p:spPr>
          <a:xfrm>
            <a:off x="3059900" y="1"/>
            <a:ext cx="3024200" cy="257175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4" name="Picture Placeholder 2"/>
          <p:cNvSpPr>
            <a:spLocks noGrp="1"/>
          </p:cNvSpPr>
          <p:nvPr>
            <p:ph type="pic" idx="14" hasCustomPrompt="1"/>
          </p:nvPr>
        </p:nvSpPr>
        <p:spPr>
          <a:xfrm>
            <a:off x="4572100" y="2571750"/>
            <a:ext cx="1512000" cy="257175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5" name="Picture Placeholder 2"/>
          <p:cNvSpPr>
            <a:spLocks noGrp="1"/>
          </p:cNvSpPr>
          <p:nvPr>
            <p:ph type="pic" idx="15" hasCustomPrompt="1"/>
          </p:nvPr>
        </p:nvSpPr>
        <p:spPr>
          <a:xfrm>
            <a:off x="3059900" y="2571750"/>
            <a:ext cx="1512000" cy="257175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3223685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Picture Placeholder 2"/>
          <p:cNvSpPr>
            <a:spLocks noGrp="1"/>
          </p:cNvSpPr>
          <p:nvPr>
            <p:ph type="pic" idx="12" hasCustomPrompt="1"/>
          </p:nvPr>
        </p:nvSpPr>
        <p:spPr>
          <a:xfrm>
            <a:off x="2426012" y="540000"/>
            <a:ext cx="1728192" cy="403706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4" name="Picture Placeholder 2"/>
          <p:cNvSpPr>
            <a:spLocks noGrp="1"/>
          </p:cNvSpPr>
          <p:nvPr>
            <p:ph type="pic" idx="13" hasCustomPrompt="1"/>
          </p:nvPr>
        </p:nvSpPr>
        <p:spPr>
          <a:xfrm>
            <a:off x="553804" y="540000"/>
            <a:ext cx="1728192" cy="403706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5" name="Picture Placeholder 2"/>
          <p:cNvSpPr>
            <a:spLocks noGrp="1"/>
          </p:cNvSpPr>
          <p:nvPr>
            <p:ph type="pic" idx="14" hasCustomPrompt="1"/>
          </p:nvPr>
        </p:nvSpPr>
        <p:spPr>
          <a:xfrm>
            <a:off x="4298220" y="540000"/>
            <a:ext cx="1728192" cy="403706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24411526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Picture Placeholder 2"/>
          <p:cNvSpPr>
            <a:spLocks noGrp="1"/>
          </p:cNvSpPr>
          <p:nvPr>
            <p:ph type="pic" idx="12" hasCustomPrompt="1"/>
          </p:nvPr>
        </p:nvSpPr>
        <p:spPr>
          <a:xfrm>
            <a:off x="0" y="-1"/>
            <a:ext cx="9144000" cy="5143501"/>
          </a:xfrm>
          <a:prstGeom prst="rect">
            <a:avLst/>
          </a:prstGeom>
          <a:solidFill>
            <a:schemeClr val="bg1">
              <a:lumMod val="95000"/>
            </a:schemeClr>
          </a:solidFill>
        </p:spPr>
        <p:txBody>
          <a:bodyPr anchor="ctr"/>
          <a:lstStyle>
            <a:lvl1pPr marL="0" indent="0" algn="ctr">
              <a:buNone/>
              <a:defRPr sz="12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14130980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6" name="그림 개체 틀 5">
            <a:extLst>
              <a:ext uri="{FF2B5EF4-FFF2-40B4-BE49-F238E27FC236}">
                <a16:creationId xmlns:a16="http://schemas.microsoft.com/office/drawing/2014/main" id="{C7304401-68B8-4E0E-A9DB-540B76DF928B}"/>
              </a:ext>
            </a:extLst>
          </p:cNvPr>
          <p:cNvSpPr>
            <a:spLocks noGrp="1"/>
          </p:cNvSpPr>
          <p:nvPr>
            <p:ph type="pic" idx="14" hasCustomPrompt="1"/>
          </p:nvPr>
        </p:nvSpPr>
        <p:spPr>
          <a:xfrm>
            <a:off x="3563888" y="638650"/>
            <a:ext cx="4320480" cy="4504851"/>
          </a:xfrm>
          <a:custGeom>
            <a:avLst/>
            <a:gdLst>
              <a:gd name="connsiteX0" fmla="*/ 2160240 w 4320480"/>
              <a:gd name="connsiteY0" fmla="*/ 0 h 4504851"/>
              <a:gd name="connsiteX1" fmla="*/ 4320480 w 4320480"/>
              <a:gd name="connsiteY1" fmla="*/ 4504851 h 4504851"/>
              <a:gd name="connsiteX2" fmla="*/ 0 w 4320480"/>
              <a:gd name="connsiteY2" fmla="*/ 4504851 h 4504851"/>
            </a:gdLst>
            <a:ahLst/>
            <a:cxnLst>
              <a:cxn ang="0">
                <a:pos x="connsiteX0" y="connsiteY0"/>
              </a:cxn>
              <a:cxn ang="0">
                <a:pos x="connsiteX1" y="connsiteY1"/>
              </a:cxn>
              <a:cxn ang="0">
                <a:pos x="connsiteX2" y="connsiteY2"/>
              </a:cxn>
            </a:cxnLst>
            <a:rect l="l" t="t" r="r" b="b"/>
            <a:pathLst>
              <a:path w="4320480" h="4504851">
                <a:moveTo>
                  <a:pt x="2160240" y="0"/>
                </a:moveTo>
                <a:lnTo>
                  <a:pt x="4320480" y="4504851"/>
                </a:lnTo>
                <a:lnTo>
                  <a:pt x="0" y="4504851"/>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8" name="그림 개체 틀 7">
            <a:extLst>
              <a:ext uri="{FF2B5EF4-FFF2-40B4-BE49-F238E27FC236}">
                <a16:creationId xmlns:a16="http://schemas.microsoft.com/office/drawing/2014/main" id="{D2ABAD60-FE41-4786-B9AF-4454375D2129}"/>
              </a:ext>
            </a:extLst>
          </p:cNvPr>
          <p:cNvSpPr>
            <a:spLocks noGrp="1"/>
          </p:cNvSpPr>
          <p:nvPr>
            <p:ph type="pic" idx="11" hasCustomPrompt="1"/>
          </p:nvPr>
        </p:nvSpPr>
        <p:spPr>
          <a:xfrm>
            <a:off x="5635630" y="1"/>
            <a:ext cx="3508370" cy="4339267"/>
          </a:xfrm>
          <a:custGeom>
            <a:avLst/>
            <a:gdLst>
              <a:gd name="connsiteX0" fmla="*/ 0 w 3508370"/>
              <a:gd name="connsiteY0" fmla="*/ 0 h 4339267"/>
              <a:gd name="connsiteX1" fmla="*/ 3508370 w 3508370"/>
              <a:gd name="connsiteY1" fmla="*/ 0 h 4339267"/>
              <a:gd name="connsiteX2" fmla="*/ 3504823 w 3508370"/>
              <a:gd name="connsiteY2" fmla="*/ 1594801 h 4339267"/>
              <a:gd name="connsiteX3" fmla="*/ 2097974 w 3508370"/>
              <a:gd name="connsiteY3" fmla="*/ 4339267 h 4339267"/>
            </a:gdLst>
            <a:ahLst/>
            <a:cxnLst>
              <a:cxn ang="0">
                <a:pos x="connsiteX0" y="connsiteY0"/>
              </a:cxn>
              <a:cxn ang="0">
                <a:pos x="connsiteX1" y="connsiteY1"/>
              </a:cxn>
              <a:cxn ang="0">
                <a:pos x="connsiteX2" y="connsiteY2"/>
              </a:cxn>
              <a:cxn ang="0">
                <a:pos x="connsiteX3" y="connsiteY3"/>
              </a:cxn>
            </a:cxnLst>
            <a:rect l="l" t="t" r="r" b="b"/>
            <a:pathLst>
              <a:path w="3508370" h="4339267">
                <a:moveTo>
                  <a:pt x="0" y="0"/>
                </a:moveTo>
                <a:lnTo>
                  <a:pt x="3508370" y="0"/>
                </a:lnTo>
                <a:cubicBezTo>
                  <a:pt x="3507188" y="531600"/>
                  <a:pt x="3506005" y="1063201"/>
                  <a:pt x="3504823" y="1594801"/>
                </a:cubicBezTo>
                <a:lnTo>
                  <a:pt x="2097974" y="4339267"/>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20918561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 name="Picture Placeholder 2"/>
          <p:cNvSpPr>
            <a:spLocks noGrp="1"/>
          </p:cNvSpPr>
          <p:nvPr>
            <p:ph type="pic" idx="11" hasCustomPrompt="1"/>
          </p:nvPr>
        </p:nvSpPr>
        <p:spPr>
          <a:xfrm>
            <a:off x="0" y="0"/>
            <a:ext cx="5076056" cy="5143500"/>
          </a:xfrm>
          <a:prstGeom prst="rect">
            <a:avLst/>
          </a:prstGeom>
          <a:solidFill>
            <a:schemeClr val="bg1">
              <a:lumMod val="7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14795816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hapes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6" y="92609"/>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r>
              <a:rPr lang="en-US" altLang="ko-KR" dirty="0"/>
              <a:t>Fully Editable Shapes</a:t>
            </a:r>
          </a:p>
        </p:txBody>
      </p:sp>
    </p:spTree>
    <p:extLst>
      <p:ext uri="{BB962C8B-B14F-4D97-AF65-F5344CB8AC3E}">
        <p14:creationId xmlns:p14="http://schemas.microsoft.com/office/powerpoint/2010/main" val="3439372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4"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4000" b="0" baseline="0">
                <a:solidFill>
                  <a:schemeClr val="tx1">
                    <a:lumMod val="75000"/>
                    <a:lumOff val="25000"/>
                  </a:schemeClr>
                </a:solidFill>
                <a:latin typeface="+mj-lt"/>
                <a:cs typeface="Arial" pitchFamily="34" charset="0"/>
              </a:defRPr>
            </a:lvl1pPr>
          </a:lstStyle>
          <a:p>
            <a:pPr lvl="0"/>
            <a:r>
              <a:rPr lang="en-US" altLang="ko-KR" dirty="0"/>
              <a:t>ICON SETS LAYOUT</a:t>
            </a:r>
          </a:p>
        </p:txBody>
      </p:sp>
      <p:sp>
        <p:nvSpPr>
          <p:cNvPr id="13" name="Rounded Rectangle 12"/>
          <p:cNvSpPr/>
          <p:nvPr userDrawn="1"/>
        </p:nvSpPr>
        <p:spPr>
          <a:xfrm>
            <a:off x="354008" y="1131589"/>
            <a:ext cx="2849840" cy="364917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6" name="Rounded Rectangle 15"/>
          <p:cNvSpPr/>
          <p:nvPr userDrawn="1"/>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solidFill>
            </a:endParaRPr>
          </a:p>
        </p:txBody>
      </p:sp>
      <p:sp>
        <p:nvSpPr>
          <p:cNvPr id="17" name="Half Frame 16"/>
          <p:cNvSpPr/>
          <p:nvPr userDrawn="1"/>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mn-lt"/>
            </a:endParaRPr>
          </a:p>
        </p:txBody>
      </p:sp>
    </p:spTree>
    <p:extLst>
      <p:ext uri="{BB962C8B-B14F-4D97-AF65-F5344CB8AC3E}">
        <p14:creationId xmlns:p14="http://schemas.microsoft.com/office/powerpoint/2010/main" val="32290078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65695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50386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7499347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4" name="TextBox 3"/>
          <p:cNvSpPr txBox="1"/>
          <p:nvPr userDrawn="1"/>
        </p:nvSpPr>
        <p:spPr>
          <a:xfrm>
            <a:off x="459229" y="4856902"/>
            <a:ext cx="1350150" cy="118430"/>
          </a:xfrm>
          <a:prstGeom prst="rect">
            <a:avLst/>
          </a:prstGeom>
          <a:noFill/>
        </p:spPr>
        <p:txBody>
          <a:bodyPr wrap="square" rtlCol="0">
            <a:spAutoFit/>
          </a:bodyPr>
          <a:lstStyle/>
          <a:p>
            <a:pPr marL="0" marR="0" lvl="0" indent="0" algn="l" defTabSz="685800" rtl="0" eaLnBrk="1" fontAlgn="auto" latinLnBrk="0" hangingPunct="1">
              <a:lnSpc>
                <a:spcPct val="2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mn-cs"/>
                <a:hlinkClick r:id="rId2"/>
              </a:rPr>
              <a:t>PPT</a:t>
            </a:r>
            <a:r>
              <a:rPr kumimoji="0" lang="zh-CN" altLang="en-US" sz="1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mn-cs"/>
                <a:hlinkClick r:id="rId2"/>
              </a:rPr>
              <a:t>模板</a:t>
            </a:r>
            <a:r>
              <a:rPr kumimoji="0" lang="zh-CN" altLang="en-US" sz="1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mn-cs"/>
              </a:rPr>
              <a:t> </a:t>
            </a:r>
            <a:r>
              <a:rPr kumimoji="0" lang="en-US" altLang="zh-CN" sz="1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mn-cs"/>
              </a:rPr>
              <a:t>http://www.1ppt.com/moban/</a:t>
            </a:r>
            <a:r>
              <a:rPr kumimoji="0" lang="zh-CN" altLang="en-US" sz="1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mn-cs"/>
              </a:rPr>
              <a:t> </a:t>
            </a:r>
            <a:endParaRPr kumimoji="0" lang="en-US" altLang="zh-CN" sz="100" b="0" i="0" u="none" strike="noStrike" kern="1200" cap="none" spc="0" normalizeH="0" baseline="0" noProof="0" dirty="0">
              <a:ln>
                <a:noFill/>
              </a:ln>
              <a:solidFill>
                <a:prstClr val="black"/>
              </a:solidFill>
              <a:effectLst/>
              <a:uLnTx/>
              <a:uFillTx/>
              <a:latin typeface="Microsoft YaHei" panose="020B0503020204020204" pitchFamily="34" charset="-122"/>
              <a:ea typeface="微软雅黑"/>
              <a:cs typeface="+mn-cs"/>
            </a:endParaRPr>
          </a:p>
        </p:txBody>
      </p:sp>
    </p:spTree>
    <p:extLst>
      <p:ext uri="{BB962C8B-B14F-4D97-AF65-F5344CB8AC3E}">
        <p14:creationId xmlns:p14="http://schemas.microsoft.com/office/powerpoint/2010/main" val="33968393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586076" y="1775069"/>
            <a:ext cx="2133903" cy="2133905"/>
          </a:xfrm>
          <a:custGeom>
            <a:avLst/>
            <a:gdLst>
              <a:gd name="connsiteX0" fmla="*/ 1422602 w 2845204"/>
              <a:gd name="connsiteY0" fmla="*/ 0 h 2845206"/>
              <a:gd name="connsiteX1" fmla="*/ 2845204 w 2845204"/>
              <a:gd name="connsiteY1" fmla="*/ 1422603 h 2845206"/>
              <a:gd name="connsiteX2" fmla="*/ 1422602 w 2845204"/>
              <a:gd name="connsiteY2" fmla="*/ 2845206 h 2845206"/>
              <a:gd name="connsiteX3" fmla="*/ 0 w 2845204"/>
              <a:gd name="connsiteY3" fmla="*/ 1422603 h 2845206"/>
              <a:gd name="connsiteX4" fmla="*/ 1422602 w 2845204"/>
              <a:gd name="connsiteY4" fmla="*/ 0 h 284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204" h="2845206">
                <a:moveTo>
                  <a:pt x="1422602" y="0"/>
                </a:moveTo>
                <a:cubicBezTo>
                  <a:pt x="2208283" y="0"/>
                  <a:pt x="2845204" y="636921"/>
                  <a:pt x="2845204" y="1422603"/>
                </a:cubicBezTo>
                <a:cubicBezTo>
                  <a:pt x="2845204" y="2208285"/>
                  <a:pt x="2208283" y="2845206"/>
                  <a:pt x="1422602" y="2845206"/>
                </a:cubicBezTo>
                <a:cubicBezTo>
                  <a:pt x="636921" y="2845206"/>
                  <a:pt x="0" y="2208285"/>
                  <a:pt x="0" y="1422603"/>
                </a:cubicBezTo>
                <a:cubicBezTo>
                  <a:pt x="0" y="636921"/>
                  <a:pt x="636921" y="0"/>
                  <a:pt x="142260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3839368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6_Title Slide">
    <p:spTree>
      <p:nvGrpSpPr>
        <p:cNvPr id="1" name=""/>
        <p:cNvGrpSpPr/>
        <p:nvPr/>
      </p:nvGrpSpPr>
      <p:grpSpPr>
        <a:xfrm>
          <a:off x="0" y="0"/>
          <a:ext cx="0" cy="0"/>
          <a:chOff x="0" y="0"/>
          <a:chExt cx="0" cy="0"/>
        </a:xfrm>
      </p:grpSpPr>
      <p:sp>
        <p:nvSpPr>
          <p:cNvPr id="2" name="Picture Placeholder 2"/>
          <p:cNvSpPr>
            <a:spLocks noGrp="1"/>
          </p:cNvSpPr>
          <p:nvPr>
            <p:ph type="pic" idx="1" hasCustomPrompt="1"/>
          </p:nvPr>
        </p:nvSpPr>
        <p:spPr>
          <a:xfrm>
            <a:off x="546714" y="1171935"/>
            <a:ext cx="1944000" cy="10436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3" name="Picture Placeholder 2"/>
          <p:cNvSpPr>
            <a:spLocks noGrp="1"/>
          </p:cNvSpPr>
          <p:nvPr>
            <p:ph type="pic" idx="10" hasCustomPrompt="1"/>
          </p:nvPr>
        </p:nvSpPr>
        <p:spPr>
          <a:xfrm>
            <a:off x="546378" y="2862167"/>
            <a:ext cx="1944000" cy="122413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4" name="Rectangle 3"/>
          <p:cNvSpPr/>
          <p:nvPr userDrawn="1"/>
        </p:nvSpPr>
        <p:spPr>
          <a:xfrm>
            <a:off x="546378" y="2217207"/>
            <a:ext cx="1944000" cy="530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1350" b="0" i="0" u="none" strike="noStrike" kern="1200" cap="none" spc="0" normalizeH="0" baseline="0" noProof="0">
              <a:ln>
                <a:noFill/>
              </a:ln>
              <a:solidFill>
                <a:srgbClr val="FFFFFF"/>
              </a:solidFill>
              <a:effectLst/>
              <a:uLnTx/>
              <a:uFillTx/>
              <a:latin typeface="Arial"/>
              <a:cs typeface="+mn-cs"/>
            </a:endParaRPr>
          </a:p>
        </p:txBody>
      </p:sp>
      <p:sp>
        <p:nvSpPr>
          <p:cNvPr id="5" name="Rectangle 4"/>
          <p:cNvSpPr/>
          <p:nvPr userDrawn="1"/>
        </p:nvSpPr>
        <p:spPr>
          <a:xfrm>
            <a:off x="546042" y="4085904"/>
            <a:ext cx="1944000" cy="5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1350" b="0" i="0" u="none" strike="noStrike" kern="1200" cap="none" spc="0" normalizeH="0" baseline="0" noProof="0">
              <a:ln>
                <a:noFill/>
              </a:ln>
              <a:solidFill>
                <a:srgbClr val="FFFFFF"/>
              </a:solidFill>
              <a:effectLst/>
              <a:uLnTx/>
              <a:uFillTx/>
              <a:latin typeface="Arial"/>
              <a:cs typeface="+mn-cs"/>
            </a:endParaRPr>
          </a:p>
        </p:txBody>
      </p:sp>
      <p:sp>
        <p:nvSpPr>
          <p:cNvPr id="6" name="Picture Placeholder 2"/>
          <p:cNvSpPr>
            <a:spLocks noGrp="1"/>
          </p:cNvSpPr>
          <p:nvPr>
            <p:ph type="pic" idx="11" hasCustomPrompt="1"/>
          </p:nvPr>
        </p:nvSpPr>
        <p:spPr>
          <a:xfrm>
            <a:off x="2583307" y="1171935"/>
            <a:ext cx="1944000" cy="10436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7" name="Picture Placeholder 2"/>
          <p:cNvSpPr>
            <a:spLocks noGrp="1"/>
          </p:cNvSpPr>
          <p:nvPr>
            <p:ph type="pic" idx="12" hasCustomPrompt="1"/>
          </p:nvPr>
        </p:nvSpPr>
        <p:spPr>
          <a:xfrm>
            <a:off x="2582971" y="2862167"/>
            <a:ext cx="1944000" cy="122413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8" name="Rectangle 7"/>
          <p:cNvSpPr/>
          <p:nvPr userDrawn="1"/>
        </p:nvSpPr>
        <p:spPr>
          <a:xfrm>
            <a:off x="2582971" y="2217207"/>
            <a:ext cx="1944000" cy="5309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1350" b="0" i="0" u="none" strike="noStrike" kern="1200" cap="none" spc="0" normalizeH="0" baseline="0" noProof="0">
              <a:ln>
                <a:noFill/>
              </a:ln>
              <a:solidFill>
                <a:srgbClr val="FFFFFF"/>
              </a:solidFill>
              <a:effectLst/>
              <a:uLnTx/>
              <a:uFillTx/>
              <a:latin typeface="Arial"/>
              <a:cs typeface="+mn-cs"/>
            </a:endParaRPr>
          </a:p>
        </p:txBody>
      </p:sp>
      <p:sp>
        <p:nvSpPr>
          <p:cNvPr id="9" name="Rectangle 8"/>
          <p:cNvSpPr/>
          <p:nvPr userDrawn="1"/>
        </p:nvSpPr>
        <p:spPr>
          <a:xfrm>
            <a:off x="2582635" y="4085904"/>
            <a:ext cx="1944000" cy="5309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1350" b="0" i="0" u="none" strike="noStrike" kern="1200" cap="none" spc="0" normalizeH="0" baseline="0" noProof="0">
              <a:ln>
                <a:noFill/>
              </a:ln>
              <a:solidFill>
                <a:srgbClr val="FFFFFF"/>
              </a:solidFill>
              <a:effectLst/>
              <a:uLnTx/>
              <a:uFillTx/>
              <a:latin typeface="Arial"/>
              <a:cs typeface="+mn-cs"/>
            </a:endParaRPr>
          </a:p>
        </p:txBody>
      </p:sp>
      <p:sp>
        <p:nvSpPr>
          <p:cNvPr id="10" name="Picture Placeholder 2"/>
          <p:cNvSpPr>
            <a:spLocks noGrp="1"/>
          </p:cNvSpPr>
          <p:nvPr>
            <p:ph type="pic" idx="13" hasCustomPrompt="1"/>
          </p:nvPr>
        </p:nvSpPr>
        <p:spPr>
          <a:xfrm>
            <a:off x="4619900" y="1171935"/>
            <a:ext cx="1944000" cy="10436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11" name="Picture Placeholder 2"/>
          <p:cNvSpPr>
            <a:spLocks noGrp="1"/>
          </p:cNvSpPr>
          <p:nvPr>
            <p:ph type="pic" idx="14" hasCustomPrompt="1"/>
          </p:nvPr>
        </p:nvSpPr>
        <p:spPr>
          <a:xfrm>
            <a:off x="4619564" y="2862167"/>
            <a:ext cx="1944000" cy="122413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12" name="Rectangle 11"/>
          <p:cNvSpPr/>
          <p:nvPr userDrawn="1"/>
        </p:nvSpPr>
        <p:spPr>
          <a:xfrm>
            <a:off x="4619564" y="2217207"/>
            <a:ext cx="1944000" cy="5309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1350" b="0" i="0" u="none" strike="noStrike" kern="1200" cap="none" spc="0" normalizeH="0" baseline="0" noProof="0">
              <a:ln>
                <a:noFill/>
              </a:ln>
              <a:solidFill>
                <a:srgbClr val="FFFFFF"/>
              </a:solidFill>
              <a:effectLst/>
              <a:uLnTx/>
              <a:uFillTx/>
              <a:latin typeface="Arial"/>
              <a:cs typeface="+mn-cs"/>
            </a:endParaRPr>
          </a:p>
        </p:txBody>
      </p:sp>
      <p:sp>
        <p:nvSpPr>
          <p:cNvPr id="13" name="Rectangle 12"/>
          <p:cNvSpPr/>
          <p:nvPr userDrawn="1"/>
        </p:nvSpPr>
        <p:spPr>
          <a:xfrm>
            <a:off x="4619228" y="4085904"/>
            <a:ext cx="1944000" cy="5309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1350" b="0" i="0" u="none" strike="noStrike" kern="1200" cap="none" spc="0" normalizeH="0" baseline="0" noProof="0">
              <a:ln>
                <a:noFill/>
              </a:ln>
              <a:solidFill>
                <a:srgbClr val="FFFFFF"/>
              </a:solidFill>
              <a:effectLst/>
              <a:uLnTx/>
              <a:uFillTx/>
              <a:latin typeface="Arial"/>
              <a:cs typeface="+mn-cs"/>
            </a:endParaRPr>
          </a:p>
        </p:txBody>
      </p:sp>
      <p:sp>
        <p:nvSpPr>
          <p:cNvPr id="14" name="Picture Placeholder 2"/>
          <p:cNvSpPr>
            <a:spLocks noGrp="1"/>
          </p:cNvSpPr>
          <p:nvPr>
            <p:ph type="pic" idx="15" hasCustomPrompt="1"/>
          </p:nvPr>
        </p:nvSpPr>
        <p:spPr>
          <a:xfrm>
            <a:off x="6656494" y="1171935"/>
            <a:ext cx="1944000" cy="10436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15" name="Picture Placeholder 2"/>
          <p:cNvSpPr>
            <a:spLocks noGrp="1"/>
          </p:cNvSpPr>
          <p:nvPr>
            <p:ph type="pic" idx="16" hasCustomPrompt="1"/>
          </p:nvPr>
        </p:nvSpPr>
        <p:spPr>
          <a:xfrm>
            <a:off x="6656158" y="2862167"/>
            <a:ext cx="1944000" cy="122413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ea typeface="+mj-ea"/>
                <a:cs typeface="Arial" panose="020B0604020202020204" pitchFamily="34" charset="0"/>
              </a:defRPr>
            </a:lvl1pPr>
            <a:lvl2pPr marL="457200" indent="0">
              <a:buNone/>
              <a:defRPr sz="2775"/>
            </a:lvl2pPr>
            <a:lvl3pPr marL="914400" indent="0">
              <a:buNone/>
              <a:defRPr sz="2400"/>
            </a:lvl3pPr>
            <a:lvl4pPr marL="1371600" indent="0">
              <a:buNone/>
              <a:defRPr sz="2025"/>
            </a:lvl4pPr>
            <a:lvl5pPr marL="1828800" indent="0">
              <a:buNone/>
              <a:defRPr sz="2025"/>
            </a:lvl5pPr>
            <a:lvl6pPr marL="2286000" indent="0">
              <a:buNone/>
              <a:defRPr sz="2025"/>
            </a:lvl6pPr>
            <a:lvl7pPr marL="2743200" indent="0">
              <a:buNone/>
              <a:defRPr sz="2025"/>
            </a:lvl7pPr>
            <a:lvl8pPr marL="3200400" indent="0">
              <a:buNone/>
              <a:defRPr sz="2025"/>
            </a:lvl8pPr>
            <a:lvl9pPr marL="3657600" indent="0">
              <a:buNone/>
              <a:defRPr sz="2025"/>
            </a:lvl9pPr>
          </a:lstStyle>
          <a:p>
            <a:r>
              <a:rPr lang="en-US" altLang="ko-KR" dirty="0"/>
              <a:t>Insert Your Image</a:t>
            </a:r>
            <a:endParaRPr lang="ko-KR" altLang="en-US" dirty="0"/>
          </a:p>
        </p:txBody>
      </p:sp>
      <p:sp>
        <p:nvSpPr>
          <p:cNvPr id="16" name="Rectangle 15"/>
          <p:cNvSpPr/>
          <p:nvPr userDrawn="1"/>
        </p:nvSpPr>
        <p:spPr>
          <a:xfrm>
            <a:off x="6656158" y="2217207"/>
            <a:ext cx="1944000" cy="5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1350" b="0" i="0" u="none" strike="noStrike" kern="1200" cap="none" spc="0" normalizeH="0" baseline="0" noProof="0">
              <a:ln>
                <a:noFill/>
              </a:ln>
              <a:solidFill>
                <a:srgbClr val="FFFFFF"/>
              </a:solidFill>
              <a:effectLst/>
              <a:uLnTx/>
              <a:uFillTx/>
              <a:latin typeface="Arial"/>
              <a:cs typeface="+mn-cs"/>
            </a:endParaRPr>
          </a:p>
        </p:txBody>
      </p:sp>
      <p:sp>
        <p:nvSpPr>
          <p:cNvPr id="17" name="Rectangle 16"/>
          <p:cNvSpPr/>
          <p:nvPr userDrawn="1"/>
        </p:nvSpPr>
        <p:spPr>
          <a:xfrm>
            <a:off x="6655822" y="4085904"/>
            <a:ext cx="1944000" cy="530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1350" b="0" i="0" u="none" strike="noStrike" kern="1200" cap="none" spc="0" normalizeH="0" baseline="0" noProof="0">
              <a:ln>
                <a:noFill/>
              </a:ln>
              <a:solidFill>
                <a:srgbClr val="FFFFFF"/>
              </a:solidFill>
              <a:effectLst/>
              <a:uLnTx/>
              <a:uFillTx/>
              <a:latin typeface="Arial"/>
              <a:cs typeface="+mn-cs"/>
            </a:endParaRPr>
          </a:p>
        </p:txBody>
      </p:sp>
    </p:spTree>
    <p:extLst>
      <p:ext uri="{BB962C8B-B14F-4D97-AF65-F5344CB8AC3E}">
        <p14:creationId xmlns:p14="http://schemas.microsoft.com/office/powerpoint/2010/main" val="223776678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24650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61C8-09AD-4376-AC11-73B8872C0A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07C3DA-7343-4880-9C84-52BF7387F5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394F91-77F7-437A-BDA2-7F306078625B}"/>
              </a:ext>
            </a:extLst>
          </p:cNvPr>
          <p:cNvSpPr>
            <a:spLocks noGrp="1"/>
          </p:cNvSpPr>
          <p:nvPr>
            <p:ph type="dt" sz="half" idx="10"/>
          </p:nvPr>
        </p:nvSpPr>
        <p:spPr/>
        <p:txBody>
          <a:bodyPr/>
          <a:lstStyle/>
          <a:p>
            <a:pPr marL="0" marR="0" lvl="0" indent="0" algn="l" defTabSz="912683" rtl="0" eaLnBrk="1" fontAlgn="auto" latinLnBrk="0" hangingPunct="1">
              <a:lnSpc>
                <a:spcPct val="100000"/>
              </a:lnSpc>
              <a:spcBef>
                <a:spcPts val="0"/>
              </a:spcBef>
              <a:spcAft>
                <a:spcPts val="0"/>
              </a:spcAft>
              <a:buClrTx/>
              <a:buSzTx/>
              <a:buFontTx/>
              <a:buNone/>
              <a:tabLst/>
              <a:defRPr/>
            </a:pPr>
            <a:fld id="{1C044E96-713C-4725-B17E-67D298AD1F82}" type="datetimeFigureOut">
              <a:rPr kumimoji="0" lang="en-US" sz="1800" b="0" i="0" u="none" strike="noStrike" kern="1200" cap="none" spc="0" normalizeH="0" baseline="0" noProof="0" smtClean="0">
                <a:ln>
                  <a:noFill/>
                </a:ln>
                <a:solidFill>
                  <a:srgbClr val="000000"/>
                </a:solidFill>
                <a:effectLst/>
                <a:uLnTx/>
                <a:uFillTx/>
                <a:latin typeface="Arial"/>
                <a:ea typeface="微软雅黑"/>
                <a:cs typeface="+mn-cs"/>
              </a:rPr>
              <a:pPr marL="0" marR="0" lvl="0" indent="0" algn="l" defTabSz="912683" rtl="0" eaLnBrk="1" fontAlgn="auto" latinLnBrk="0" hangingPunct="1">
                <a:lnSpc>
                  <a:spcPct val="100000"/>
                </a:lnSpc>
                <a:spcBef>
                  <a:spcPts val="0"/>
                </a:spcBef>
                <a:spcAft>
                  <a:spcPts val="0"/>
                </a:spcAft>
                <a:buClrTx/>
                <a:buSzTx/>
                <a:buFontTx/>
                <a:buNone/>
                <a:tabLst/>
                <a:defRPr/>
              </a:pPr>
              <a:t>04/01/2025</a:t>
            </a:fld>
            <a:endParaRPr kumimoji="0" 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5" name="Footer Placeholder 4">
            <a:extLst>
              <a:ext uri="{FF2B5EF4-FFF2-40B4-BE49-F238E27FC236}">
                <a16:creationId xmlns:a16="http://schemas.microsoft.com/office/drawing/2014/main" id="{E58F23FE-FFAD-4911-8CDC-F25390DDA7AC}"/>
              </a:ext>
            </a:extLst>
          </p:cNvPr>
          <p:cNvSpPr>
            <a:spLocks noGrp="1"/>
          </p:cNvSpPr>
          <p:nvPr>
            <p:ph type="ftr" sz="quarter" idx="11"/>
          </p:nvPr>
        </p:nvSpPr>
        <p:spPr/>
        <p:txBody>
          <a:bodyPr/>
          <a:lstStyle/>
          <a:p>
            <a:pPr marL="0" marR="0" lvl="0" indent="0" algn="l" defTabSz="91268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6" name="Slide Number Placeholder 5">
            <a:extLst>
              <a:ext uri="{FF2B5EF4-FFF2-40B4-BE49-F238E27FC236}">
                <a16:creationId xmlns:a16="http://schemas.microsoft.com/office/drawing/2014/main" id="{7D79D0C3-183F-49CD-BE25-DA77EE340725}"/>
              </a:ext>
            </a:extLst>
          </p:cNvPr>
          <p:cNvSpPr>
            <a:spLocks noGrp="1"/>
          </p:cNvSpPr>
          <p:nvPr>
            <p:ph type="sldNum" sz="quarter" idx="12"/>
          </p:nvPr>
        </p:nvSpPr>
        <p:spPr/>
        <p:txBody>
          <a:bodyPr/>
          <a:lstStyle/>
          <a:p>
            <a:pPr marL="0" marR="0" lvl="0" indent="0" algn="l" defTabSz="912683" rtl="0" eaLnBrk="1" fontAlgn="auto" latinLnBrk="0" hangingPunct="1">
              <a:lnSpc>
                <a:spcPct val="100000"/>
              </a:lnSpc>
              <a:spcBef>
                <a:spcPts val="0"/>
              </a:spcBef>
              <a:spcAft>
                <a:spcPts val="0"/>
              </a:spcAft>
              <a:buClrTx/>
              <a:buSzTx/>
              <a:buFontTx/>
              <a:buNone/>
              <a:tabLst/>
              <a:defRPr/>
            </a:pPr>
            <a:fld id="{5920F83F-0103-4692-B13A-DAFAAA6C7A96}" type="slidenum">
              <a:rPr kumimoji="0" lang="en-US" sz="1800" b="0" i="0" u="none" strike="noStrike" kern="1200" cap="none" spc="0" normalizeH="0" baseline="0" noProof="0" smtClean="0">
                <a:ln>
                  <a:noFill/>
                </a:ln>
                <a:solidFill>
                  <a:srgbClr val="000000"/>
                </a:solidFill>
                <a:effectLst/>
                <a:uLnTx/>
                <a:uFillTx/>
                <a:latin typeface="Arial"/>
                <a:ea typeface="微软雅黑"/>
                <a:cs typeface="+mn-cs"/>
              </a:rPr>
              <a:pPr marL="0" marR="0" lvl="0" indent="0" algn="l" defTabSz="912683"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000000"/>
              </a:solidFill>
              <a:effectLst/>
              <a:uLnTx/>
              <a:uFillTx/>
              <a:latin typeface="Arial"/>
              <a:ea typeface="微软雅黑"/>
              <a:cs typeface="+mn-cs"/>
            </a:endParaRPr>
          </a:p>
        </p:txBody>
      </p:sp>
    </p:spTree>
    <p:extLst>
      <p:ext uri="{BB962C8B-B14F-4D97-AF65-F5344CB8AC3E}">
        <p14:creationId xmlns:p14="http://schemas.microsoft.com/office/powerpoint/2010/main" val="12394843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4_Images &amp; Contents Layout">
    <p:spTree>
      <p:nvGrpSpPr>
        <p:cNvPr id="1" name=""/>
        <p:cNvGrpSpPr/>
        <p:nvPr/>
      </p:nvGrpSpPr>
      <p:grpSpPr>
        <a:xfrm>
          <a:off x="0" y="0"/>
          <a:ext cx="0" cy="0"/>
          <a:chOff x="0" y="0"/>
          <a:chExt cx="0" cy="0"/>
        </a:xfrm>
      </p:grpSpPr>
      <p:sp>
        <p:nvSpPr>
          <p:cNvPr id="29" name="Picture Placeholder 2"/>
          <p:cNvSpPr>
            <a:spLocks noGrp="1"/>
          </p:cNvSpPr>
          <p:nvPr>
            <p:ph type="pic" idx="14" hasCustomPrompt="1"/>
          </p:nvPr>
        </p:nvSpPr>
        <p:spPr>
          <a:xfrm>
            <a:off x="210530" y="296407"/>
            <a:ext cx="8712968" cy="2181671"/>
          </a:xfrm>
          <a:prstGeom prst="rect">
            <a:avLst/>
          </a:prstGeom>
          <a:solidFill>
            <a:schemeClr val="bg1">
              <a:lumMod val="95000"/>
            </a:schemeClr>
          </a:solidFill>
        </p:spPr>
        <p:txBody>
          <a:bodyPr anchor="ctr"/>
          <a:lstStyle>
            <a:lvl1pPr marL="0" indent="0" algn="ctr">
              <a:buNone/>
              <a:defRPr sz="900">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
        <p:nvSpPr>
          <p:cNvPr id="32" name="Picture Placeholder 2"/>
          <p:cNvSpPr>
            <a:spLocks noGrp="1"/>
          </p:cNvSpPr>
          <p:nvPr>
            <p:ph type="pic" idx="15" hasCustomPrompt="1"/>
          </p:nvPr>
        </p:nvSpPr>
        <p:spPr>
          <a:xfrm>
            <a:off x="643896" y="2021654"/>
            <a:ext cx="1621132" cy="1620180"/>
          </a:xfrm>
          <a:prstGeom prst="rect">
            <a:avLst/>
          </a:prstGeom>
          <a:solidFill>
            <a:schemeClr val="bg1">
              <a:lumMod val="95000"/>
            </a:schemeClr>
          </a:solidFill>
          <a:ln w="127000">
            <a:solidFill>
              <a:schemeClr val="bg1"/>
            </a:solidFill>
          </a:ln>
        </p:spPr>
        <p:txBody>
          <a:bodyPr anchor="ctr"/>
          <a:lstStyle>
            <a:lvl1pPr marL="0" indent="0" algn="ctr">
              <a:buNone/>
              <a:defRPr sz="900">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
        <p:nvSpPr>
          <p:cNvPr id="33" name="Picture Placeholder 2"/>
          <p:cNvSpPr>
            <a:spLocks noGrp="1"/>
          </p:cNvSpPr>
          <p:nvPr>
            <p:ph type="pic" idx="16" hasCustomPrompt="1"/>
          </p:nvPr>
        </p:nvSpPr>
        <p:spPr>
          <a:xfrm>
            <a:off x="2721350" y="2021654"/>
            <a:ext cx="1621132" cy="1620180"/>
          </a:xfrm>
          <a:prstGeom prst="rect">
            <a:avLst/>
          </a:prstGeom>
          <a:solidFill>
            <a:schemeClr val="bg1">
              <a:lumMod val="95000"/>
            </a:schemeClr>
          </a:solidFill>
          <a:ln w="127000">
            <a:solidFill>
              <a:schemeClr val="bg1"/>
            </a:solidFill>
          </a:ln>
        </p:spPr>
        <p:txBody>
          <a:bodyPr anchor="ctr"/>
          <a:lstStyle>
            <a:lvl1pPr marL="0" indent="0" algn="ctr">
              <a:buNone/>
              <a:defRPr sz="900">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
        <p:nvSpPr>
          <p:cNvPr id="34" name="Picture Placeholder 2"/>
          <p:cNvSpPr>
            <a:spLocks noGrp="1"/>
          </p:cNvSpPr>
          <p:nvPr>
            <p:ph type="pic" idx="17" hasCustomPrompt="1"/>
          </p:nvPr>
        </p:nvSpPr>
        <p:spPr>
          <a:xfrm>
            <a:off x="4798804" y="2021654"/>
            <a:ext cx="1621132" cy="1620180"/>
          </a:xfrm>
          <a:prstGeom prst="rect">
            <a:avLst/>
          </a:prstGeom>
          <a:solidFill>
            <a:schemeClr val="bg1">
              <a:lumMod val="95000"/>
            </a:schemeClr>
          </a:solidFill>
          <a:ln w="127000">
            <a:solidFill>
              <a:schemeClr val="bg1"/>
            </a:solidFill>
          </a:ln>
        </p:spPr>
        <p:txBody>
          <a:bodyPr anchor="ctr"/>
          <a:lstStyle>
            <a:lvl1pPr marL="0" indent="0" algn="ctr">
              <a:buNone/>
              <a:defRPr sz="900">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
        <p:nvSpPr>
          <p:cNvPr id="56" name="Picture Placeholder 2"/>
          <p:cNvSpPr>
            <a:spLocks noGrp="1"/>
          </p:cNvSpPr>
          <p:nvPr>
            <p:ph type="pic" idx="18" hasCustomPrompt="1"/>
          </p:nvPr>
        </p:nvSpPr>
        <p:spPr>
          <a:xfrm>
            <a:off x="6876258" y="2021654"/>
            <a:ext cx="1621132" cy="1620180"/>
          </a:xfrm>
          <a:prstGeom prst="rect">
            <a:avLst/>
          </a:prstGeom>
          <a:solidFill>
            <a:schemeClr val="bg1">
              <a:lumMod val="95000"/>
            </a:schemeClr>
          </a:solidFill>
          <a:ln w="127000">
            <a:solidFill>
              <a:schemeClr val="bg1"/>
            </a:solidFill>
          </a:ln>
        </p:spPr>
        <p:txBody>
          <a:bodyPr anchor="ctr"/>
          <a:lstStyle>
            <a:lvl1pPr marL="0" indent="0" algn="ctr">
              <a:buNone/>
              <a:defRPr sz="900">
                <a:latin typeface="+mn-lt"/>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Tree>
    <p:extLst>
      <p:ext uri="{BB962C8B-B14F-4D97-AF65-F5344CB8AC3E}">
        <p14:creationId xmlns:p14="http://schemas.microsoft.com/office/powerpoint/2010/main" val="13034206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9_Contents slide layout">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8009B150-532D-45FE-A6D6-8A190897518A}"/>
              </a:ext>
            </a:extLst>
          </p:cNvPr>
          <p:cNvSpPr>
            <a:spLocks noGrp="1"/>
          </p:cNvSpPr>
          <p:nvPr userDrawn="1">
            <p:ph type="pic" idx="1" hasCustomPrompt="1"/>
          </p:nvPr>
        </p:nvSpPr>
        <p:spPr>
          <a:xfrm>
            <a:off x="2" y="0"/>
            <a:ext cx="5899211" cy="5143500"/>
          </a:xfrm>
          <a:custGeom>
            <a:avLst/>
            <a:gdLst>
              <a:gd name="connsiteX0" fmla="*/ 0 w 7865615"/>
              <a:gd name="connsiteY0" fmla="*/ 0 h 6858000"/>
              <a:gd name="connsiteX1" fmla="*/ 2246577 w 7865615"/>
              <a:gd name="connsiteY1" fmla="*/ 0 h 6858000"/>
              <a:gd name="connsiteX2" fmla="*/ 3408550 w 7865615"/>
              <a:gd name="connsiteY2" fmla="*/ 0 h 6858000"/>
              <a:gd name="connsiteX3" fmla="*/ 4510701 w 7865615"/>
              <a:gd name="connsiteY3" fmla="*/ 0 h 6858000"/>
              <a:gd name="connsiteX4" fmla="*/ 7804883 w 7865615"/>
              <a:gd name="connsiteY4" fmla="*/ 3294183 h 6858000"/>
              <a:gd name="connsiteX5" fmla="*/ 7804883 w 7865615"/>
              <a:gd name="connsiteY5" fmla="*/ 3587426 h 6858000"/>
              <a:gd name="connsiteX6" fmla="*/ 4534309 w 7865615"/>
              <a:gd name="connsiteY6" fmla="*/ 6858000 h 6858000"/>
              <a:gd name="connsiteX7" fmla="*/ 3384942 w 7865615"/>
              <a:gd name="connsiteY7" fmla="*/ 6858000 h 6858000"/>
              <a:gd name="connsiteX8" fmla="*/ 653352 w 7865615"/>
              <a:gd name="connsiteY8" fmla="*/ 6858000 h 6858000"/>
              <a:gd name="connsiteX9" fmla="*/ 0 w 786561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65615" h="6858000">
                <a:moveTo>
                  <a:pt x="0" y="0"/>
                </a:moveTo>
                <a:lnTo>
                  <a:pt x="2246577" y="0"/>
                </a:lnTo>
                <a:lnTo>
                  <a:pt x="3408550" y="0"/>
                </a:lnTo>
                <a:lnTo>
                  <a:pt x="4510701" y="0"/>
                </a:lnTo>
                <a:lnTo>
                  <a:pt x="7804883" y="3294183"/>
                </a:lnTo>
                <a:cubicBezTo>
                  <a:pt x="7885860" y="3375159"/>
                  <a:pt x="7885860" y="3506449"/>
                  <a:pt x="7804883" y="3587426"/>
                </a:cubicBezTo>
                <a:lnTo>
                  <a:pt x="4534309" y="6858000"/>
                </a:lnTo>
                <a:lnTo>
                  <a:pt x="3384942" y="6858000"/>
                </a:lnTo>
                <a:lnTo>
                  <a:pt x="653352" y="6858000"/>
                </a:lnTo>
                <a:lnTo>
                  <a:pt x="0" y="6858000"/>
                </a:lnTo>
                <a:close/>
              </a:path>
            </a:pathLst>
          </a:custGeom>
          <a:solidFill>
            <a:schemeClr val="bg1">
              <a:lumMod val="95000"/>
            </a:schemeClr>
          </a:solidFill>
          <a:ln w="50800">
            <a:noFill/>
          </a:ln>
        </p:spPr>
        <p:txBody>
          <a:bodyPr wrap="square" anchor="ctr">
            <a:noAutofit/>
          </a:bodyPr>
          <a:lstStyle>
            <a:lvl1pPr marL="0" indent="0" algn="ctr">
              <a:buNone/>
              <a:defRPr sz="675" baseline="0">
                <a:latin typeface="Arial" pitchFamily="34" charset="0"/>
                <a:cs typeface="Arial" pitchFamily="34" charset="0"/>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ltLang="ko-KR" dirty="0"/>
              <a:t>Your Picture Here and Send to Back</a:t>
            </a:r>
            <a:endParaRPr lang="ko-KR" altLang="en-US" dirty="0"/>
          </a:p>
        </p:txBody>
      </p:sp>
      <p:sp>
        <p:nvSpPr>
          <p:cNvPr id="21" name="Picture Placeholder 20">
            <a:extLst>
              <a:ext uri="{FF2B5EF4-FFF2-40B4-BE49-F238E27FC236}">
                <a16:creationId xmlns:a16="http://schemas.microsoft.com/office/drawing/2014/main" id="{0B3E2BDC-790D-4A9E-9558-CA4C10A1FB05}"/>
              </a:ext>
            </a:extLst>
          </p:cNvPr>
          <p:cNvSpPr>
            <a:spLocks noGrp="1"/>
          </p:cNvSpPr>
          <p:nvPr userDrawn="1">
            <p:ph type="pic" idx="11" hasCustomPrompt="1"/>
          </p:nvPr>
        </p:nvSpPr>
        <p:spPr>
          <a:xfrm>
            <a:off x="4940537" y="2682783"/>
            <a:ext cx="2325405" cy="2325405"/>
          </a:xfrm>
          <a:custGeom>
            <a:avLst/>
            <a:gdLst>
              <a:gd name="connsiteX0" fmla="*/ 1550270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10 h 3100540"/>
              <a:gd name="connsiteX5" fmla="*/ 1422726 w 3100540"/>
              <a:gd name="connsiteY5" fmla="*/ 3047710 h 3100540"/>
              <a:gd name="connsiteX6" fmla="*/ 52831 w 3100540"/>
              <a:gd name="connsiteY6" fmla="*/ 1677815 h 3100540"/>
              <a:gd name="connsiteX7" fmla="*/ 52831 w 3100540"/>
              <a:gd name="connsiteY7" fmla="*/ 1422724 h 3100540"/>
              <a:gd name="connsiteX8" fmla="*/ 1422724 w 3100540"/>
              <a:gd name="connsiteY8" fmla="*/ 52831 h 3100540"/>
              <a:gd name="connsiteX9" fmla="*/ 1550270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70" y="0"/>
                </a:moveTo>
                <a:cubicBezTo>
                  <a:pt x="1596432" y="0"/>
                  <a:pt x="1642594" y="17610"/>
                  <a:pt x="1677815" y="52831"/>
                </a:cubicBezTo>
                <a:lnTo>
                  <a:pt x="3047709" y="1422726"/>
                </a:lnTo>
                <a:cubicBezTo>
                  <a:pt x="3118151" y="1493167"/>
                  <a:pt x="3118151" y="1607375"/>
                  <a:pt x="3047709" y="1677816"/>
                </a:cubicBezTo>
                <a:lnTo>
                  <a:pt x="1677816" y="3047710"/>
                </a:lnTo>
                <a:cubicBezTo>
                  <a:pt x="1607375" y="3118151"/>
                  <a:pt x="1493167" y="3118151"/>
                  <a:pt x="1422726" y="3047710"/>
                </a:cubicBezTo>
                <a:lnTo>
                  <a:pt x="52831" y="1677815"/>
                </a:lnTo>
                <a:cubicBezTo>
                  <a:pt x="-17610" y="1607373"/>
                  <a:pt x="-17610" y="1493166"/>
                  <a:pt x="52831" y="1422724"/>
                </a:cubicBezTo>
                <a:lnTo>
                  <a:pt x="1422724" y="52831"/>
                </a:lnTo>
                <a:cubicBezTo>
                  <a:pt x="1457945" y="17610"/>
                  <a:pt x="1504107" y="0"/>
                  <a:pt x="1550270" y="0"/>
                </a:cubicBezTo>
                <a:close/>
              </a:path>
            </a:pathLst>
          </a:custGeom>
          <a:solidFill>
            <a:schemeClr val="bg1">
              <a:lumMod val="95000"/>
            </a:schemeClr>
          </a:solidFill>
          <a:ln w="50800">
            <a:noFill/>
          </a:ln>
        </p:spPr>
        <p:txBody>
          <a:bodyPr wrap="square" anchor="ctr">
            <a:noAutofit/>
          </a:bodyPr>
          <a:lstStyle>
            <a:lvl1pPr marL="0" indent="0" algn="ctr">
              <a:buNone/>
              <a:defRPr sz="675" baseline="0">
                <a:latin typeface="Arial" pitchFamily="34" charset="0"/>
                <a:cs typeface="Arial" pitchFamily="34" charset="0"/>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ltLang="ko-KR" dirty="0"/>
              <a:t>Your Picture Here</a:t>
            </a:r>
            <a:endParaRPr lang="ko-KR" altLang="en-US" dirty="0"/>
          </a:p>
        </p:txBody>
      </p:sp>
      <p:sp>
        <p:nvSpPr>
          <p:cNvPr id="19" name="Picture Placeholder 18">
            <a:extLst>
              <a:ext uri="{FF2B5EF4-FFF2-40B4-BE49-F238E27FC236}">
                <a16:creationId xmlns:a16="http://schemas.microsoft.com/office/drawing/2014/main" id="{2B6F2E21-3216-4F90-A6E2-E51A550D522D}"/>
              </a:ext>
            </a:extLst>
          </p:cNvPr>
          <p:cNvSpPr>
            <a:spLocks noGrp="1"/>
          </p:cNvSpPr>
          <p:nvPr userDrawn="1">
            <p:ph type="pic" idx="12" hasCustomPrompt="1"/>
          </p:nvPr>
        </p:nvSpPr>
        <p:spPr>
          <a:xfrm>
            <a:off x="4940537" y="153016"/>
            <a:ext cx="2325405" cy="2325405"/>
          </a:xfrm>
          <a:custGeom>
            <a:avLst/>
            <a:gdLst>
              <a:gd name="connsiteX0" fmla="*/ 1550269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09 h 3100540"/>
              <a:gd name="connsiteX5" fmla="*/ 1422726 w 3100540"/>
              <a:gd name="connsiteY5" fmla="*/ 3047709 h 3100540"/>
              <a:gd name="connsiteX6" fmla="*/ 52831 w 3100540"/>
              <a:gd name="connsiteY6" fmla="*/ 1677814 h 3100540"/>
              <a:gd name="connsiteX7" fmla="*/ 52831 w 3100540"/>
              <a:gd name="connsiteY7" fmla="*/ 1422724 h 3100540"/>
              <a:gd name="connsiteX8" fmla="*/ 1422724 w 3100540"/>
              <a:gd name="connsiteY8" fmla="*/ 52831 h 3100540"/>
              <a:gd name="connsiteX9" fmla="*/ 1550269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69" y="0"/>
                </a:moveTo>
                <a:cubicBezTo>
                  <a:pt x="1596432" y="0"/>
                  <a:pt x="1642594" y="17610"/>
                  <a:pt x="1677815" y="52831"/>
                </a:cubicBezTo>
                <a:lnTo>
                  <a:pt x="3047709" y="1422726"/>
                </a:lnTo>
                <a:cubicBezTo>
                  <a:pt x="3118151" y="1493167"/>
                  <a:pt x="3118151" y="1607375"/>
                  <a:pt x="3047709" y="1677816"/>
                </a:cubicBezTo>
                <a:lnTo>
                  <a:pt x="1677816" y="3047709"/>
                </a:lnTo>
                <a:cubicBezTo>
                  <a:pt x="1607375" y="3118151"/>
                  <a:pt x="1493167" y="3118151"/>
                  <a:pt x="1422726" y="3047709"/>
                </a:cubicBezTo>
                <a:lnTo>
                  <a:pt x="52831" y="1677814"/>
                </a:lnTo>
                <a:cubicBezTo>
                  <a:pt x="-17610" y="1607373"/>
                  <a:pt x="-17610" y="1493166"/>
                  <a:pt x="52831" y="1422724"/>
                </a:cubicBezTo>
                <a:lnTo>
                  <a:pt x="1422724" y="52831"/>
                </a:lnTo>
                <a:cubicBezTo>
                  <a:pt x="1457945" y="17610"/>
                  <a:pt x="1504107" y="0"/>
                  <a:pt x="1550269" y="0"/>
                </a:cubicBezTo>
                <a:close/>
              </a:path>
            </a:pathLst>
          </a:custGeom>
          <a:solidFill>
            <a:schemeClr val="bg1">
              <a:lumMod val="95000"/>
            </a:schemeClr>
          </a:solidFill>
          <a:ln w="50800">
            <a:noFill/>
          </a:ln>
        </p:spPr>
        <p:txBody>
          <a:bodyPr wrap="square" anchor="ctr">
            <a:noAutofit/>
          </a:bodyPr>
          <a:lstStyle>
            <a:lvl1pPr marL="0" indent="0" algn="ctr">
              <a:buNone/>
              <a:defRPr sz="675" baseline="0">
                <a:latin typeface="Arial" pitchFamily="34" charset="0"/>
                <a:cs typeface="Arial" pitchFamily="34" charset="0"/>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ltLang="ko-KR" dirty="0"/>
              <a:t>Your Picture Here</a:t>
            </a:r>
            <a:endParaRPr lang="ko-KR" altLang="en-US" dirty="0"/>
          </a:p>
        </p:txBody>
      </p:sp>
      <p:sp>
        <p:nvSpPr>
          <p:cNvPr id="20" name="Picture Placeholder 19">
            <a:extLst>
              <a:ext uri="{FF2B5EF4-FFF2-40B4-BE49-F238E27FC236}">
                <a16:creationId xmlns:a16="http://schemas.microsoft.com/office/drawing/2014/main" id="{9228B4EE-0DCA-498B-BE6D-C126351A4694}"/>
              </a:ext>
            </a:extLst>
          </p:cNvPr>
          <p:cNvSpPr>
            <a:spLocks noGrp="1"/>
          </p:cNvSpPr>
          <p:nvPr userDrawn="1">
            <p:ph type="pic" idx="13" hasCustomPrompt="1"/>
          </p:nvPr>
        </p:nvSpPr>
        <p:spPr>
          <a:xfrm>
            <a:off x="6315561" y="1417900"/>
            <a:ext cx="2325406" cy="2325405"/>
          </a:xfrm>
          <a:custGeom>
            <a:avLst/>
            <a:gdLst>
              <a:gd name="connsiteX0" fmla="*/ 1550270 w 3100541"/>
              <a:gd name="connsiteY0" fmla="*/ 0 h 3100540"/>
              <a:gd name="connsiteX1" fmla="*/ 1677815 w 3100541"/>
              <a:gd name="connsiteY1" fmla="*/ 52831 h 3100540"/>
              <a:gd name="connsiteX2" fmla="*/ 3047710 w 3100541"/>
              <a:gd name="connsiteY2" fmla="*/ 1422726 h 3100540"/>
              <a:gd name="connsiteX3" fmla="*/ 3047710 w 3100541"/>
              <a:gd name="connsiteY3" fmla="*/ 1677816 h 3100540"/>
              <a:gd name="connsiteX4" fmla="*/ 1677817 w 3100541"/>
              <a:gd name="connsiteY4" fmla="*/ 3047710 h 3100540"/>
              <a:gd name="connsiteX5" fmla="*/ 1422727 w 3100541"/>
              <a:gd name="connsiteY5" fmla="*/ 3047710 h 3100540"/>
              <a:gd name="connsiteX6" fmla="*/ 52832 w 3100541"/>
              <a:gd name="connsiteY6" fmla="*/ 1677815 h 3100540"/>
              <a:gd name="connsiteX7" fmla="*/ 52832 w 3100541"/>
              <a:gd name="connsiteY7" fmla="*/ 1422724 h 3100540"/>
              <a:gd name="connsiteX8" fmla="*/ 1422725 w 3100541"/>
              <a:gd name="connsiteY8" fmla="*/ 52831 h 3100540"/>
              <a:gd name="connsiteX9" fmla="*/ 1550270 w 3100541"/>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1" h="3100540">
                <a:moveTo>
                  <a:pt x="1550270" y="0"/>
                </a:moveTo>
                <a:cubicBezTo>
                  <a:pt x="1596432" y="0"/>
                  <a:pt x="1642594" y="17610"/>
                  <a:pt x="1677815" y="52831"/>
                </a:cubicBezTo>
                <a:lnTo>
                  <a:pt x="3047710" y="1422726"/>
                </a:lnTo>
                <a:cubicBezTo>
                  <a:pt x="3118152" y="1493167"/>
                  <a:pt x="3118152" y="1607375"/>
                  <a:pt x="3047710" y="1677816"/>
                </a:cubicBezTo>
                <a:lnTo>
                  <a:pt x="1677817" y="3047710"/>
                </a:lnTo>
                <a:cubicBezTo>
                  <a:pt x="1607376" y="3118151"/>
                  <a:pt x="1493168" y="3118151"/>
                  <a:pt x="1422727" y="3047710"/>
                </a:cubicBezTo>
                <a:lnTo>
                  <a:pt x="52832" y="1677815"/>
                </a:lnTo>
                <a:cubicBezTo>
                  <a:pt x="-17610" y="1607373"/>
                  <a:pt x="-17610" y="1493166"/>
                  <a:pt x="52832" y="1422724"/>
                </a:cubicBezTo>
                <a:lnTo>
                  <a:pt x="1422725" y="52831"/>
                </a:lnTo>
                <a:cubicBezTo>
                  <a:pt x="1457946" y="17610"/>
                  <a:pt x="1504108" y="0"/>
                  <a:pt x="1550270" y="0"/>
                </a:cubicBezTo>
                <a:close/>
              </a:path>
            </a:pathLst>
          </a:custGeom>
          <a:solidFill>
            <a:schemeClr val="bg1">
              <a:lumMod val="95000"/>
            </a:schemeClr>
          </a:solidFill>
          <a:ln w="50800">
            <a:noFill/>
          </a:ln>
        </p:spPr>
        <p:txBody>
          <a:bodyPr wrap="square" anchor="ctr">
            <a:noAutofit/>
          </a:bodyPr>
          <a:lstStyle>
            <a:lvl1pPr marL="0" indent="0" algn="ctr">
              <a:buNone/>
              <a:defRPr sz="675" baseline="0">
                <a:latin typeface="Arial" pitchFamily="34" charset="0"/>
                <a:cs typeface="Arial" pitchFamily="34" charset="0"/>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ltLang="ko-KR" dirty="0"/>
              <a:t>Your Picture Here</a:t>
            </a:r>
            <a:endParaRPr lang="ko-KR" altLang="en-US" dirty="0"/>
          </a:p>
        </p:txBody>
      </p:sp>
    </p:spTree>
    <p:extLst>
      <p:ext uri="{BB962C8B-B14F-4D97-AF65-F5344CB8AC3E}">
        <p14:creationId xmlns:p14="http://schemas.microsoft.com/office/powerpoint/2010/main" val="4118253250"/>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3_Contents slide layout">
    <p:spTree>
      <p:nvGrpSpPr>
        <p:cNvPr id="1" name=""/>
        <p:cNvGrpSpPr/>
        <p:nvPr/>
      </p:nvGrpSpPr>
      <p:grpSpPr>
        <a:xfrm>
          <a:off x="0" y="0"/>
          <a:ext cx="0" cy="0"/>
          <a:chOff x="0" y="0"/>
          <a:chExt cx="0" cy="0"/>
        </a:xfrm>
      </p:grpSpPr>
      <p:grpSp>
        <p:nvGrpSpPr>
          <p:cNvPr id="2" name="Group 17">
            <a:extLst>
              <a:ext uri="{FF2B5EF4-FFF2-40B4-BE49-F238E27FC236}">
                <a16:creationId xmlns:a16="http://schemas.microsoft.com/office/drawing/2014/main" id="{55DD35E2-972C-4F48-9999-BC1D573C8AB7}"/>
              </a:ext>
            </a:extLst>
          </p:cNvPr>
          <p:cNvGrpSpPr/>
          <p:nvPr userDrawn="1"/>
        </p:nvGrpSpPr>
        <p:grpSpPr>
          <a:xfrm>
            <a:off x="1891775" y="2441179"/>
            <a:ext cx="5381641" cy="2245256"/>
            <a:chOff x="2522366" y="3254904"/>
            <a:chExt cx="7175521" cy="2993675"/>
          </a:xfrm>
        </p:grpSpPr>
        <p:sp>
          <p:nvSpPr>
            <p:cNvPr id="17" name="Oval 16">
              <a:extLst>
                <a:ext uri="{FF2B5EF4-FFF2-40B4-BE49-F238E27FC236}">
                  <a16:creationId xmlns:a16="http://schemas.microsoft.com/office/drawing/2014/main" id="{1DADB97D-5A2D-486C-A7B3-AE962FFF8B4D}"/>
                </a:ext>
              </a:extLst>
            </p:cNvPr>
            <p:cNvSpPr/>
            <p:nvPr userDrawn="1"/>
          </p:nvSpPr>
          <p:spPr>
            <a:xfrm>
              <a:off x="2522366" y="5648355"/>
              <a:ext cx="7175521" cy="600224"/>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srgbClr val="FFFFFF"/>
                </a:solidFill>
                <a:effectLst/>
                <a:uLnTx/>
                <a:uFillTx/>
                <a:latin typeface="Arial"/>
                <a:cs typeface="+mn-cs"/>
              </a:endParaRPr>
            </a:p>
          </p:txBody>
        </p:sp>
        <p:grpSp>
          <p:nvGrpSpPr>
            <p:cNvPr id="8" name="Group 1">
              <a:extLst>
                <a:ext uri="{FF2B5EF4-FFF2-40B4-BE49-F238E27FC236}">
                  <a16:creationId xmlns:a16="http://schemas.microsoft.com/office/drawing/2014/main" id="{14552DAD-CEC8-4D7F-BED8-0D9114A49E2A}"/>
                </a:ext>
              </a:extLst>
            </p:cNvPr>
            <p:cNvGrpSpPr/>
            <p:nvPr userDrawn="1"/>
          </p:nvGrpSpPr>
          <p:grpSpPr>
            <a:xfrm>
              <a:off x="3631988" y="3254904"/>
              <a:ext cx="4928023" cy="2707615"/>
              <a:chOff x="-548507" y="477868"/>
              <a:chExt cx="11570449" cy="6357177"/>
            </a:xfrm>
          </p:grpSpPr>
          <p:sp>
            <p:nvSpPr>
              <p:cNvPr id="3" name="Freeform: Shape 2">
                <a:extLst>
                  <a:ext uri="{FF2B5EF4-FFF2-40B4-BE49-F238E27FC236}">
                    <a16:creationId xmlns:a16="http://schemas.microsoft.com/office/drawing/2014/main" id="{61C5766F-43E6-42E1-A3C2-7B6331EB5593}"/>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pPr marL="0" marR="0" lvl="0" indent="0" algn="l" defTabSz="9126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 name="Freeform: Shape 3">
                <a:extLst>
                  <a:ext uri="{FF2B5EF4-FFF2-40B4-BE49-F238E27FC236}">
                    <a16:creationId xmlns:a16="http://schemas.microsoft.com/office/drawing/2014/main" id="{6FD20979-A86B-4D4E-AB15-B4DDBBC06892}"/>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pPr marL="0" marR="0" lvl="0" indent="0" algn="l" defTabSz="9126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Arial"/>
                  <a:ea typeface="微软雅黑"/>
                  <a:cs typeface="+mn-cs"/>
                </a:endParaRPr>
              </a:p>
            </p:txBody>
          </p:sp>
          <p:sp>
            <p:nvSpPr>
              <p:cNvPr id="5" name="Freeform: Shape 4">
                <a:extLst>
                  <a:ext uri="{FF2B5EF4-FFF2-40B4-BE49-F238E27FC236}">
                    <a16:creationId xmlns:a16="http://schemas.microsoft.com/office/drawing/2014/main" id="{9BD72A2C-BBE2-4656-8AB3-8DD7541FDFD2}"/>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pPr marL="0" marR="0" lvl="0" indent="0" algn="l" defTabSz="9126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6" name="Freeform: Shape 5">
                <a:extLst>
                  <a:ext uri="{FF2B5EF4-FFF2-40B4-BE49-F238E27FC236}">
                    <a16:creationId xmlns:a16="http://schemas.microsoft.com/office/drawing/2014/main" id="{9DEA276F-6E20-468B-8985-697DC991F8A4}"/>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pPr marL="0" marR="0" lvl="0" indent="0" algn="l" defTabSz="9126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Arial"/>
                  <a:ea typeface="微软雅黑"/>
                  <a:cs typeface="+mn-cs"/>
                </a:endParaRPr>
              </a:p>
            </p:txBody>
          </p:sp>
          <p:sp>
            <p:nvSpPr>
              <p:cNvPr id="7" name="Freeform: Shape 6">
                <a:extLst>
                  <a:ext uri="{FF2B5EF4-FFF2-40B4-BE49-F238E27FC236}">
                    <a16:creationId xmlns:a16="http://schemas.microsoft.com/office/drawing/2014/main" id="{4927CB9A-8B63-40BE-ABC3-851E60AAB3EB}"/>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pPr marL="0" marR="0" lvl="0" indent="0" algn="l" defTabSz="9126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微软雅黑"/>
                  <a:cs typeface="+mn-cs"/>
                </a:endParaRPr>
              </a:p>
            </p:txBody>
          </p:sp>
          <p:grpSp>
            <p:nvGrpSpPr>
              <p:cNvPr id="9" name="Group 7">
                <a:extLst>
                  <a:ext uri="{FF2B5EF4-FFF2-40B4-BE49-F238E27FC236}">
                    <a16:creationId xmlns:a16="http://schemas.microsoft.com/office/drawing/2014/main" id="{F4661C5A-8148-4C19-811F-77E10C2568FD}"/>
                  </a:ext>
                </a:extLst>
              </p:cNvPr>
              <p:cNvGrpSpPr/>
              <p:nvPr/>
            </p:nvGrpSpPr>
            <p:grpSpPr>
              <a:xfrm>
                <a:off x="1606" y="6382978"/>
                <a:ext cx="413937" cy="115242"/>
                <a:chOff x="5955" y="6353672"/>
                <a:chExt cx="413937" cy="115242"/>
              </a:xfrm>
            </p:grpSpPr>
            <p:sp>
              <p:nvSpPr>
                <p:cNvPr id="13" name="Rectangle: Rounded Corners 12">
                  <a:extLst>
                    <a:ext uri="{FF2B5EF4-FFF2-40B4-BE49-F238E27FC236}">
                      <a16:creationId xmlns:a16="http://schemas.microsoft.com/office/drawing/2014/main" id="{3F04873A-06CA-4430-AD22-027E39891A93}"/>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4" name="Rectangle: Rounded Corners 13">
                  <a:extLst>
                    <a:ext uri="{FF2B5EF4-FFF2-40B4-BE49-F238E27FC236}">
                      <a16:creationId xmlns:a16="http://schemas.microsoft.com/office/drawing/2014/main" id="{61937177-DE5E-4B06-846F-59AE551D1B62}"/>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18" name="Group 8">
                <a:extLst>
                  <a:ext uri="{FF2B5EF4-FFF2-40B4-BE49-F238E27FC236}">
                    <a16:creationId xmlns:a16="http://schemas.microsoft.com/office/drawing/2014/main" id="{F71F0A52-E942-4019-A69C-005409A2DB11}"/>
                  </a:ext>
                </a:extLst>
              </p:cNvPr>
              <p:cNvGrpSpPr/>
              <p:nvPr/>
            </p:nvGrpSpPr>
            <p:grpSpPr>
              <a:xfrm>
                <a:off x="9855291" y="6381600"/>
                <a:ext cx="885989" cy="115242"/>
                <a:chOff x="5955" y="6353672"/>
                <a:chExt cx="413937" cy="115242"/>
              </a:xfrm>
            </p:grpSpPr>
            <p:sp>
              <p:nvSpPr>
                <p:cNvPr id="11" name="Rectangle: Rounded Corners 10">
                  <a:extLst>
                    <a:ext uri="{FF2B5EF4-FFF2-40B4-BE49-F238E27FC236}">
                      <a16:creationId xmlns:a16="http://schemas.microsoft.com/office/drawing/2014/main" id="{29F4D62B-C689-40F9-BA25-B2E00CA1E9C0}"/>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Rectangle: Rounded Corners 11">
                  <a:extLst>
                    <a:ext uri="{FF2B5EF4-FFF2-40B4-BE49-F238E27FC236}">
                      <a16:creationId xmlns:a16="http://schemas.microsoft.com/office/drawing/2014/main" id="{6B94475D-5ED5-4FD2-B091-F9CB23F00887}"/>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Arial"/>
                    <a:ea typeface="微软雅黑"/>
                    <a:cs typeface="+mn-cs"/>
                  </a:endParaRPr>
                </a:p>
              </p:txBody>
            </p:sp>
          </p:grpSp>
          <p:sp>
            <p:nvSpPr>
              <p:cNvPr id="10" name="Freeform: Shape 9">
                <a:extLst>
                  <a:ext uri="{FF2B5EF4-FFF2-40B4-BE49-F238E27FC236}">
                    <a16:creationId xmlns:a16="http://schemas.microsoft.com/office/drawing/2014/main" id="{2B73EDFC-FF1B-4E0F-BBC2-55A0CBBD4005}"/>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pPr marL="0" marR="0" lvl="0" indent="0" algn="l" defTabSz="9126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Arial"/>
                  <a:ea typeface="微软雅黑"/>
                  <a:cs typeface="+mn-cs"/>
                </a:endParaRPr>
              </a:p>
            </p:txBody>
          </p:sp>
        </p:grpSp>
      </p:grpSp>
      <p:sp>
        <p:nvSpPr>
          <p:cNvPr id="15" name="그림 개체 틀 2">
            <a:extLst>
              <a:ext uri="{FF2B5EF4-FFF2-40B4-BE49-F238E27FC236}">
                <a16:creationId xmlns:a16="http://schemas.microsoft.com/office/drawing/2014/main" id="{871FD13E-305D-4BA1-B842-2C83A72BC90B}"/>
              </a:ext>
            </a:extLst>
          </p:cNvPr>
          <p:cNvSpPr>
            <a:spLocks noGrp="1"/>
          </p:cNvSpPr>
          <p:nvPr>
            <p:ph type="pic" sz="quarter" idx="14" hasCustomPrompt="1"/>
          </p:nvPr>
        </p:nvSpPr>
        <p:spPr>
          <a:xfrm>
            <a:off x="3217112" y="2556680"/>
            <a:ext cx="2728644" cy="1632988"/>
          </a:xfrm>
          <a:prstGeom prst="rect">
            <a:avLst/>
          </a:prstGeom>
          <a:solidFill>
            <a:schemeClr val="bg1">
              <a:lumMod val="95000"/>
            </a:schemeClr>
          </a:solidFill>
        </p:spPr>
        <p:txBody>
          <a:bodyPr anchor="ctr"/>
          <a:lstStyle>
            <a:lvl1pPr marL="0" indent="0" algn="ctr">
              <a:buNone/>
              <a:defRPr sz="900">
                <a:solidFill>
                  <a:schemeClr val="tx1">
                    <a:lumMod val="75000"/>
                    <a:lumOff val="25000"/>
                  </a:schemeClr>
                </a:solidFill>
              </a:defRPr>
            </a:lvl1pPr>
          </a:lstStyle>
          <a:p>
            <a:r>
              <a:rPr lang="en-US" altLang="ko-KR" dirty="0"/>
              <a:t>Place Your Picture Here</a:t>
            </a:r>
            <a:endParaRPr lang="ko-KR" altLang="en-US" dirty="0"/>
          </a:p>
        </p:txBody>
      </p:sp>
      <p:sp>
        <p:nvSpPr>
          <p:cNvPr id="16" name="Text Placeholder 9">
            <a:extLst>
              <a:ext uri="{FF2B5EF4-FFF2-40B4-BE49-F238E27FC236}">
                <a16:creationId xmlns:a16="http://schemas.microsoft.com/office/drawing/2014/main" id="{04A08208-84AC-4662-BA73-41A17F9EAC95}"/>
              </a:ext>
            </a:extLst>
          </p:cNvPr>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577658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88192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9_Images and Contents Layout">
    <p:spTree>
      <p:nvGrpSpPr>
        <p:cNvPr id="1" name=""/>
        <p:cNvGrpSpPr/>
        <p:nvPr/>
      </p:nvGrpSpPr>
      <p:grpSpPr>
        <a:xfrm>
          <a:off x="0" y="0"/>
          <a:ext cx="0" cy="0"/>
          <a:chOff x="0" y="0"/>
          <a:chExt cx="0" cy="0"/>
        </a:xfrm>
      </p:grpSpPr>
      <p:sp>
        <p:nvSpPr>
          <p:cNvPr id="5" name="Picture Placeholder 2"/>
          <p:cNvSpPr>
            <a:spLocks noGrp="1"/>
          </p:cNvSpPr>
          <p:nvPr>
            <p:ph type="pic" idx="12" hasCustomPrompt="1"/>
          </p:nvPr>
        </p:nvSpPr>
        <p:spPr>
          <a:xfrm>
            <a:off x="0" y="0"/>
            <a:ext cx="9144000" cy="5143500"/>
          </a:xfrm>
          <a:prstGeom prst="rect">
            <a:avLst/>
          </a:prstGeom>
          <a:solidFill>
            <a:schemeClr val="bg1">
              <a:lumMod val="95000"/>
            </a:schemeClr>
          </a:solidFill>
        </p:spPr>
        <p:txBody>
          <a:bodyPr anchor="ctr"/>
          <a:lstStyle>
            <a:lvl1pPr marL="0" indent="0" algn="ctr">
              <a:buNone/>
              <a:defRPr sz="900" baseline="0">
                <a:solidFill>
                  <a:schemeClr val="tx1">
                    <a:lumMod val="75000"/>
                    <a:lumOff val="25000"/>
                  </a:schemeClr>
                </a:solidFill>
                <a:latin typeface="+mn-lt"/>
                <a:cs typeface="Arial" pitchFamily="34" charset="0"/>
              </a:defRPr>
            </a:lvl1pPr>
            <a:lvl2pPr marL="342892" indent="0">
              <a:buNone/>
              <a:defRPr sz="2100"/>
            </a:lvl2pPr>
            <a:lvl3pPr marL="685783" indent="0">
              <a:buNone/>
              <a:defRPr sz="1800"/>
            </a:lvl3pPr>
            <a:lvl4pPr marL="1028674" indent="0">
              <a:buNone/>
              <a:defRPr sz="1500"/>
            </a:lvl4pPr>
            <a:lvl5pPr marL="1371566" indent="0">
              <a:buNone/>
              <a:defRPr sz="1500"/>
            </a:lvl5pPr>
            <a:lvl6pPr marL="1714457" indent="0">
              <a:buNone/>
              <a:defRPr sz="1500"/>
            </a:lvl6pPr>
            <a:lvl7pPr marL="2057349" indent="0">
              <a:buNone/>
              <a:defRPr sz="1500"/>
            </a:lvl7pPr>
            <a:lvl8pPr marL="2400240" indent="0">
              <a:buNone/>
              <a:defRPr sz="1500"/>
            </a:lvl8pPr>
            <a:lvl9pPr marL="2743131" indent="0">
              <a:buNone/>
              <a:defRPr sz="1500"/>
            </a:lvl9pPr>
          </a:lstStyle>
          <a:p>
            <a:r>
              <a:rPr lang="en-US" altLang="ko-KR" dirty="0"/>
              <a:t>Your Picture Here</a:t>
            </a:r>
            <a:endParaRPr lang="ko-KR" altLang="en-US" dirty="0"/>
          </a:p>
        </p:txBody>
      </p:sp>
    </p:spTree>
    <p:extLst>
      <p:ext uri="{BB962C8B-B14F-4D97-AF65-F5344CB8AC3E}">
        <p14:creationId xmlns:p14="http://schemas.microsoft.com/office/powerpoint/2010/main" val="34615946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514350" rtl="0" eaLnBrk="1" fontAlgn="auto" latinLnBrk="0" hangingPunct="1">
              <a:lnSpc>
                <a:spcPct val="100000"/>
              </a:lnSpc>
              <a:spcBef>
                <a:spcPts val="0"/>
              </a:spcBef>
              <a:spcAft>
                <a:spcPts val="0"/>
              </a:spcAft>
              <a:buClrTx/>
              <a:buSzTx/>
              <a:buFontTx/>
              <a:buNone/>
              <a:tabLst/>
              <a:defRPr/>
            </a:pPr>
            <a:fld id="{7765DF65-A773-430D-AA85-C870612474D7}" type="datetimeFigureOut">
              <a:rPr kumimoji="0" lang="zh-CN" altLang="en-US" sz="18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514350" rtl="0" eaLnBrk="1" fontAlgn="auto" latinLnBrk="0" hangingPunct="1">
                <a:lnSpc>
                  <a:spcPct val="100000"/>
                </a:lnSpc>
                <a:spcBef>
                  <a:spcPts val="0"/>
                </a:spcBef>
                <a:spcAft>
                  <a:spcPts val="0"/>
                </a:spcAft>
                <a:buClrTx/>
                <a:buSzTx/>
                <a:buFontTx/>
                <a:buNone/>
                <a:tabLst/>
                <a:defRPr/>
              </a:pPr>
              <a:t>2025/1/4</a:t>
            </a:fld>
            <a:endParaRPr kumimoji="0" lang="zh-CN" altLang="en-US" sz="18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Footer Placeholder 4"/>
          <p:cNvSpPr>
            <a:spLocks noGrp="1"/>
          </p:cNvSpPr>
          <p:nvPr>
            <p:ph type="ftr" sz="quarter" idx="11"/>
          </p:nvPr>
        </p:nvSpPr>
        <p:spPr/>
        <p:txBody>
          <a:bodyPr/>
          <a:lstStyle/>
          <a:p>
            <a:pPr marL="0" marR="0" lvl="0" indent="0" algn="l" defTabSz="51435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Slide Number Placeholder 5"/>
          <p:cNvSpPr>
            <a:spLocks noGrp="1"/>
          </p:cNvSpPr>
          <p:nvPr>
            <p:ph type="sldNum" sz="quarter" idx="12"/>
          </p:nvPr>
        </p:nvSpPr>
        <p:spPr/>
        <p:txBody>
          <a:bodyPr/>
          <a:lstStyle/>
          <a:p>
            <a:pPr marL="0" marR="0" lvl="0" indent="0" algn="l" defTabSz="514350" rtl="0" eaLnBrk="1" fontAlgn="auto" latinLnBrk="0" hangingPunct="1">
              <a:lnSpc>
                <a:spcPct val="100000"/>
              </a:lnSpc>
              <a:spcBef>
                <a:spcPts val="0"/>
              </a:spcBef>
              <a:spcAft>
                <a:spcPts val="0"/>
              </a:spcAft>
              <a:buClrTx/>
              <a:buSzTx/>
              <a:buFontTx/>
              <a:buNone/>
              <a:tabLst/>
              <a:defRPr/>
            </a:pPr>
            <a:fld id="{84D32F95-20DE-4401-AFEB-6429631221BF}" type="slidenum">
              <a:rPr kumimoji="0" lang="zh-CN" altLang="en-US" sz="18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51435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12355981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8_Images and Contents Layout">
    <p:bg>
      <p:bgPr>
        <a:solidFill>
          <a:schemeClr val="accent1"/>
        </a:solidFill>
        <a:effectLst/>
      </p:bgPr>
    </p:bg>
    <p:spTree>
      <p:nvGrpSpPr>
        <p:cNvPr id="1" name=""/>
        <p:cNvGrpSpPr/>
        <p:nvPr/>
      </p:nvGrpSpPr>
      <p:grpSpPr>
        <a:xfrm>
          <a:off x="0" y="0"/>
          <a:ext cx="0" cy="0"/>
          <a:chOff x="0" y="0"/>
          <a:chExt cx="0" cy="0"/>
        </a:xfrm>
      </p:grpSpPr>
      <p:sp>
        <p:nvSpPr>
          <p:cNvPr id="12" name="그림 개체 틀 11">
            <a:extLst>
              <a:ext uri="{FF2B5EF4-FFF2-40B4-BE49-F238E27FC236}">
                <a16:creationId xmlns:a16="http://schemas.microsoft.com/office/drawing/2014/main" id="{BC15B180-CBF0-499C-A764-95FA7614ACA6}"/>
              </a:ext>
            </a:extLst>
          </p:cNvPr>
          <p:cNvSpPr>
            <a:spLocks noGrp="1"/>
          </p:cNvSpPr>
          <p:nvPr>
            <p:ph type="pic" idx="1" hasCustomPrompt="1"/>
          </p:nvPr>
        </p:nvSpPr>
        <p:spPr>
          <a:xfrm>
            <a:off x="6984000" y="-1"/>
            <a:ext cx="2160000" cy="5143501"/>
          </a:xfrm>
          <a:custGeom>
            <a:avLst/>
            <a:gdLst>
              <a:gd name="connsiteX0" fmla="*/ 0 w 2160000"/>
              <a:gd name="connsiteY0" fmla="*/ 1425596 h 5143501"/>
              <a:gd name="connsiteX1" fmla="*/ 651889 w 2160000"/>
              <a:gd name="connsiteY1" fmla="*/ 2077485 h 5143501"/>
              <a:gd name="connsiteX2" fmla="*/ 0 w 2160000"/>
              <a:gd name="connsiteY2" fmla="*/ 2729373 h 5143501"/>
              <a:gd name="connsiteX3" fmla="*/ 0 w 2160000"/>
              <a:gd name="connsiteY3" fmla="*/ 0 h 5143501"/>
              <a:gd name="connsiteX4" fmla="*/ 2160000 w 2160000"/>
              <a:gd name="connsiteY4" fmla="*/ 0 h 5143501"/>
              <a:gd name="connsiteX5" fmla="*/ 2160000 w 2160000"/>
              <a:gd name="connsiteY5" fmla="*/ 5143501 h 5143501"/>
              <a:gd name="connsiteX6" fmla="*/ 0 w 2160000"/>
              <a:gd name="connsiteY6" fmla="*/ 5143501 h 5143501"/>
              <a:gd name="connsiteX7" fmla="*/ 0 w 2160000"/>
              <a:gd name="connsiteY7" fmla="*/ 2856759 h 5143501"/>
              <a:gd name="connsiteX8" fmla="*/ 779274 w 2160000"/>
              <a:gd name="connsiteY8" fmla="*/ 2077485 h 5143501"/>
              <a:gd name="connsiteX9" fmla="*/ 0 w 2160000"/>
              <a:gd name="connsiteY9" fmla="*/ 129821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0000" h="5143501">
                <a:moveTo>
                  <a:pt x="0" y="1425596"/>
                </a:moveTo>
                <a:lnTo>
                  <a:pt x="651889" y="2077485"/>
                </a:lnTo>
                <a:lnTo>
                  <a:pt x="0" y="2729373"/>
                </a:lnTo>
                <a:close/>
                <a:moveTo>
                  <a:pt x="0" y="0"/>
                </a:moveTo>
                <a:lnTo>
                  <a:pt x="2160000" y="0"/>
                </a:lnTo>
                <a:lnTo>
                  <a:pt x="2160000" y="5143501"/>
                </a:lnTo>
                <a:lnTo>
                  <a:pt x="0" y="5143501"/>
                </a:lnTo>
                <a:lnTo>
                  <a:pt x="0" y="2856759"/>
                </a:lnTo>
                <a:lnTo>
                  <a:pt x="779274" y="2077485"/>
                </a:lnTo>
                <a:lnTo>
                  <a:pt x="0" y="1298211"/>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4" name="그림 개체 틀 13">
            <a:extLst>
              <a:ext uri="{FF2B5EF4-FFF2-40B4-BE49-F238E27FC236}">
                <a16:creationId xmlns:a16="http://schemas.microsoft.com/office/drawing/2014/main" id="{1FA03D3A-E0EA-4B8F-B538-58CE5D4DB322}"/>
              </a:ext>
            </a:extLst>
          </p:cNvPr>
          <p:cNvSpPr>
            <a:spLocks noGrp="1"/>
          </p:cNvSpPr>
          <p:nvPr>
            <p:ph type="pic" idx="12" hasCustomPrompt="1"/>
          </p:nvPr>
        </p:nvSpPr>
        <p:spPr>
          <a:xfrm>
            <a:off x="4734004" y="2131318"/>
            <a:ext cx="2160000" cy="3012182"/>
          </a:xfrm>
          <a:custGeom>
            <a:avLst/>
            <a:gdLst>
              <a:gd name="connsiteX0" fmla="*/ 1563187 w 2160000"/>
              <a:gd name="connsiteY0" fmla="*/ 0 h 3012182"/>
              <a:gd name="connsiteX1" fmla="*/ 2160000 w 2160000"/>
              <a:gd name="connsiteY1" fmla="*/ 0 h 3012182"/>
              <a:gd name="connsiteX2" fmla="*/ 2160000 w 2160000"/>
              <a:gd name="connsiteY2" fmla="*/ 596813 h 3012182"/>
              <a:gd name="connsiteX3" fmla="*/ 0 w 2160000"/>
              <a:gd name="connsiteY3" fmla="*/ 0 h 3012182"/>
              <a:gd name="connsiteX4" fmla="*/ 1435802 w 2160000"/>
              <a:gd name="connsiteY4" fmla="*/ 0 h 3012182"/>
              <a:gd name="connsiteX5" fmla="*/ 2160000 w 2160000"/>
              <a:gd name="connsiteY5" fmla="*/ 724199 h 3012182"/>
              <a:gd name="connsiteX6" fmla="*/ 2160000 w 2160000"/>
              <a:gd name="connsiteY6" fmla="*/ 3012182 h 3012182"/>
              <a:gd name="connsiteX7" fmla="*/ 0 w 2160000"/>
              <a:gd name="connsiteY7" fmla="*/ 3012182 h 301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0000" h="3012182">
                <a:moveTo>
                  <a:pt x="1563187" y="0"/>
                </a:moveTo>
                <a:lnTo>
                  <a:pt x="2160000" y="0"/>
                </a:lnTo>
                <a:lnTo>
                  <a:pt x="2160000" y="596813"/>
                </a:lnTo>
                <a:close/>
                <a:moveTo>
                  <a:pt x="0" y="0"/>
                </a:moveTo>
                <a:lnTo>
                  <a:pt x="1435802" y="0"/>
                </a:lnTo>
                <a:lnTo>
                  <a:pt x="2160000" y="724199"/>
                </a:lnTo>
                <a:lnTo>
                  <a:pt x="2160000" y="3012182"/>
                </a:lnTo>
                <a:lnTo>
                  <a:pt x="0" y="3012182"/>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3" hasCustomPrompt="1"/>
          </p:nvPr>
        </p:nvSpPr>
        <p:spPr>
          <a:xfrm>
            <a:off x="3492000" y="2131318"/>
            <a:ext cx="1152008" cy="301218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그림 개체 틀 12">
            <a:extLst>
              <a:ext uri="{FF2B5EF4-FFF2-40B4-BE49-F238E27FC236}">
                <a16:creationId xmlns:a16="http://schemas.microsoft.com/office/drawing/2014/main" id="{1EBCCB12-3AC7-4A57-8E11-5324E7CB7D04}"/>
              </a:ext>
            </a:extLst>
          </p:cNvPr>
          <p:cNvSpPr>
            <a:spLocks noGrp="1"/>
          </p:cNvSpPr>
          <p:nvPr>
            <p:ph type="pic" idx="14" hasCustomPrompt="1"/>
          </p:nvPr>
        </p:nvSpPr>
        <p:spPr>
          <a:xfrm>
            <a:off x="3492000" y="-1"/>
            <a:ext cx="3393830" cy="2043485"/>
          </a:xfrm>
          <a:custGeom>
            <a:avLst/>
            <a:gdLst>
              <a:gd name="connsiteX0" fmla="*/ 3393830 w 3393830"/>
              <a:gd name="connsiteY0" fmla="*/ 1435011 h 2043485"/>
              <a:gd name="connsiteX1" fmla="*/ 3393830 w 3393830"/>
              <a:gd name="connsiteY1" fmla="*/ 2043485 h 2043485"/>
              <a:gd name="connsiteX2" fmla="*/ 2785356 w 3393830"/>
              <a:gd name="connsiteY2" fmla="*/ 2043485 h 2043485"/>
              <a:gd name="connsiteX3" fmla="*/ 0 w 3393830"/>
              <a:gd name="connsiteY3" fmla="*/ 0 h 2043485"/>
              <a:gd name="connsiteX4" fmla="*/ 3393830 w 3393830"/>
              <a:gd name="connsiteY4" fmla="*/ 0 h 2043485"/>
              <a:gd name="connsiteX5" fmla="*/ 3393830 w 3393830"/>
              <a:gd name="connsiteY5" fmla="*/ 1307626 h 2043485"/>
              <a:gd name="connsiteX6" fmla="*/ 2657971 w 3393830"/>
              <a:gd name="connsiteY6" fmla="*/ 2043485 h 2043485"/>
              <a:gd name="connsiteX7" fmla="*/ 0 w 3393830"/>
              <a:gd name="connsiteY7" fmla="*/ 2043485 h 2043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3830" h="2043485">
                <a:moveTo>
                  <a:pt x="3393830" y="1435011"/>
                </a:moveTo>
                <a:lnTo>
                  <a:pt x="3393830" y="2043485"/>
                </a:lnTo>
                <a:lnTo>
                  <a:pt x="2785356" y="2043485"/>
                </a:lnTo>
                <a:close/>
                <a:moveTo>
                  <a:pt x="0" y="0"/>
                </a:moveTo>
                <a:lnTo>
                  <a:pt x="3393830" y="0"/>
                </a:lnTo>
                <a:lnTo>
                  <a:pt x="3393830" y="1307626"/>
                </a:lnTo>
                <a:lnTo>
                  <a:pt x="2657971" y="2043485"/>
                </a:lnTo>
                <a:lnTo>
                  <a:pt x="0" y="2043485"/>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6528503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9228696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Picture Placeholder 2"/>
          <p:cNvSpPr>
            <a:spLocks noGrp="1"/>
          </p:cNvSpPr>
          <p:nvPr>
            <p:ph type="pic" idx="13" hasCustomPrompt="1"/>
          </p:nvPr>
        </p:nvSpPr>
        <p:spPr>
          <a:xfrm>
            <a:off x="3059901" y="1"/>
            <a:ext cx="3024200" cy="257175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r>
              <a:rPr lang="en-US" altLang="ko-KR" dirty="0"/>
              <a:t>Insert Your Image</a:t>
            </a:r>
            <a:endParaRPr lang="ko-KR" altLang="en-US" dirty="0"/>
          </a:p>
        </p:txBody>
      </p:sp>
      <p:sp>
        <p:nvSpPr>
          <p:cNvPr id="4" name="Picture Placeholder 2"/>
          <p:cNvSpPr>
            <a:spLocks noGrp="1"/>
          </p:cNvSpPr>
          <p:nvPr>
            <p:ph type="pic" idx="14" hasCustomPrompt="1"/>
          </p:nvPr>
        </p:nvSpPr>
        <p:spPr>
          <a:xfrm>
            <a:off x="4572100" y="2571750"/>
            <a:ext cx="1512000" cy="257175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r>
              <a:rPr lang="en-US" altLang="ko-KR" dirty="0"/>
              <a:t>Insert Your Image</a:t>
            </a:r>
            <a:endParaRPr lang="ko-KR" altLang="en-US" dirty="0"/>
          </a:p>
        </p:txBody>
      </p:sp>
      <p:sp>
        <p:nvSpPr>
          <p:cNvPr id="5" name="Picture Placeholder 2"/>
          <p:cNvSpPr>
            <a:spLocks noGrp="1"/>
          </p:cNvSpPr>
          <p:nvPr>
            <p:ph type="pic" idx="15" hasCustomPrompt="1"/>
          </p:nvPr>
        </p:nvSpPr>
        <p:spPr>
          <a:xfrm>
            <a:off x="3059900" y="2571750"/>
            <a:ext cx="1512000" cy="257175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24842122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AA1CB590-0CE7-4CC5-A706-9EF734CF6C62}"/>
              </a:ext>
            </a:extLst>
          </p:cNvPr>
          <p:cNvSpPr>
            <a:spLocks noGrp="1"/>
          </p:cNvSpPr>
          <p:nvPr>
            <p:ph type="dt" sz="half" idx="10"/>
          </p:nvPr>
        </p:nvSpPr>
        <p:spPr/>
        <p:txBody>
          <a:bodyPr/>
          <a:lstStyle>
            <a:lvl1pPr>
              <a:defRPr/>
            </a:lvl1pPr>
          </a:lstStyle>
          <a:p>
            <a:pPr>
              <a:defRPr/>
            </a:pPr>
            <a:fld id="{5D567BC4-4CAC-4EDD-8727-B21AC594C76E}" type="datetimeFigureOut">
              <a:rPr lang="en-US" smtClean="0">
                <a:solidFill>
                  <a:prstClr val="black">
                    <a:tint val="75000"/>
                  </a:prstClr>
                </a:solidFill>
              </a:rPr>
              <a:pPr>
                <a:defRPr/>
              </a:pPr>
              <a:t>04/01/2025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26592E3F-A6EA-4E79-90B2-506409464D00}"/>
              </a:ext>
            </a:extLst>
          </p:cNvPr>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36D3274-CE06-425F-A324-51DE5C74DE27}"/>
              </a:ext>
            </a:extLst>
          </p:cNvPr>
          <p:cNvSpPr>
            <a:spLocks noGrp="1"/>
          </p:cNvSpPr>
          <p:nvPr>
            <p:ph type="sldNum" sz="quarter" idx="12"/>
          </p:nvPr>
        </p:nvSpPr>
        <p:spPr/>
        <p:txBody>
          <a:bodyPr/>
          <a:lstStyle>
            <a:lvl1pPr>
              <a:defRPr/>
            </a:lvl1pPr>
          </a:lstStyle>
          <a:p>
            <a:pPr>
              <a:defRPr/>
            </a:pPr>
            <a:fld id="{4CCFEE73-B17C-4019-A08A-568ED7395E64}" type="slidenum">
              <a:rPr lang="en-US" smtClean="0"/>
              <a:pPr>
                <a:defRPr/>
              </a:pPr>
              <a:t>‹#›</a:t>
            </a:fld>
            <a:endParaRPr lang="en-US"/>
          </a:p>
        </p:txBody>
      </p:sp>
    </p:spTree>
    <p:extLst>
      <p:ext uri="{BB962C8B-B14F-4D97-AF65-F5344CB8AC3E}">
        <p14:creationId xmlns:p14="http://schemas.microsoft.com/office/powerpoint/2010/main" val="3757692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7215B1-25C4-4986-8E1C-9A436007FD8C}"/>
              </a:ext>
            </a:extLst>
          </p:cNvPr>
          <p:cNvSpPr>
            <a:spLocks noGrp="1"/>
          </p:cNvSpPr>
          <p:nvPr>
            <p:ph type="dt" sz="half" idx="10"/>
          </p:nvPr>
        </p:nvSpPr>
        <p:spPr/>
        <p:txBody>
          <a:bodyPr/>
          <a:lstStyle>
            <a:lvl1pPr>
              <a:defRPr/>
            </a:lvl1pPr>
          </a:lstStyle>
          <a:p>
            <a:pPr>
              <a:defRPr/>
            </a:pPr>
            <a:fld id="{B713F8F2-FFB9-4DF0-90CB-5F4E62BE77E2}" type="datetimeFigureOut">
              <a:rPr lang="en-US" smtClean="0">
                <a:solidFill>
                  <a:prstClr val="black">
                    <a:tint val="75000"/>
                  </a:prstClr>
                </a:solidFill>
              </a:rPr>
              <a:pPr>
                <a:defRPr/>
              </a:pPr>
              <a:t>04/01/2025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BB82D36-94A4-43E2-951D-5025E1AC9590}"/>
              </a:ext>
            </a:extLst>
          </p:cNvPr>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05F96155-E87C-4370-9CEB-80112978AB6F}"/>
              </a:ext>
            </a:extLst>
          </p:cNvPr>
          <p:cNvSpPr>
            <a:spLocks noGrp="1"/>
          </p:cNvSpPr>
          <p:nvPr>
            <p:ph type="sldNum" sz="quarter" idx="12"/>
          </p:nvPr>
        </p:nvSpPr>
        <p:spPr/>
        <p:txBody>
          <a:bodyPr/>
          <a:lstStyle>
            <a:lvl1pPr>
              <a:defRPr/>
            </a:lvl1pPr>
          </a:lstStyle>
          <a:p>
            <a:pPr>
              <a:defRPr/>
            </a:pPr>
            <a:fld id="{BB34FF86-ABB0-47DF-8782-DC13092572AB}" type="slidenum">
              <a:rPr lang="en-US" smtClean="0"/>
              <a:pPr>
                <a:defRPr/>
              </a:pPr>
              <a:t>‹#›</a:t>
            </a:fld>
            <a:endParaRPr lang="en-US"/>
          </a:p>
        </p:txBody>
      </p:sp>
    </p:spTree>
    <p:extLst>
      <p:ext uri="{BB962C8B-B14F-4D97-AF65-F5344CB8AC3E}">
        <p14:creationId xmlns:p14="http://schemas.microsoft.com/office/powerpoint/2010/main" val="4928860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ACAE33-0231-44C3-9EF5-5B41CE7ECB7D}"/>
              </a:ext>
            </a:extLst>
          </p:cNvPr>
          <p:cNvSpPr>
            <a:spLocks noGrp="1"/>
          </p:cNvSpPr>
          <p:nvPr>
            <p:ph type="dt" sz="half" idx="10"/>
          </p:nvPr>
        </p:nvSpPr>
        <p:spPr/>
        <p:txBody>
          <a:bodyPr/>
          <a:lstStyle>
            <a:lvl1pPr>
              <a:defRPr/>
            </a:lvl1pPr>
          </a:lstStyle>
          <a:p>
            <a:pPr>
              <a:defRPr/>
            </a:pPr>
            <a:fld id="{9644E30D-D683-431A-8E03-D768BA263790}" type="datetimeFigureOut">
              <a:rPr lang="en-US" smtClean="0">
                <a:solidFill>
                  <a:prstClr val="black">
                    <a:tint val="75000"/>
                  </a:prstClr>
                </a:solidFill>
              </a:rPr>
              <a:pPr>
                <a:defRPr/>
              </a:pPr>
              <a:t>04/01/2025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069A91B-C46D-4FB1-A43D-53D046BA5077}"/>
              </a:ext>
            </a:extLst>
          </p:cNvPr>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13EA729-30EF-45F4-B9D8-A5B676F5B322}"/>
              </a:ext>
            </a:extLst>
          </p:cNvPr>
          <p:cNvSpPr>
            <a:spLocks noGrp="1"/>
          </p:cNvSpPr>
          <p:nvPr>
            <p:ph type="sldNum" sz="quarter" idx="12"/>
          </p:nvPr>
        </p:nvSpPr>
        <p:spPr/>
        <p:txBody>
          <a:bodyPr/>
          <a:lstStyle>
            <a:lvl1pPr>
              <a:defRPr/>
            </a:lvl1pPr>
          </a:lstStyle>
          <a:p>
            <a:pPr>
              <a:defRPr/>
            </a:pPr>
            <a:fld id="{0F54273D-9234-4C99-BB65-75D75E1D5D7E}" type="slidenum">
              <a:rPr lang="en-US" smtClean="0"/>
              <a:pPr>
                <a:defRPr/>
              </a:pPr>
              <a:t>‹#›</a:t>
            </a:fld>
            <a:endParaRPr lang="en-US"/>
          </a:p>
        </p:txBody>
      </p:sp>
    </p:spTree>
    <p:extLst>
      <p:ext uri="{BB962C8B-B14F-4D97-AF65-F5344CB8AC3E}">
        <p14:creationId xmlns:p14="http://schemas.microsoft.com/office/powerpoint/2010/main" val="9698499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981442F-F4CA-4645-A01F-635D51D27544}"/>
              </a:ext>
            </a:extLst>
          </p:cNvPr>
          <p:cNvSpPr>
            <a:spLocks noGrp="1"/>
          </p:cNvSpPr>
          <p:nvPr>
            <p:ph type="dt" sz="half" idx="10"/>
          </p:nvPr>
        </p:nvSpPr>
        <p:spPr/>
        <p:txBody>
          <a:bodyPr/>
          <a:lstStyle>
            <a:lvl1pPr>
              <a:defRPr/>
            </a:lvl1pPr>
          </a:lstStyle>
          <a:p>
            <a:pPr>
              <a:defRPr/>
            </a:pPr>
            <a:fld id="{EA406A4C-72B4-4F7E-9267-0414E179EB4C}" type="datetimeFigureOut">
              <a:rPr lang="en-US" smtClean="0">
                <a:solidFill>
                  <a:prstClr val="black">
                    <a:tint val="75000"/>
                  </a:prstClr>
                </a:solidFill>
              </a:rPr>
              <a:pPr>
                <a:defRPr/>
              </a:pPr>
              <a:t>04/01/2025</a:t>
            </a:fld>
            <a:endParaRPr lang="en-US">
              <a:solidFill>
                <a:prstClr val="black">
                  <a:tint val="75000"/>
                </a:prstClr>
              </a:solidFill>
            </a:endParaRPr>
          </a:p>
        </p:txBody>
      </p:sp>
      <p:sp>
        <p:nvSpPr>
          <p:cNvPr id="6" name="Footer Placeholder 4">
            <a:extLst>
              <a:ext uri="{FF2B5EF4-FFF2-40B4-BE49-F238E27FC236}">
                <a16:creationId xmlns:a16="http://schemas.microsoft.com/office/drawing/2014/main" id="{2AC3C744-2B8D-41DE-AAE9-F6E55D884639}"/>
              </a:ext>
            </a:extLst>
          </p:cNvPr>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a:extLst>
              <a:ext uri="{FF2B5EF4-FFF2-40B4-BE49-F238E27FC236}">
                <a16:creationId xmlns:a16="http://schemas.microsoft.com/office/drawing/2014/main" id="{C203CD91-1F2E-4F75-A30F-80500B20A5F9}"/>
              </a:ext>
            </a:extLst>
          </p:cNvPr>
          <p:cNvSpPr>
            <a:spLocks noGrp="1"/>
          </p:cNvSpPr>
          <p:nvPr>
            <p:ph type="sldNum" sz="quarter" idx="12"/>
          </p:nvPr>
        </p:nvSpPr>
        <p:spPr/>
        <p:txBody>
          <a:bodyPr/>
          <a:lstStyle>
            <a:lvl1pPr>
              <a:defRPr/>
            </a:lvl1pPr>
          </a:lstStyle>
          <a:p>
            <a:pPr>
              <a:defRPr/>
            </a:pPr>
            <a:fld id="{7335B8FC-D44F-4FFF-9071-9E13A021B039}" type="slidenum">
              <a:rPr lang="en-US" smtClean="0"/>
              <a:pPr>
                <a:defRPr/>
              </a:pPr>
              <a:t>‹#›</a:t>
            </a:fld>
            <a:endParaRPr lang="en-US"/>
          </a:p>
        </p:txBody>
      </p:sp>
    </p:spTree>
    <p:extLst>
      <p:ext uri="{BB962C8B-B14F-4D97-AF65-F5344CB8AC3E}">
        <p14:creationId xmlns:p14="http://schemas.microsoft.com/office/powerpoint/2010/main" val="16499534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1"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D8E862E3-CF2B-4318-8238-8D1EAD602555}"/>
              </a:ext>
            </a:extLst>
          </p:cNvPr>
          <p:cNvSpPr>
            <a:spLocks noGrp="1"/>
          </p:cNvSpPr>
          <p:nvPr>
            <p:ph type="dt" sz="half" idx="10"/>
          </p:nvPr>
        </p:nvSpPr>
        <p:spPr/>
        <p:txBody>
          <a:bodyPr/>
          <a:lstStyle>
            <a:lvl1pPr>
              <a:defRPr/>
            </a:lvl1pPr>
          </a:lstStyle>
          <a:p>
            <a:pPr>
              <a:defRPr/>
            </a:pPr>
            <a:fld id="{DC44F20D-DCF6-4C39-A8F6-75C5B9AFC743}" type="datetimeFigureOut">
              <a:rPr lang="en-US" smtClean="0">
                <a:solidFill>
                  <a:prstClr val="black">
                    <a:tint val="75000"/>
                  </a:prstClr>
                </a:solidFill>
              </a:rPr>
              <a:pPr>
                <a:defRPr/>
              </a:pPr>
              <a:t>04/01/2025</a:t>
            </a:fld>
            <a:endParaRPr lang="en-US">
              <a:solidFill>
                <a:prstClr val="black">
                  <a:tint val="75000"/>
                </a:prstClr>
              </a:solidFill>
            </a:endParaRPr>
          </a:p>
        </p:txBody>
      </p:sp>
      <p:sp>
        <p:nvSpPr>
          <p:cNvPr id="8" name="Footer Placeholder 4">
            <a:extLst>
              <a:ext uri="{FF2B5EF4-FFF2-40B4-BE49-F238E27FC236}">
                <a16:creationId xmlns:a16="http://schemas.microsoft.com/office/drawing/2014/main" id="{89A1656D-132D-40E3-81AC-7B0D85EE1DB5}"/>
              </a:ext>
            </a:extLst>
          </p:cNvPr>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a:extLst>
              <a:ext uri="{FF2B5EF4-FFF2-40B4-BE49-F238E27FC236}">
                <a16:creationId xmlns:a16="http://schemas.microsoft.com/office/drawing/2014/main" id="{14ADDF9F-E236-4EFF-AD56-E635E0C2948E}"/>
              </a:ext>
            </a:extLst>
          </p:cNvPr>
          <p:cNvSpPr>
            <a:spLocks noGrp="1"/>
          </p:cNvSpPr>
          <p:nvPr>
            <p:ph type="sldNum" sz="quarter" idx="12"/>
          </p:nvPr>
        </p:nvSpPr>
        <p:spPr/>
        <p:txBody>
          <a:bodyPr/>
          <a:lstStyle>
            <a:lvl1pPr>
              <a:defRPr/>
            </a:lvl1pPr>
          </a:lstStyle>
          <a:p>
            <a:pPr>
              <a:defRPr/>
            </a:pPr>
            <a:fld id="{A487726C-D44A-481F-8292-79C656EA7835}" type="slidenum">
              <a:rPr lang="en-US" smtClean="0"/>
              <a:pPr>
                <a:defRPr/>
              </a:pPr>
              <a:t>‹#›</a:t>
            </a:fld>
            <a:endParaRPr lang="en-US"/>
          </a:p>
        </p:txBody>
      </p:sp>
    </p:spTree>
    <p:extLst>
      <p:ext uri="{BB962C8B-B14F-4D97-AF65-F5344CB8AC3E}">
        <p14:creationId xmlns:p14="http://schemas.microsoft.com/office/powerpoint/2010/main" val="25814231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C51E086D-D188-4102-8420-DF9B4170B815}"/>
              </a:ext>
            </a:extLst>
          </p:cNvPr>
          <p:cNvSpPr>
            <a:spLocks noGrp="1"/>
          </p:cNvSpPr>
          <p:nvPr>
            <p:ph type="dt" sz="half" idx="10"/>
          </p:nvPr>
        </p:nvSpPr>
        <p:spPr/>
        <p:txBody>
          <a:bodyPr/>
          <a:lstStyle>
            <a:lvl1pPr>
              <a:defRPr/>
            </a:lvl1pPr>
          </a:lstStyle>
          <a:p>
            <a:pPr>
              <a:defRPr/>
            </a:pPr>
            <a:fld id="{7508742B-BE32-4049-BB84-BF3CCBE5B10A}" type="datetimeFigureOut">
              <a:rPr lang="en-US" smtClean="0">
                <a:solidFill>
                  <a:prstClr val="black">
                    <a:tint val="75000"/>
                  </a:prstClr>
                </a:solidFill>
              </a:rPr>
              <a:pPr>
                <a:defRPr/>
              </a:pPr>
              <a:t>04/01/2025</a:t>
            </a:fld>
            <a:endParaRPr lang="en-US">
              <a:solidFill>
                <a:prstClr val="black">
                  <a:tint val="75000"/>
                </a:prstClr>
              </a:solidFill>
            </a:endParaRPr>
          </a:p>
        </p:txBody>
      </p:sp>
      <p:sp>
        <p:nvSpPr>
          <p:cNvPr id="4" name="Footer Placeholder 4">
            <a:extLst>
              <a:ext uri="{FF2B5EF4-FFF2-40B4-BE49-F238E27FC236}">
                <a16:creationId xmlns:a16="http://schemas.microsoft.com/office/drawing/2014/main" id="{AFFD63D9-848A-4E8F-9862-94B8817710E4}"/>
              </a:ext>
            </a:extLst>
          </p:cNvPr>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a:extLst>
              <a:ext uri="{FF2B5EF4-FFF2-40B4-BE49-F238E27FC236}">
                <a16:creationId xmlns:a16="http://schemas.microsoft.com/office/drawing/2014/main" id="{7839E594-E656-45C2-887A-E520F15D2AC5}"/>
              </a:ext>
            </a:extLst>
          </p:cNvPr>
          <p:cNvSpPr>
            <a:spLocks noGrp="1"/>
          </p:cNvSpPr>
          <p:nvPr>
            <p:ph type="sldNum" sz="quarter" idx="12"/>
          </p:nvPr>
        </p:nvSpPr>
        <p:spPr/>
        <p:txBody>
          <a:bodyPr/>
          <a:lstStyle>
            <a:lvl1pPr>
              <a:defRPr/>
            </a:lvl1pPr>
          </a:lstStyle>
          <a:p>
            <a:pPr>
              <a:defRPr/>
            </a:pPr>
            <a:fld id="{3F5C7773-F2D1-4989-BB37-6B6C778E83EC}" type="slidenum">
              <a:rPr lang="en-US" smtClean="0"/>
              <a:pPr>
                <a:defRPr/>
              </a:pPr>
              <a:t>‹#›</a:t>
            </a:fld>
            <a:endParaRPr lang="en-US"/>
          </a:p>
        </p:txBody>
      </p:sp>
    </p:spTree>
    <p:extLst>
      <p:ext uri="{BB962C8B-B14F-4D97-AF65-F5344CB8AC3E}">
        <p14:creationId xmlns:p14="http://schemas.microsoft.com/office/powerpoint/2010/main" val="8118334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36491F5-147D-49C8-883A-42FA8933C70B}"/>
              </a:ext>
            </a:extLst>
          </p:cNvPr>
          <p:cNvSpPr>
            <a:spLocks noGrp="1"/>
          </p:cNvSpPr>
          <p:nvPr>
            <p:ph type="dt" sz="half" idx="10"/>
          </p:nvPr>
        </p:nvSpPr>
        <p:spPr/>
        <p:txBody>
          <a:bodyPr/>
          <a:lstStyle>
            <a:lvl1pPr>
              <a:defRPr/>
            </a:lvl1pPr>
          </a:lstStyle>
          <a:p>
            <a:pPr>
              <a:defRPr/>
            </a:pPr>
            <a:fld id="{B5ECA8DA-687E-4E31-9D9B-003EBAFD9B49}" type="datetimeFigureOut">
              <a:rPr lang="en-US" smtClean="0">
                <a:solidFill>
                  <a:prstClr val="black">
                    <a:tint val="75000"/>
                  </a:prstClr>
                </a:solidFill>
              </a:rPr>
              <a:pPr>
                <a:defRPr/>
              </a:pPr>
              <a:t>04/01/2025</a:t>
            </a:fld>
            <a:endParaRPr lang="en-US">
              <a:solidFill>
                <a:prstClr val="black">
                  <a:tint val="75000"/>
                </a:prstClr>
              </a:solidFill>
            </a:endParaRPr>
          </a:p>
        </p:txBody>
      </p:sp>
      <p:sp>
        <p:nvSpPr>
          <p:cNvPr id="3" name="Footer Placeholder 4">
            <a:extLst>
              <a:ext uri="{FF2B5EF4-FFF2-40B4-BE49-F238E27FC236}">
                <a16:creationId xmlns:a16="http://schemas.microsoft.com/office/drawing/2014/main" id="{05582019-3772-4C3D-8AF7-EF22DBE482D3}"/>
              </a:ext>
            </a:extLst>
          </p:cNvPr>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a:extLst>
              <a:ext uri="{FF2B5EF4-FFF2-40B4-BE49-F238E27FC236}">
                <a16:creationId xmlns:a16="http://schemas.microsoft.com/office/drawing/2014/main" id="{C64BFAB4-6360-4694-BFF8-06284FA229C5}"/>
              </a:ext>
            </a:extLst>
          </p:cNvPr>
          <p:cNvSpPr>
            <a:spLocks noGrp="1"/>
          </p:cNvSpPr>
          <p:nvPr>
            <p:ph type="sldNum" sz="quarter" idx="12"/>
          </p:nvPr>
        </p:nvSpPr>
        <p:spPr/>
        <p:txBody>
          <a:bodyPr/>
          <a:lstStyle>
            <a:lvl1pPr>
              <a:defRPr/>
            </a:lvl1pPr>
          </a:lstStyle>
          <a:p>
            <a:pPr>
              <a:defRPr/>
            </a:pPr>
            <a:fld id="{7E0A3021-2013-4220-9324-14CB2EA3E9A8}" type="slidenum">
              <a:rPr lang="en-US" smtClean="0"/>
              <a:pPr>
                <a:defRPr/>
              </a:pPr>
              <a:t>‹#›</a:t>
            </a:fld>
            <a:endParaRPr lang="en-US"/>
          </a:p>
        </p:txBody>
      </p:sp>
    </p:spTree>
    <p:extLst>
      <p:ext uri="{BB962C8B-B14F-4D97-AF65-F5344CB8AC3E}">
        <p14:creationId xmlns:p14="http://schemas.microsoft.com/office/powerpoint/2010/main" val="31644487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9"/>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7"/>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a:extLst>
              <a:ext uri="{FF2B5EF4-FFF2-40B4-BE49-F238E27FC236}">
                <a16:creationId xmlns:a16="http://schemas.microsoft.com/office/drawing/2014/main" id="{A522FF09-6592-4B8C-A9E6-5431EB25D95F}"/>
              </a:ext>
            </a:extLst>
          </p:cNvPr>
          <p:cNvSpPr>
            <a:spLocks noGrp="1"/>
          </p:cNvSpPr>
          <p:nvPr>
            <p:ph type="dt" sz="half" idx="10"/>
          </p:nvPr>
        </p:nvSpPr>
        <p:spPr/>
        <p:txBody>
          <a:bodyPr/>
          <a:lstStyle>
            <a:lvl1pPr>
              <a:defRPr/>
            </a:lvl1pPr>
          </a:lstStyle>
          <a:p>
            <a:pPr>
              <a:defRPr/>
            </a:pPr>
            <a:fld id="{2ED334DA-4DAA-4EDD-8BBB-2A98053ADB0D}" type="datetimeFigureOut">
              <a:rPr lang="en-US" smtClean="0">
                <a:solidFill>
                  <a:prstClr val="black">
                    <a:tint val="75000"/>
                  </a:prstClr>
                </a:solidFill>
              </a:rPr>
              <a:pPr>
                <a:defRPr/>
              </a:pPr>
              <a:t>04/01/2025</a:t>
            </a:fld>
            <a:endParaRPr lang="en-US">
              <a:solidFill>
                <a:prstClr val="black">
                  <a:tint val="75000"/>
                </a:prstClr>
              </a:solidFill>
            </a:endParaRPr>
          </a:p>
        </p:txBody>
      </p:sp>
      <p:sp>
        <p:nvSpPr>
          <p:cNvPr id="6" name="Footer Placeholder 4">
            <a:extLst>
              <a:ext uri="{FF2B5EF4-FFF2-40B4-BE49-F238E27FC236}">
                <a16:creationId xmlns:a16="http://schemas.microsoft.com/office/drawing/2014/main" id="{EF417D23-75C8-4DFF-B591-6749744112E2}"/>
              </a:ext>
            </a:extLst>
          </p:cNvPr>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a:extLst>
              <a:ext uri="{FF2B5EF4-FFF2-40B4-BE49-F238E27FC236}">
                <a16:creationId xmlns:a16="http://schemas.microsoft.com/office/drawing/2014/main" id="{3B2B3487-DE57-48EC-B279-828A40BFDD40}"/>
              </a:ext>
            </a:extLst>
          </p:cNvPr>
          <p:cNvSpPr>
            <a:spLocks noGrp="1"/>
          </p:cNvSpPr>
          <p:nvPr>
            <p:ph type="sldNum" sz="quarter" idx="12"/>
          </p:nvPr>
        </p:nvSpPr>
        <p:spPr/>
        <p:txBody>
          <a:bodyPr/>
          <a:lstStyle>
            <a:lvl1pPr>
              <a:defRPr/>
            </a:lvl1pPr>
          </a:lstStyle>
          <a:p>
            <a:pPr>
              <a:defRPr/>
            </a:pPr>
            <a:fld id="{0BD62162-C93A-43C3-9F47-B606DCF55C87}" type="slidenum">
              <a:rPr lang="en-US" smtClean="0"/>
              <a:pPr>
                <a:defRPr/>
              </a:pPr>
              <a:t>‹#›</a:t>
            </a:fld>
            <a:endParaRPr lang="en-US"/>
          </a:p>
        </p:txBody>
      </p:sp>
    </p:spTree>
    <p:extLst>
      <p:ext uri="{BB962C8B-B14F-4D97-AF65-F5344CB8AC3E}">
        <p14:creationId xmlns:p14="http://schemas.microsoft.com/office/powerpoint/2010/main" val="8440082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a:extLst>
              <a:ext uri="{FF2B5EF4-FFF2-40B4-BE49-F238E27FC236}">
                <a16:creationId xmlns:a16="http://schemas.microsoft.com/office/drawing/2014/main" id="{9D7FCD75-4699-457F-8322-10B12B7495C8}"/>
              </a:ext>
            </a:extLst>
          </p:cNvPr>
          <p:cNvSpPr>
            <a:spLocks noGrp="1"/>
          </p:cNvSpPr>
          <p:nvPr>
            <p:ph type="dt" sz="half" idx="10"/>
          </p:nvPr>
        </p:nvSpPr>
        <p:spPr/>
        <p:txBody>
          <a:bodyPr/>
          <a:lstStyle>
            <a:lvl1pPr>
              <a:defRPr/>
            </a:lvl1pPr>
          </a:lstStyle>
          <a:p>
            <a:pPr>
              <a:defRPr/>
            </a:pPr>
            <a:fld id="{37CD8877-B17C-42DF-9C1D-E2EFF45610CD}" type="datetimeFigureOut">
              <a:rPr lang="en-US" smtClean="0">
                <a:solidFill>
                  <a:prstClr val="black">
                    <a:tint val="75000"/>
                  </a:prstClr>
                </a:solidFill>
              </a:rPr>
              <a:pPr>
                <a:defRPr/>
              </a:pPr>
              <a:t>04/01/2025</a:t>
            </a:fld>
            <a:endParaRPr lang="en-US">
              <a:solidFill>
                <a:prstClr val="black">
                  <a:tint val="75000"/>
                </a:prstClr>
              </a:solidFill>
            </a:endParaRPr>
          </a:p>
        </p:txBody>
      </p:sp>
      <p:sp>
        <p:nvSpPr>
          <p:cNvPr id="6" name="Footer Placeholder 4">
            <a:extLst>
              <a:ext uri="{FF2B5EF4-FFF2-40B4-BE49-F238E27FC236}">
                <a16:creationId xmlns:a16="http://schemas.microsoft.com/office/drawing/2014/main" id="{935D9E70-08D6-47DF-BABF-F387EB41BEC6}"/>
              </a:ext>
            </a:extLst>
          </p:cNvPr>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a:extLst>
              <a:ext uri="{FF2B5EF4-FFF2-40B4-BE49-F238E27FC236}">
                <a16:creationId xmlns:a16="http://schemas.microsoft.com/office/drawing/2014/main" id="{95746035-832E-4590-8939-A41E29BDBAFB}"/>
              </a:ext>
            </a:extLst>
          </p:cNvPr>
          <p:cNvSpPr>
            <a:spLocks noGrp="1"/>
          </p:cNvSpPr>
          <p:nvPr>
            <p:ph type="sldNum" sz="quarter" idx="12"/>
          </p:nvPr>
        </p:nvSpPr>
        <p:spPr/>
        <p:txBody>
          <a:bodyPr/>
          <a:lstStyle>
            <a:lvl1pPr>
              <a:defRPr/>
            </a:lvl1pPr>
          </a:lstStyle>
          <a:p>
            <a:pPr>
              <a:defRPr/>
            </a:pPr>
            <a:fld id="{A28C815C-B83A-4C6E-B45D-CD64FDDA9D65}" type="slidenum">
              <a:rPr lang="en-US" smtClean="0"/>
              <a:pPr>
                <a:defRPr/>
              </a:pPr>
              <a:t>‹#›</a:t>
            </a:fld>
            <a:endParaRPr lang="en-US"/>
          </a:p>
        </p:txBody>
      </p:sp>
    </p:spTree>
    <p:extLst>
      <p:ext uri="{BB962C8B-B14F-4D97-AF65-F5344CB8AC3E}">
        <p14:creationId xmlns:p14="http://schemas.microsoft.com/office/powerpoint/2010/main" val="35125290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D9375E-0A56-406D-A4FA-95CCBE0EA561}"/>
              </a:ext>
            </a:extLst>
          </p:cNvPr>
          <p:cNvSpPr>
            <a:spLocks noGrp="1"/>
          </p:cNvSpPr>
          <p:nvPr>
            <p:ph type="dt" sz="half" idx="10"/>
          </p:nvPr>
        </p:nvSpPr>
        <p:spPr/>
        <p:txBody>
          <a:bodyPr/>
          <a:lstStyle>
            <a:lvl1pPr>
              <a:defRPr/>
            </a:lvl1pPr>
          </a:lstStyle>
          <a:p>
            <a:pPr>
              <a:defRPr/>
            </a:pPr>
            <a:fld id="{F20699B1-FDDC-4BBF-896A-26151E7723C3}" type="datetimeFigureOut">
              <a:rPr lang="en-US" smtClean="0">
                <a:solidFill>
                  <a:prstClr val="black">
                    <a:tint val="75000"/>
                  </a:prstClr>
                </a:solidFill>
              </a:rPr>
              <a:pPr>
                <a:defRPr/>
              </a:pPr>
              <a:t>04/01/2025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3D149D8A-3C0D-483E-8E28-0A5E2D6FA4E4}"/>
              </a:ext>
            </a:extLst>
          </p:cNvPr>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3C9BAFC-F95A-489E-BB41-5A817477357C}"/>
              </a:ext>
            </a:extLst>
          </p:cNvPr>
          <p:cNvSpPr>
            <a:spLocks noGrp="1"/>
          </p:cNvSpPr>
          <p:nvPr>
            <p:ph type="sldNum" sz="quarter" idx="12"/>
          </p:nvPr>
        </p:nvSpPr>
        <p:spPr/>
        <p:txBody>
          <a:bodyPr/>
          <a:lstStyle>
            <a:lvl1pPr>
              <a:defRPr/>
            </a:lvl1pPr>
          </a:lstStyle>
          <a:p>
            <a:pPr>
              <a:defRPr/>
            </a:pPr>
            <a:fld id="{D26FB07C-DE8F-4C78-AF13-3D8B1AC2FDDE}" type="slidenum">
              <a:rPr lang="en-US" smtClean="0"/>
              <a:pPr>
                <a:defRPr/>
              </a:pPr>
              <a:t>‹#›</a:t>
            </a:fld>
            <a:endParaRPr lang="en-US"/>
          </a:p>
        </p:txBody>
      </p:sp>
    </p:spTree>
    <p:extLst>
      <p:ext uri="{BB962C8B-B14F-4D97-AF65-F5344CB8AC3E}">
        <p14:creationId xmlns:p14="http://schemas.microsoft.com/office/powerpoint/2010/main" val="6191397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A3857F-CE25-4048-9E4E-8EA33C727C31}"/>
              </a:ext>
            </a:extLst>
          </p:cNvPr>
          <p:cNvSpPr>
            <a:spLocks noGrp="1"/>
          </p:cNvSpPr>
          <p:nvPr>
            <p:ph type="dt" sz="half" idx="10"/>
          </p:nvPr>
        </p:nvSpPr>
        <p:spPr/>
        <p:txBody>
          <a:bodyPr/>
          <a:lstStyle>
            <a:lvl1pPr>
              <a:defRPr/>
            </a:lvl1pPr>
          </a:lstStyle>
          <a:p>
            <a:pPr>
              <a:defRPr/>
            </a:pPr>
            <a:fld id="{9E5CC0F6-D216-4406-B8E6-7073AD5F2B27}" type="datetimeFigureOut">
              <a:rPr lang="en-US" smtClean="0">
                <a:solidFill>
                  <a:prstClr val="black">
                    <a:tint val="75000"/>
                  </a:prstClr>
                </a:solidFill>
              </a:rPr>
              <a:pPr>
                <a:defRPr/>
              </a:pPr>
              <a:t>04/01/2025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74855D9-A215-4050-A0DA-229F68A0A3FF}"/>
              </a:ext>
            </a:extLst>
          </p:cNvPr>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07E53363-F6BC-47B5-A1D1-58D92C8D649D}"/>
              </a:ext>
            </a:extLst>
          </p:cNvPr>
          <p:cNvSpPr>
            <a:spLocks noGrp="1"/>
          </p:cNvSpPr>
          <p:nvPr>
            <p:ph type="sldNum" sz="quarter" idx="12"/>
          </p:nvPr>
        </p:nvSpPr>
        <p:spPr/>
        <p:txBody>
          <a:bodyPr/>
          <a:lstStyle>
            <a:lvl1pPr>
              <a:defRPr/>
            </a:lvl1pPr>
          </a:lstStyle>
          <a:p>
            <a:pPr>
              <a:defRPr/>
            </a:pPr>
            <a:fld id="{31743F6D-075F-4029-B019-FC7FB3087316}" type="slidenum">
              <a:rPr lang="en-US" smtClean="0"/>
              <a:pPr>
                <a:defRPr/>
              </a:pPr>
              <a:t>‹#›</a:t>
            </a:fld>
            <a:endParaRPr lang="en-US"/>
          </a:p>
        </p:txBody>
      </p:sp>
    </p:spTree>
    <p:extLst>
      <p:ext uri="{BB962C8B-B14F-4D97-AF65-F5344CB8AC3E}">
        <p14:creationId xmlns:p14="http://schemas.microsoft.com/office/powerpoint/2010/main" val="28719881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D3E588FC-4CB5-49E4-B913-1C27F55E7841}" type="datetimeFigureOut">
              <a:rPr lang="en-US" smtClean="0"/>
              <a:t>04/01/2025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20680698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E588FC-4CB5-49E4-B913-1C27F55E7841}" type="datetimeFigureOut">
              <a:rPr lang="en-US" smtClean="0"/>
              <a:t>04/01/2025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12534548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3E588FC-4CB5-49E4-B913-1C27F55E7841}" type="datetimeFigureOut">
              <a:rPr lang="en-US" smtClean="0"/>
              <a:t>04/01/2025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40138939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3E588FC-4CB5-49E4-B913-1C27F55E7841}" type="datetimeFigureOut">
              <a:rPr lang="en-US" smtClean="0"/>
              <a:t>04/01/2025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5540524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3E588FC-4CB5-49E4-B913-1C27F55E7841}" type="datetimeFigureOut">
              <a:rPr lang="en-US" smtClean="0"/>
              <a:t>04/01/2025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347721319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3E588FC-4CB5-49E4-B913-1C27F55E7841}" type="datetimeFigureOut">
              <a:rPr lang="en-US" smtClean="0"/>
              <a:t>04/01/2025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20150627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E588FC-4CB5-49E4-B913-1C27F55E7841}" type="datetimeFigureOut">
              <a:rPr lang="en-US" smtClean="0"/>
              <a:t>04/01/2025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4564421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3E588FC-4CB5-49E4-B913-1C27F55E7841}" type="datetimeFigureOut">
              <a:rPr lang="en-US" smtClean="0"/>
              <a:t>04/01/2025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38294157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3E588FC-4CB5-49E4-B913-1C27F55E7841}" type="datetimeFigureOut">
              <a:rPr lang="en-US" smtClean="0"/>
              <a:t>04/01/2025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38422703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E588FC-4CB5-49E4-B913-1C27F55E7841}" type="datetimeFigureOut">
              <a:rPr lang="en-US" smtClean="0"/>
              <a:t>04/01/2025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6044339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E588FC-4CB5-49E4-B913-1C27F55E7841}" type="datetimeFigureOut">
              <a:rPr lang="en-US" smtClean="0"/>
              <a:t>04/01/2025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2330145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4.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5.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8286680"/>
      </p:ext>
    </p:extLst>
  </p:cSld>
  <p:clrMap bg1="lt1" tx1="dk1" bg2="lt2" tx2="dk2" accent1="accent1" accent2="accent2" accent3="accent3" accent4="accent4" accent5="accent5" accent6="accent6" hlink="hlink" folHlink="folHlink"/>
  <p:sldLayoutIdLst>
    <p:sldLayoutId id="2147486199" r:id="rId1"/>
    <p:sldLayoutId id="2147486200" r:id="rId2"/>
    <p:sldLayoutId id="2147486201" r:id="rId3"/>
    <p:sldLayoutId id="2147486202" r:id="rId4"/>
    <p:sldLayoutId id="2147486203" r:id="rId5"/>
    <p:sldLayoutId id="2147486204" r:id="rId6"/>
    <p:sldLayoutId id="2147486205" r:id="rId7"/>
    <p:sldLayoutId id="2147486207" r:id="rId8"/>
    <p:sldLayoutId id="2147486208" r:id="rId9"/>
    <p:sldLayoutId id="2147486210" r:id="rId10"/>
    <p:sldLayoutId id="2147486302" r:id="rId11"/>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8845732"/>
      </p:ext>
    </p:extLst>
  </p:cSld>
  <p:clrMap bg1="lt1" tx1="dk1" bg2="lt2" tx2="dk2" accent1="accent1" accent2="accent2" accent3="accent3" accent4="accent4" accent5="accent5" accent6="accent6" hlink="hlink" folHlink="folHlink"/>
  <p:sldLayoutIdLst>
    <p:sldLayoutId id="2147486283" r:id="rId1"/>
    <p:sldLayoutId id="2147486284" r:id="rId2"/>
    <p:sldLayoutId id="2147486285" r:id="rId3"/>
    <p:sldLayoutId id="2147486286" r:id="rId4"/>
    <p:sldLayoutId id="2147486287" r:id="rId5"/>
    <p:sldLayoutId id="2147486288" r:id="rId6"/>
    <p:sldLayoutId id="2147486289" r:id="rId7"/>
    <p:sldLayoutId id="2147486290" r:id="rId8"/>
    <p:sldLayoutId id="2147486291" r:id="rId9"/>
    <p:sldLayoutId id="2147486292" r:id="rId10"/>
    <p:sldLayoutId id="2147486293" r:id="rId11"/>
    <p:sldLayoutId id="2147486294" r:id="rId12"/>
    <p:sldLayoutId id="2147486295" r:id="rId13"/>
    <p:sldLayoutId id="2147486296" r:id="rId14"/>
    <p:sldLayoutId id="2147486297" r:id="rId15"/>
    <p:sldLayoutId id="2147486298" r:id="rId16"/>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410628"/>
      </p:ext>
    </p:extLst>
  </p:cSld>
  <p:clrMap bg1="lt1" tx1="dk1" bg2="lt2" tx2="dk2" accent1="accent1" accent2="accent2" accent3="accent3" accent4="accent4" accent5="accent5" accent6="accent6" hlink="hlink" folHlink="folHlink"/>
  <p:sldLayoutIdLst>
    <p:sldLayoutId id="2147486335" r:id="rId1"/>
    <p:sldLayoutId id="2147486336" r:id="rId2"/>
    <p:sldLayoutId id="2147486337" r:id="rId3"/>
    <p:sldLayoutId id="2147486338" r:id="rId4"/>
    <p:sldLayoutId id="2147486339" r:id="rId5"/>
    <p:sldLayoutId id="2147486340" r:id="rId6"/>
    <p:sldLayoutId id="2147486341" r:id="rId7"/>
    <p:sldLayoutId id="2147486342" r:id="rId8"/>
    <p:sldLayoutId id="2147486343" r:id="rId9"/>
    <p:sldLayoutId id="2147486344" r:id="rId10"/>
    <p:sldLayoutId id="2147486345" r:id="rId11"/>
    <p:sldLayoutId id="2147486346" r:id="rId12"/>
    <p:sldLayoutId id="2147486347" r:id="rId13"/>
    <p:sldLayoutId id="2147486349" r:id="rId14"/>
    <p:sldLayoutId id="2147486350" r:id="rId15"/>
    <p:sldLayoutId id="2147486351" r:id="rId16"/>
    <p:sldLayoutId id="2147486352" r:id="rId1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03106F0-7B39-4789-B287-A68A7E0EF858}"/>
              </a:ext>
            </a:extLst>
          </p:cNvPr>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vi-VN"/>
              <a:t>Click to edit Master title style</a:t>
            </a:r>
          </a:p>
        </p:txBody>
      </p:sp>
      <p:sp>
        <p:nvSpPr>
          <p:cNvPr id="1027" name="Text Placeholder 2">
            <a:extLst>
              <a:ext uri="{FF2B5EF4-FFF2-40B4-BE49-F238E27FC236}">
                <a16:creationId xmlns:a16="http://schemas.microsoft.com/office/drawing/2014/main" id="{70234CEF-F638-4E64-BC8E-7F81D3660134}"/>
              </a:ext>
            </a:extLst>
          </p:cNvPr>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vi-VN"/>
              <a:t>Click to edit Master text styles</a:t>
            </a:r>
          </a:p>
          <a:p>
            <a:pPr lvl="1"/>
            <a:r>
              <a:rPr lang="en-US" altLang="vi-VN"/>
              <a:t>Second level</a:t>
            </a:r>
          </a:p>
          <a:p>
            <a:pPr lvl="2"/>
            <a:r>
              <a:rPr lang="en-US" altLang="vi-VN"/>
              <a:t>Third level</a:t>
            </a:r>
          </a:p>
          <a:p>
            <a:pPr lvl="3"/>
            <a:r>
              <a:rPr lang="en-US" altLang="vi-VN"/>
              <a:t>Fourth level</a:t>
            </a:r>
          </a:p>
          <a:p>
            <a:pPr lvl="4"/>
            <a:r>
              <a:rPr lang="en-US" altLang="vi-VN"/>
              <a:t>Fifth level</a:t>
            </a:r>
          </a:p>
        </p:txBody>
      </p:sp>
      <p:sp>
        <p:nvSpPr>
          <p:cNvPr id="4" name="Date Placeholder 3">
            <a:extLst>
              <a:ext uri="{FF2B5EF4-FFF2-40B4-BE49-F238E27FC236}">
                <a16:creationId xmlns:a16="http://schemas.microsoft.com/office/drawing/2014/main" id="{08300D0D-AEC3-4439-BEA7-1C74652CFF87}"/>
              </a:ext>
            </a:extLst>
          </p:cNvPr>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cs typeface="+mn-cs"/>
              </a:defRPr>
            </a:lvl1pPr>
          </a:lstStyle>
          <a:p>
            <a:pPr>
              <a:defRPr/>
            </a:pPr>
            <a:fld id="{D8536775-119E-48EA-9D38-80B839445DE3}" type="datetimeFigureOut">
              <a:rPr lang="en-US" smtClean="0">
                <a:solidFill>
                  <a:prstClr val="black">
                    <a:tint val="75000"/>
                  </a:prstClr>
                </a:solidFill>
              </a:rPr>
              <a:pPr>
                <a:defRPr/>
              </a:pPr>
              <a:t>04/01/2025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4AF7B0F-CBAE-4D68-AB4A-15EDE7312F5E}"/>
              </a:ext>
            </a:extLst>
          </p:cNvPr>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1A9556A-641C-4A68-887F-26D3978AD41B}"/>
              </a:ext>
            </a:extLst>
          </p:cNvPr>
          <p:cNvSpPr>
            <a:spLocks noGrp="1"/>
          </p:cNvSpPr>
          <p:nvPr>
            <p:ph type="sldNum" sz="quarter" idx="4"/>
          </p:nvPr>
        </p:nvSpPr>
        <p:spPr>
          <a:xfrm>
            <a:off x="6553200" y="4767263"/>
            <a:ext cx="2133600" cy="273844"/>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latin typeface="Calibri" panose="020F0502020204030204" pitchFamily="34" charset="0"/>
              </a:defRPr>
            </a:lvl1pPr>
          </a:lstStyle>
          <a:p>
            <a:pPr>
              <a:defRPr/>
            </a:pPr>
            <a:fld id="{1217F3E6-EF6B-4A38-A333-780EDAB98700}" type="slidenum">
              <a:rPr lang="en-US" smtClean="0"/>
              <a:pPr>
                <a:defRPr/>
              </a:pPr>
              <a:t>‹#›</a:t>
            </a:fld>
            <a:endParaRPr lang="en-US"/>
          </a:p>
        </p:txBody>
      </p:sp>
    </p:spTree>
    <p:extLst>
      <p:ext uri="{BB962C8B-B14F-4D97-AF65-F5344CB8AC3E}">
        <p14:creationId xmlns:p14="http://schemas.microsoft.com/office/powerpoint/2010/main" val="1969595733"/>
      </p:ext>
    </p:extLst>
  </p:cSld>
  <p:clrMap bg1="lt1" tx1="dk1" bg2="lt2" tx2="dk2" accent1="accent1" accent2="accent2" accent3="accent3" accent4="accent4" accent5="accent5" accent6="accent6" hlink="hlink" folHlink="folHlink"/>
  <p:sldLayoutIdLst>
    <p:sldLayoutId id="2147486354" r:id="rId1"/>
    <p:sldLayoutId id="2147486355" r:id="rId2"/>
    <p:sldLayoutId id="2147486356" r:id="rId3"/>
    <p:sldLayoutId id="2147486357" r:id="rId4"/>
    <p:sldLayoutId id="2147486358" r:id="rId5"/>
    <p:sldLayoutId id="2147486359" r:id="rId6"/>
    <p:sldLayoutId id="2147486360" r:id="rId7"/>
    <p:sldLayoutId id="2147486361" r:id="rId8"/>
    <p:sldLayoutId id="2147486362" r:id="rId9"/>
    <p:sldLayoutId id="2147486363" r:id="rId10"/>
    <p:sldLayoutId id="2147486364"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3E588FC-4CB5-49E4-B913-1C27F55E7841}" type="datetimeFigureOut">
              <a:rPr lang="en-US" smtClean="0"/>
              <a:t>04/01/2025</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4C94BCE-3013-4669-82DF-8A39DDC7EF04}" type="slidenum">
              <a:rPr lang="en-US" smtClean="0"/>
              <a:t>‹#›</a:t>
            </a:fld>
            <a:endParaRPr lang="en-US"/>
          </a:p>
        </p:txBody>
      </p:sp>
    </p:spTree>
    <p:extLst>
      <p:ext uri="{BB962C8B-B14F-4D97-AF65-F5344CB8AC3E}">
        <p14:creationId xmlns:p14="http://schemas.microsoft.com/office/powerpoint/2010/main" val="1814166004"/>
      </p:ext>
    </p:extLst>
  </p:cSld>
  <p:clrMap bg1="lt1" tx1="dk1" bg2="lt2" tx2="dk2" accent1="accent1" accent2="accent2" accent3="accent3" accent4="accent4" accent5="accent5" accent6="accent6" hlink="hlink" folHlink="folHlink"/>
  <p:sldLayoutIdLst>
    <p:sldLayoutId id="2147486383" r:id="rId1"/>
    <p:sldLayoutId id="2147486384" r:id="rId2"/>
    <p:sldLayoutId id="2147486385" r:id="rId3"/>
    <p:sldLayoutId id="2147486386" r:id="rId4"/>
    <p:sldLayoutId id="2147486387" r:id="rId5"/>
    <p:sldLayoutId id="2147486388" r:id="rId6"/>
    <p:sldLayoutId id="2147486389" r:id="rId7"/>
    <p:sldLayoutId id="2147486390" r:id="rId8"/>
    <p:sldLayoutId id="2147486391" r:id="rId9"/>
    <p:sldLayoutId id="2147486392" r:id="rId10"/>
    <p:sldLayoutId id="214748639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image" Target="../media/image14.emf"/><Relationship Id="rId3" Type="http://schemas.openxmlformats.org/officeDocument/2006/relationships/slideLayout" Target="../slideLayouts/slideLayout45.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video" Target="../media/media1.mp4"/><Relationship Id="rId16" Type="http://schemas.openxmlformats.org/officeDocument/2006/relationships/image" Target="../media/image17.png"/><Relationship Id="rId1" Type="http://schemas.microsoft.com/office/2007/relationships/media" Target="../media/media1.mp4"/><Relationship Id="rId6" Type="http://schemas.openxmlformats.org/officeDocument/2006/relationships/image" Target="../media/image7.png"/><Relationship Id="rId11" Type="http://schemas.openxmlformats.org/officeDocument/2006/relationships/image" Target="../media/image12.gif"/><Relationship Id="rId5" Type="http://schemas.openxmlformats.org/officeDocument/2006/relationships/image" Target="../media/image6.png"/><Relationship Id="rId15" Type="http://schemas.openxmlformats.org/officeDocument/2006/relationships/image" Target="../media/image16.emf"/><Relationship Id="rId10" Type="http://schemas.openxmlformats.org/officeDocument/2006/relationships/image" Target="../media/image11.png"/><Relationship Id="rId4" Type="http://schemas.openxmlformats.org/officeDocument/2006/relationships/notesSlide" Target="../notesSlides/notesSlide1.xml"/><Relationship Id="rId9" Type="http://schemas.openxmlformats.org/officeDocument/2006/relationships/image" Target="../media/image10.png"/><Relationship Id="rId14" Type="http://schemas.openxmlformats.org/officeDocument/2006/relationships/image" Target="../media/image15.emf"/></Relationships>
</file>

<file path=ppt/slides/_rels/slide2.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8.png"/><Relationship Id="rId3" Type="http://schemas.openxmlformats.org/officeDocument/2006/relationships/image" Target="../media/image18.jpeg"/><Relationship Id="rId7" Type="http://schemas.openxmlformats.org/officeDocument/2006/relationships/image" Target="../media/image13.png"/><Relationship Id="rId12" Type="http://schemas.openxmlformats.org/officeDocument/2006/relationships/image" Target="../media/image7.png"/><Relationship Id="rId2" Type="http://schemas.openxmlformats.org/officeDocument/2006/relationships/notesSlide" Target="../notesSlides/notesSlide2.xml"/><Relationship Id="rId16" Type="http://schemas.openxmlformats.org/officeDocument/2006/relationships/image" Target="../media/image11.png"/><Relationship Id="rId1" Type="http://schemas.openxmlformats.org/officeDocument/2006/relationships/slideLayout" Target="../slideLayouts/slideLayout56.xml"/><Relationship Id="rId6" Type="http://schemas.openxmlformats.org/officeDocument/2006/relationships/image" Target="../media/image12.gif"/><Relationship Id="rId11" Type="http://schemas.openxmlformats.org/officeDocument/2006/relationships/image" Target="../media/image21.png"/><Relationship Id="rId5" Type="http://schemas.openxmlformats.org/officeDocument/2006/relationships/image" Target="../media/image20.png"/><Relationship Id="rId15" Type="http://schemas.openxmlformats.org/officeDocument/2006/relationships/image" Target="../media/image10.png"/><Relationship Id="rId10" Type="http://schemas.openxmlformats.org/officeDocument/2006/relationships/image" Target="../media/image16.emf"/><Relationship Id="rId4" Type="http://schemas.openxmlformats.org/officeDocument/2006/relationships/image" Target="../media/image19.png"/><Relationship Id="rId9" Type="http://schemas.openxmlformats.org/officeDocument/2006/relationships/image" Target="../media/image15.emf"/><Relationship Id="rId14" Type="http://schemas.openxmlformats.org/officeDocument/2006/relationships/image" Target="../media/image9.emf"/></Relationships>
</file>

<file path=ppt/slides/_rels/slide3.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image" Target="../media/image22.png"/><Relationship Id="rId3" Type="http://schemas.openxmlformats.org/officeDocument/2006/relationships/image" Target="../media/image18.jpeg"/><Relationship Id="rId7" Type="http://schemas.openxmlformats.org/officeDocument/2006/relationships/image" Target="../media/image14.emf"/><Relationship Id="rId12" Type="http://schemas.openxmlformats.org/officeDocument/2006/relationships/image" Target="../media/image11.png"/><Relationship Id="rId2" Type="http://schemas.openxmlformats.org/officeDocument/2006/relationships/notesSlide" Target="../notesSlides/notesSlide3.xml"/><Relationship Id="rId16" Type="http://schemas.microsoft.com/office/2007/relationships/hdphoto" Target="../media/hdphoto2.wdp"/><Relationship Id="rId1" Type="http://schemas.openxmlformats.org/officeDocument/2006/relationships/slideLayout" Target="../slideLayouts/slideLayout56.xml"/><Relationship Id="rId6" Type="http://schemas.openxmlformats.org/officeDocument/2006/relationships/image" Target="../media/image13.png"/><Relationship Id="rId11" Type="http://schemas.openxmlformats.org/officeDocument/2006/relationships/image" Target="../media/image10.png"/><Relationship Id="rId5" Type="http://schemas.openxmlformats.org/officeDocument/2006/relationships/image" Target="../media/image12.gif"/><Relationship Id="rId15" Type="http://schemas.openxmlformats.org/officeDocument/2006/relationships/image" Target="../media/image23.png"/><Relationship Id="rId10" Type="http://schemas.openxmlformats.org/officeDocument/2006/relationships/image" Target="../media/image9.emf"/><Relationship Id="rId4" Type="http://schemas.openxmlformats.org/officeDocument/2006/relationships/image" Target="../media/image20.png"/><Relationship Id="rId9" Type="http://schemas.openxmlformats.org/officeDocument/2006/relationships/image" Target="../media/image16.emf"/><Relationship Id="rId1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image" Target="../media/image22.png"/><Relationship Id="rId3" Type="http://schemas.openxmlformats.org/officeDocument/2006/relationships/image" Target="../media/image18.jpeg"/><Relationship Id="rId7" Type="http://schemas.openxmlformats.org/officeDocument/2006/relationships/image" Target="../media/image14.emf"/><Relationship Id="rId12" Type="http://schemas.openxmlformats.org/officeDocument/2006/relationships/image" Target="../media/image11.png"/><Relationship Id="rId2" Type="http://schemas.openxmlformats.org/officeDocument/2006/relationships/notesSlide" Target="../notesSlides/notesSlide4.xml"/><Relationship Id="rId16" Type="http://schemas.microsoft.com/office/2007/relationships/hdphoto" Target="../media/hdphoto2.wdp"/><Relationship Id="rId1" Type="http://schemas.openxmlformats.org/officeDocument/2006/relationships/slideLayout" Target="../slideLayouts/slideLayout56.xml"/><Relationship Id="rId6" Type="http://schemas.openxmlformats.org/officeDocument/2006/relationships/image" Target="../media/image13.png"/><Relationship Id="rId11" Type="http://schemas.openxmlformats.org/officeDocument/2006/relationships/image" Target="../media/image10.png"/><Relationship Id="rId5" Type="http://schemas.openxmlformats.org/officeDocument/2006/relationships/image" Target="../media/image12.gif"/><Relationship Id="rId15" Type="http://schemas.openxmlformats.org/officeDocument/2006/relationships/image" Target="../media/image23.png"/><Relationship Id="rId10" Type="http://schemas.openxmlformats.org/officeDocument/2006/relationships/image" Target="../media/image9.emf"/><Relationship Id="rId4" Type="http://schemas.openxmlformats.org/officeDocument/2006/relationships/image" Target="../media/image20.png"/><Relationship Id="rId9" Type="http://schemas.openxmlformats.org/officeDocument/2006/relationships/image" Target="../media/image16.emf"/><Relationship Id="rId1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image" Target="../media/image24.png"/><Relationship Id="rId18" Type="http://schemas.microsoft.com/office/2007/relationships/hdphoto" Target="../media/hdphoto2.wdp"/><Relationship Id="rId3" Type="http://schemas.openxmlformats.org/officeDocument/2006/relationships/image" Target="../media/image18.jpeg"/><Relationship Id="rId7" Type="http://schemas.openxmlformats.org/officeDocument/2006/relationships/image" Target="../media/image14.emf"/><Relationship Id="rId12" Type="http://schemas.openxmlformats.org/officeDocument/2006/relationships/image" Target="../media/image11.png"/><Relationship Id="rId17" Type="http://schemas.openxmlformats.org/officeDocument/2006/relationships/image" Target="../media/image23.png"/><Relationship Id="rId2" Type="http://schemas.openxmlformats.org/officeDocument/2006/relationships/notesSlide" Target="../notesSlides/notesSlide5.xml"/><Relationship Id="rId16" Type="http://schemas.microsoft.com/office/2007/relationships/hdphoto" Target="../media/hdphoto1.wdp"/><Relationship Id="rId1" Type="http://schemas.openxmlformats.org/officeDocument/2006/relationships/slideLayout" Target="../slideLayouts/slideLayout56.xml"/><Relationship Id="rId6" Type="http://schemas.openxmlformats.org/officeDocument/2006/relationships/image" Target="../media/image13.png"/><Relationship Id="rId11" Type="http://schemas.openxmlformats.org/officeDocument/2006/relationships/image" Target="../media/image10.png"/><Relationship Id="rId5" Type="http://schemas.openxmlformats.org/officeDocument/2006/relationships/image" Target="../media/image12.gif"/><Relationship Id="rId15" Type="http://schemas.openxmlformats.org/officeDocument/2006/relationships/image" Target="../media/image22.png"/><Relationship Id="rId10" Type="http://schemas.openxmlformats.org/officeDocument/2006/relationships/image" Target="../media/image9.emf"/><Relationship Id="rId4" Type="http://schemas.openxmlformats.org/officeDocument/2006/relationships/image" Target="../media/image20.png"/><Relationship Id="rId9" Type="http://schemas.openxmlformats.org/officeDocument/2006/relationships/image" Target="../media/image16.emf"/><Relationship Id="rId14" Type="http://schemas.openxmlformats.org/officeDocument/2006/relationships/image" Target="../media/image25.jpeg"/></Relationships>
</file>

<file path=ppt/slides/_rels/slide6.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chart" Target="../charts/chart1.xml"/><Relationship Id="rId3" Type="http://schemas.openxmlformats.org/officeDocument/2006/relationships/image" Target="../media/image18.jpeg"/><Relationship Id="rId7" Type="http://schemas.openxmlformats.org/officeDocument/2006/relationships/image" Target="../media/image14.emf"/><Relationship Id="rId12" Type="http://schemas.openxmlformats.org/officeDocument/2006/relationships/image" Target="../media/image11.png"/><Relationship Id="rId17" Type="http://schemas.microsoft.com/office/2007/relationships/hdphoto" Target="../media/hdphoto2.wdp"/><Relationship Id="rId2" Type="http://schemas.openxmlformats.org/officeDocument/2006/relationships/notesSlide" Target="../notesSlides/notesSlide6.xml"/><Relationship Id="rId16" Type="http://schemas.openxmlformats.org/officeDocument/2006/relationships/image" Target="../media/image23.png"/><Relationship Id="rId1" Type="http://schemas.openxmlformats.org/officeDocument/2006/relationships/slideLayout" Target="../slideLayouts/slideLayout56.xml"/><Relationship Id="rId6" Type="http://schemas.openxmlformats.org/officeDocument/2006/relationships/image" Target="../media/image13.png"/><Relationship Id="rId11" Type="http://schemas.openxmlformats.org/officeDocument/2006/relationships/image" Target="../media/image10.png"/><Relationship Id="rId5" Type="http://schemas.openxmlformats.org/officeDocument/2006/relationships/image" Target="../media/image12.gif"/><Relationship Id="rId15" Type="http://schemas.microsoft.com/office/2007/relationships/hdphoto" Target="../media/hdphoto1.wdp"/><Relationship Id="rId10" Type="http://schemas.openxmlformats.org/officeDocument/2006/relationships/image" Target="../media/image9.emf"/><Relationship Id="rId4" Type="http://schemas.openxmlformats.org/officeDocument/2006/relationships/image" Target="../media/image20.png"/><Relationship Id="rId9" Type="http://schemas.openxmlformats.org/officeDocument/2006/relationships/image" Target="../media/image16.emf"/><Relationship Id="rId1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image" Target="../media/image27.jpg"/><Relationship Id="rId18" Type="http://schemas.microsoft.com/office/2007/relationships/hdphoto" Target="../media/hdphoto1.wdp"/><Relationship Id="rId3" Type="http://schemas.openxmlformats.org/officeDocument/2006/relationships/image" Target="../media/image18.jpeg"/><Relationship Id="rId7" Type="http://schemas.openxmlformats.org/officeDocument/2006/relationships/image" Target="../media/image14.emf"/><Relationship Id="rId12" Type="http://schemas.openxmlformats.org/officeDocument/2006/relationships/image" Target="../media/image11.png"/><Relationship Id="rId17" Type="http://schemas.openxmlformats.org/officeDocument/2006/relationships/image" Target="../media/image22.png"/><Relationship Id="rId2" Type="http://schemas.openxmlformats.org/officeDocument/2006/relationships/notesSlide" Target="../notesSlides/notesSlide8.xml"/><Relationship Id="rId16" Type="http://schemas.openxmlformats.org/officeDocument/2006/relationships/image" Target="../media/image30.jpeg"/><Relationship Id="rId20" Type="http://schemas.microsoft.com/office/2007/relationships/hdphoto" Target="../media/hdphoto2.wdp"/><Relationship Id="rId1" Type="http://schemas.openxmlformats.org/officeDocument/2006/relationships/slideLayout" Target="../slideLayouts/slideLayout56.xml"/><Relationship Id="rId6" Type="http://schemas.openxmlformats.org/officeDocument/2006/relationships/image" Target="../media/image13.png"/><Relationship Id="rId11" Type="http://schemas.openxmlformats.org/officeDocument/2006/relationships/image" Target="../media/image10.png"/><Relationship Id="rId5" Type="http://schemas.openxmlformats.org/officeDocument/2006/relationships/image" Target="../media/image12.gif"/><Relationship Id="rId15" Type="http://schemas.openxmlformats.org/officeDocument/2006/relationships/image" Target="../media/image29.jpeg"/><Relationship Id="rId10" Type="http://schemas.openxmlformats.org/officeDocument/2006/relationships/image" Target="../media/image9.emf"/><Relationship Id="rId19"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image" Target="../media/image16.emf"/><Relationship Id="rId14" Type="http://schemas.openxmlformats.org/officeDocument/2006/relationships/image" Target="../media/image28.jpg"/></Relationships>
</file>

<file path=ppt/slides/_rels/slide9.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image" Target="../media/image31.jpg"/><Relationship Id="rId18" Type="http://schemas.openxmlformats.org/officeDocument/2006/relationships/image" Target="../media/image36.png"/><Relationship Id="rId3" Type="http://schemas.openxmlformats.org/officeDocument/2006/relationships/image" Target="../media/image18.jpeg"/><Relationship Id="rId21" Type="http://schemas.microsoft.com/office/2007/relationships/hdphoto" Target="../media/hdphoto1.wdp"/><Relationship Id="rId7" Type="http://schemas.openxmlformats.org/officeDocument/2006/relationships/image" Target="../media/image14.emf"/><Relationship Id="rId12" Type="http://schemas.openxmlformats.org/officeDocument/2006/relationships/image" Target="../media/image11.png"/><Relationship Id="rId17" Type="http://schemas.openxmlformats.org/officeDocument/2006/relationships/image" Target="../media/image35.jpeg"/><Relationship Id="rId2" Type="http://schemas.openxmlformats.org/officeDocument/2006/relationships/notesSlide" Target="../notesSlides/notesSlide9.xml"/><Relationship Id="rId16" Type="http://schemas.openxmlformats.org/officeDocument/2006/relationships/image" Target="../media/image34.jpeg"/><Relationship Id="rId20" Type="http://schemas.openxmlformats.org/officeDocument/2006/relationships/image" Target="../media/image22.png"/><Relationship Id="rId1" Type="http://schemas.openxmlformats.org/officeDocument/2006/relationships/slideLayout" Target="../slideLayouts/slideLayout56.xml"/><Relationship Id="rId6" Type="http://schemas.openxmlformats.org/officeDocument/2006/relationships/image" Target="../media/image13.png"/><Relationship Id="rId11" Type="http://schemas.openxmlformats.org/officeDocument/2006/relationships/image" Target="../media/image10.png"/><Relationship Id="rId5" Type="http://schemas.openxmlformats.org/officeDocument/2006/relationships/image" Target="../media/image12.gif"/><Relationship Id="rId15" Type="http://schemas.openxmlformats.org/officeDocument/2006/relationships/image" Target="../media/image33.jpeg"/><Relationship Id="rId23" Type="http://schemas.microsoft.com/office/2007/relationships/hdphoto" Target="../media/hdphoto2.wdp"/><Relationship Id="rId10" Type="http://schemas.openxmlformats.org/officeDocument/2006/relationships/image" Target="../media/image9.emf"/><Relationship Id="rId19" Type="http://schemas.openxmlformats.org/officeDocument/2006/relationships/image" Target="../media/image37.jpeg"/><Relationship Id="rId4" Type="http://schemas.openxmlformats.org/officeDocument/2006/relationships/image" Target="../media/image20.png"/><Relationship Id="rId9" Type="http://schemas.openxmlformats.org/officeDocument/2006/relationships/image" Target="../media/image16.emf"/><Relationship Id="rId14" Type="http://schemas.openxmlformats.org/officeDocument/2006/relationships/image" Target="../media/image32.png"/><Relationship Id="rId22"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image" Target="../media/image38.jpeg"/><Relationship Id="rId3" Type="http://schemas.openxmlformats.org/officeDocument/2006/relationships/image" Target="../media/image18.jpeg"/><Relationship Id="rId7" Type="http://schemas.openxmlformats.org/officeDocument/2006/relationships/image" Target="../media/image14.emf"/><Relationship Id="rId12" Type="http://schemas.openxmlformats.org/officeDocument/2006/relationships/image" Target="../media/image11.png"/><Relationship Id="rId17" Type="http://schemas.microsoft.com/office/2007/relationships/hdphoto" Target="../media/hdphoto2.wdp"/><Relationship Id="rId2" Type="http://schemas.openxmlformats.org/officeDocument/2006/relationships/notesSlide" Target="../notesSlides/notesSlide10.xml"/><Relationship Id="rId16" Type="http://schemas.openxmlformats.org/officeDocument/2006/relationships/image" Target="../media/image23.png"/><Relationship Id="rId1" Type="http://schemas.openxmlformats.org/officeDocument/2006/relationships/slideLayout" Target="../slideLayouts/slideLayout56.xml"/><Relationship Id="rId6" Type="http://schemas.openxmlformats.org/officeDocument/2006/relationships/image" Target="../media/image13.png"/><Relationship Id="rId11" Type="http://schemas.openxmlformats.org/officeDocument/2006/relationships/image" Target="../media/image10.png"/><Relationship Id="rId5" Type="http://schemas.openxmlformats.org/officeDocument/2006/relationships/image" Target="../media/image12.gif"/><Relationship Id="rId15" Type="http://schemas.microsoft.com/office/2007/relationships/hdphoto" Target="../media/hdphoto1.wdp"/><Relationship Id="rId10" Type="http://schemas.openxmlformats.org/officeDocument/2006/relationships/image" Target="../media/image9.emf"/><Relationship Id="rId4" Type="http://schemas.openxmlformats.org/officeDocument/2006/relationships/image" Target="../media/image20.png"/><Relationship Id="rId9" Type="http://schemas.openxmlformats.org/officeDocument/2006/relationships/image" Target="../media/image16.emf"/><Relationship Id="rId1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15.emf"/><Relationship Id="rId13" Type="http://schemas.microsoft.com/office/2007/relationships/hdphoto" Target="../media/hdphoto1.wdp"/><Relationship Id="rId18" Type="http://schemas.openxmlformats.org/officeDocument/2006/relationships/image" Target="../media/image40.jpeg"/><Relationship Id="rId3" Type="http://schemas.openxmlformats.org/officeDocument/2006/relationships/image" Target="../media/image18.jpeg"/><Relationship Id="rId21" Type="http://schemas.openxmlformats.org/officeDocument/2006/relationships/image" Target="../media/image43.jfif"/><Relationship Id="rId7" Type="http://schemas.openxmlformats.org/officeDocument/2006/relationships/image" Target="../media/image14.emf"/><Relationship Id="rId12" Type="http://schemas.openxmlformats.org/officeDocument/2006/relationships/image" Target="../media/image22.png"/><Relationship Id="rId17" Type="http://schemas.openxmlformats.org/officeDocument/2006/relationships/image" Target="../media/image39.jpeg"/><Relationship Id="rId25" Type="http://schemas.openxmlformats.org/officeDocument/2006/relationships/image" Target="../media/image47.jfif"/><Relationship Id="rId2" Type="http://schemas.openxmlformats.org/officeDocument/2006/relationships/notesSlide" Target="../notesSlides/notesSlide11.xml"/><Relationship Id="rId16" Type="http://schemas.openxmlformats.org/officeDocument/2006/relationships/image" Target="../media/image11.png"/><Relationship Id="rId20" Type="http://schemas.openxmlformats.org/officeDocument/2006/relationships/image" Target="../media/image42.jpeg"/><Relationship Id="rId1" Type="http://schemas.openxmlformats.org/officeDocument/2006/relationships/slideLayout" Target="../slideLayouts/slideLayout56.xml"/><Relationship Id="rId6" Type="http://schemas.openxmlformats.org/officeDocument/2006/relationships/image" Target="../media/image13.png"/><Relationship Id="rId11" Type="http://schemas.openxmlformats.org/officeDocument/2006/relationships/image" Target="../media/image10.png"/><Relationship Id="rId24" Type="http://schemas.openxmlformats.org/officeDocument/2006/relationships/image" Target="../media/image46.png"/><Relationship Id="rId5" Type="http://schemas.openxmlformats.org/officeDocument/2006/relationships/image" Target="../media/image12.gif"/><Relationship Id="rId15" Type="http://schemas.microsoft.com/office/2007/relationships/hdphoto" Target="../media/hdphoto2.wdp"/><Relationship Id="rId23" Type="http://schemas.openxmlformats.org/officeDocument/2006/relationships/image" Target="../media/image45.jfif"/><Relationship Id="rId10" Type="http://schemas.openxmlformats.org/officeDocument/2006/relationships/image" Target="../media/image9.emf"/><Relationship Id="rId19" Type="http://schemas.openxmlformats.org/officeDocument/2006/relationships/image" Target="../media/image41.jfif"/><Relationship Id="rId4" Type="http://schemas.openxmlformats.org/officeDocument/2006/relationships/image" Target="../media/image20.png"/><Relationship Id="rId9" Type="http://schemas.openxmlformats.org/officeDocument/2006/relationships/image" Target="../media/image16.emf"/><Relationship Id="rId14" Type="http://schemas.openxmlformats.org/officeDocument/2006/relationships/image" Target="../media/image23.png"/><Relationship Id="rId22" Type="http://schemas.openxmlformats.org/officeDocument/2006/relationships/image" Target="../media/image44.jpeg"/></Relationships>
</file>

<file path=ppt/slides/_rels/slide12.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image" Target="../media/image48.png"/><Relationship Id="rId3" Type="http://schemas.openxmlformats.org/officeDocument/2006/relationships/image" Target="../media/image18.jpeg"/><Relationship Id="rId7" Type="http://schemas.openxmlformats.org/officeDocument/2006/relationships/image" Target="../media/image14.emf"/><Relationship Id="rId12" Type="http://schemas.openxmlformats.org/officeDocument/2006/relationships/image" Target="../media/image11.png"/><Relationship Id="rId17" Type="http://schemas.microsoft.com/office/2007/relationships/hdphoto" Target="../media/hdphoto2.wdp"/><Relationship Id="rId2" Type="http://schemas.openxmlformats.org/officeDocument/2006/relationships/notesSlide" Target="../notesSlides/notesSlide12.xml"/><Relationship Id="rId16" Type="http://schemas.openxmlformats.org/officeDocument/2006/relationships/image" Target="../media/image23.png"/><Relationship Id="rId1" Type="http://schemas.openxmlformats.org/officeDocument/2006/relationships/slideLayout" Target="../slideLayouts/slideLayout56.xml"/><Relationship Id="rId6" Type="http://schemas.openxmlformats.org/officeDocument/2006/relationships/image" Target="../media/image13.png"/><Relationship Id="rId11" Type="http://schemas.openxmlformats.org/officeDocument/2006/relationships/image" Target="../media/image10.png"/><Relationship Id="rId5" Type="http://schemas.openxmlformats.org/officeDocument/2006/relationships/image" Target="../media/image12.gif"/><Relationship Id="rId15" Type="http://schemas.microsoft.com/office/2007/relationships/hdphoto" Target="../media/hdphoto1.wdp"/><Relationship Id="rId10" Type="http://schemas.openxmlformats.org/officeDocument/2006/relationships/image" Target="../media/image9.emf"/><Relationship Id="rId4" Type="http://schemas.openxmlformats.org/officeDocument/2006/relationships/image" Target="../media/image20.png"/><Relationship Id="rId9" Type="http://schemas.openxmlformats.org/officeDocument/2006/relationships/image" Target="../media/image16.emf"/><Relationship Id="rId14"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15.emf"/><Relationship Id="rId13" Type="http://schemas.microsoft.com/office/2007/relationships/hdphoto" Target="../media/hdphoto1.wdp"/><Relationship Id="rId18" Type="http://schemas.openxmlformats.org/officeDocument/2006/relationships/image" Target="../media/image50.jpeg"/><Relationship Id="rId3" Type="http://schemas.openxmlformats.org/officeDocument/2006/relationships/image" Target="../media/image18.jpeg"/><Relationship Id="rId21" Type="http://schemas.openxmlformats.org/officeDocument/2006/relationships/image" Target="../media/image53.jpeg"/><Relationship Id="rId7" Type="http://schemas.openxmlformats.org/officeDocument/2006/relationships/image" Target="../media/image14.emf"/><Relationship Id="rId12" Type="http://schemas.openxmlformats.org/officeDocument/2006/relationships/image" Target="../media/image22.png"/><Relationship Id="rId17" Type="http://schemas.openxmlformats.org/officeDocument/2006/relationships/image" Target="../media/image49.jpeg"/><Relationship Id="rId2" Type="http://schemas.openxmlformats.org/officeDocument/2006/relationships/notesSlide" Target="../notesSlides/notesSlide13.xml"/><Relationship Id="rId16" Type="http://schemas.openxmlformats.org/officeDocument/2006/relationships/image" Target="../media/image11.png"/><Relationship Id="rId20" Type="http://schemas.openxmlformats.org/officeDocument/2006/relationships/image" Target="../media/image52.jpeg"/><Relationship Id="rId1" Type="http://schemas.openxmlformats.org/officeDocument/2006/relationships/slideLayout" Target="../slideLayouts/slideLayout56.xml"/><Relationship Id="rId6" Type="http://schemas.openxmlformats.org/officeDocument/2006/relationships/image" Target="../media/image13.png"/><Relationship Id="rId11" Type="http://schemas.openxmlformats.org/officeDocument/2006/relationships/image" Target="../media/image10.png"/><Relationship Id="rId24" Type="http://schemas.openxmlformats.org/officeDocument/2006/relationships/image" Target="../media/image56.jpeg"/><Relationship Id="rId5" Type="http://schemas.openxmlformats.org/officeDocument/2006/relationships/image" Target="../media/image12.gif"/><Relationship Id="rId15" Type="http://schemas.microsoft.com/office/2007/relationships/hdphoto" Target="../media/hdphoto2.wdp"/><Relationship Id="rId23" Type="http://schemas.openxmlformats.org/officeDocument/2006/relationships/image" Target="../media/image55.jpeg"/><Relationship Id="rId10" Type="http://schemas.openxmlformats.org/officeDocument/2006/relationships/image" Target="../media/image9.emf"/><Relationship Id="rId19" Type="http://schemas.openxmlformats.org/officeDocument/2006/relationships/image" Target="../media/image51.jpeg"/><Relationship Id="rId4" Type="http://schemas.openxmlformats.org/officeDocument/2006/relationships/image" Target="../media/image20.png"/><Relationship Id="rId9" Type="http://schemas.openxmlformats.org/officeDocument/2006/relationships/image" Target="../media/image16.emf"/><Relationship Id="rId14" Type="http://schemas.openxmlformats.org/officeDocument/2006/relationships/image" Target="../media/image23.png"/><Relationship Id="rId22" Type="http://schemas.openxmlformats.org/officeDocument/2006/relationships/image" Target="../media/image54.jpeg"/></Relationships>
</file>

<file path=ppt/slides/_rels/slide14.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11.png"/><Relationship Id="rId18" Type="http://schemas.openxmlformats.org/officeDocument/2006/relationships/image" Target="../media/image22.png"/><Relationship Id="rId3" Type="http://schemas.openxmlformats.org/officeDocument/2006/relationships/notesSlide" Target="../notesSlides/notesSlide14.xml"/><Relationship Id="rId21" Type="http://schemas.microsoft.com/office/2007/relationships/hdphoto" Target="../media/hdphoto2.wdp"/><Relationship Id="rId7" Type="http://schemas.openxmlformats.org/officeDocument/2006/relationships/image" Target="../media/image13.png"/><Relationship Id="rId12" Type="http://schemas.openxmlformats.org/officeDocument/2006/relationships/image" Target="../media/image10.png"/><Relationship Id="rId17" Type="http://schemas.openxmlformats.org/officeDocument/2006/relationships/image" Target="../media/image60.jpeg"/><Relationship Id="rId2" Type="http://schemas.openxmlformats.org/officeDocument/2006/relationships/slideLayout" Target="../slideLayouts/slideLayout56.xml"/><Relationship Id="rId16" Type="http://schemas.openxmlformats.org/officeDocument/2006/relationships/image" Target="../media/image59.jpeg"/><Relationship Id="rId20" Type="http://schemas.openxmlformats.org/officeDocument/2006/relationships/image" Target="../media/image23.png"/><Relationship Id="rId1" Type="http://schemas.openxmlformats.org/officeDocument/2006/relationships/tags" Target="../tags/tag2.xml"/><Relationship Id="rId6" Type="http://schemas.openxmlformats.org/officeDocument/2006/relationships/image" Target="../media/image12.gif"/><Relationship Id="rId11" Type="http://schemas.openxmlformats.org/officeDocument/2006/relationships/image" Target="../media/image9.emf"/><Relationship Id="rId5" Type="http://schemas.openxmlformats.org/officeDocument/2006/relationships/image" Target="../media/image20.png"/><Relationship Id="rId15" Type="http://schemas.openxmlformats.org/officeDocument/2006/relationships/image" Target="../media/image58.jpeg"/><Relationship Id="rId10" Type="http://schemas.openxmlformats.org/officeDocument/2006/relationships/image" Target="../media/image16.emf"/><Relationship Id="rId19" Type="http://schemas.microsoft.com/office/2007/relationships/hdphoto" Target="../media/hdphoto1.wdp"/><Relationship Id="rId4" Type="http://schemas.openxmlformats.org/officeDocument/2006/relationships/image" Target="../media/image18.jpeg"/><Relationship Id="rId9" Type="http://schemas.openxmlformats.org/officeDocument/2006/relationships/image" Target="../media/image15.emf"/><Relationship Id="rId14" Type="http://schemas.openxmlformats.org/officeDocument/2006/relationships/image" Target="../media/image57.png"/></Relationships>
</file>

<file path=ppt/slides/_rels/slide15.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image" Target="../media/image24.png"/><Relationship Id="rId18" Type="http://schemas.microsoft.com/office/2007/relationships/hdphoto" Target="../media/hdphoto2.wdp"/><Relationship Id="rId3" Type="http://schemas.openxmlformats.org/officeDocument/2006/relationships/image" Target="../media/image18.jpeg"/><Relationship Id="rId7" Type="http://schemas.openxmlformats.org/officeDocument/2006/relationships/image" Target="../media/image14.emf"/><Relationship Id="rId12" Type="http://schemas.openxmlformats.org/officeDocument/2006/relationships/image" Target="../media/image11.png"/><Relationship Id="rId17" Type="http://schemas.openxmlformats.org/officeDocument/2006/relationships/image" Target="../media/image23.png"/><Relationship Id="rId2" Type="http://schemas.openxmlformats.org/officeDocument/2006/relationships/notesSlide" Target="../notesSlides/notesSlide15.xml"/><Relationship Id="rId16" Type="http://schemas.microsoft.com/office/2007/relationships/hdphoto" Target="../media/hdphoto1.wdp"/><Relationship Id="rId1" Type="http://schemas.openxmlformats.org/officeDocument/2006/relationships/slideLayout" Target="../slideLayouts/slideLayout56.xml"/><Relationship Id="rId6" Type="http://schemas.openxmlformats.org/officeDocument/2006/relationships/image" Target="../media/image13.png"/><Relationship Id="rId11" Type="http://schemas.openxmlformats.org/officeDocument/2006/relationships/image" Target="../media/image10.png"/><Relationship Id="rId5" Type="http://schemas.openxmlformats.org/officeDocument/2006/relationships/image" Target="../media/image12.gif"/><Relationship Id="rId15" Type="http://schemas.openxmlformats.org/officeDocument/2006/relationships/image" Target="../media/image22.png"/><Relationship Id="rId10" Type="http://schemas.openxmlformats.org/officeDocument/2006/relationships/image" Target="../media/image9.emf"/><Relationship Id="rId19" Type="http://schemas.openxmlformats.org/officeDocument/2006/relationships/image" Target="../media/image61.jpg"/><Relationship Id="rId4" Type="http://schemas.openxmlformats.org/officeDocument/2006/relationships/image" Target="../media/image20.png"/><Relationship Id="rId9" Type="http://schemas.openxmlformats.org/officeDocument/2006/relationships/image" Target="../media/image16.emf"/><Relationship Id="rId14" Type="http://schemas.openxmlformats.org/officeDocument/2006/relationships/image" Target="../media/image25.jpeg"/></Relationships>
</file>

<file path=ppt/slides/_rels/slide16.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image" Target="../media/image14.emf"/><Relationship Id="rId3" Type="http://schemas.openxmlformats.org/officeDocument/2006/relationships/slideLayout" Target="../slideLayouts/slideLayout11.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video" Target="../media/media1.mp4"/><Relationship Id="rId16" Type="http://schemas.openxmlformats.org/officeDocument/2006/relationships/image" Target="../media/image17.png"/><Relationship Id="rId1" Type="http://schemas.microsoft.com/office/2007/relationships/media" Target="../media/media1.mp4"/><Relationship Id="rId6" Type="http://schemas.openxmlformats.org/officeDocument/2006/relationships/image" Target="../media/image7.png"/><Relationship Id="rId11" Type="http://schemas.openxmlformats.org/officeDocument/2006/relationships/image" Target="../media/image12.gif"/><Relationship Id="rId5" Type="http://schemas.openxmlformats.org/officeDocument/2006/relationships/image" Target="../media/image6.png"/><Relationship Id="rId15" Type="http://schemas.openxmlformats.org/officeDocument/2006/relationships/image" Target="../media/image16.emf"/><Relationship Id="rId10" Type="http://schemas.openxmlformats.org/officeDocument/2006/relationships/image" Target="../media/image11.png"/><Relationship Id="rId4" Type="http://schemas.openxmlformats.org/officeDocument/2006/relationships/notesSlide" Target="../notesSlides/notesSlide16.xml"/><Relationship Id="rId9" Type="http://schemas.openxmlformats.org/officeDocument/2006/relationships/image" Target="../media/image10.png"/><Relationship Id="rId14" Type="http://schemas.openxmlformats.org/officeDocument/2006/relationships/image" Target="../media/image1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4865-181014373_small">
            <a:hlinkClick r:id="" action="ppaction://media"/>
            <a:extLst>
              <a:ext uri="{FF2B5EF4-FFF2-40B4-BE49-F238E27FC236}">
                <a16:creationId xmlns:a16="http://schemas.microsoft.com/office/drawing/2014/main" id="{D15A3731-4325-D5BA-C713-C0AE46C298BC}"/>
              </a:ext>
            </a:extLst>
          </p:cNvPr>
          <p:cNvPicPr>
            <a:picLocks noChangeAspect="1"/>
          </p:cNvPicPr>
          <p:nvPr>
            <a:videoFile r:link="rId2"/>
            <p:extLst>
              <p:ext uri="{DAA4B4D4-6D71-4841-9C94-3DE7FCFB9230}">
                <p14:media xmlns:p14="http://schemas.microsoft.com/office/powerpoint/2010/main" r:embed="rId1"/>
              </p:ext>
            </p:extLst>
          </p:nvPr>
        </p:nvPicPr>
        <p:blipFill>
          <a:blip r:embed="rId5">
            <a:lum bright="20000" contrast="40000"/>
          </a:blip>
          <a:stretch>
            <a:fillRect/>
          </a:stretch>
        </p:blipFill>
        <p:spPr>
          <a:xfrm flipV="1">
            <a:off x="5713" y="147"/>
            <a:ext cx="9138287" cy="5140286"/>
          </a:xfrm>
          <a:prstGeom prst="rect">
            <a:avLst/>
          </a:prstGeom>
        </p:spPr>
      </p:pic>
      <p:pic>
        <p:nvPicPr>
          <p:cNvPr id="57" name="Picture 56">
            <a:extLst>
              <a:ext uri="{FF2B5EF4-FFF2-40B4-BE49-F238E27FC236}">
                <a16:creationId xmlns:a16="http://schemas.microsoft.com/office/drawing/2014/main" id="{2F84665C-4971-0F36-BF41-E101A92E7C49}"/>
              </a:ext>
            </a:extLst>
          </p:cNvPr>
          <p:cNvPicPr>
            <a:picLocks noChangeAspect="1"/>
          </p:cNvPicPr>
          <p:nvPr/>
        </p:nvPicPr>
        <p:blipFill>
          <a:blip r:embed="rId6"/>
          <a:stretch>
            <a:fillRect/>
          </a:stretch>
        </p:blipFill>
        <p:spPr>
          <a:xfrm>
            <a:off x="1986982" y="91239"/>
            <a:ext cx="5170032" cy="553057"/>
          </a:xfrm>
          <a:prstGeom prst="rect">
            <a:avLst/>
          </a:prstGeom>
          <a:effectLst>
            <a:glow rad="76200">
              <a:schemeClr val="bg1"/>
            </a:glow>
          </a:effectLst>
        </p:spPr>
      </p:pic>
      <p:pic>
        <p:nvPicPr>
          <p:cNvPr id="58" name="Picture 57">
            <a:extLst>
              <a:ext uri="{FF2B5EF4-FFF2-40B4-BE49-F238E27FC236}">
                <a16:creationId xmlns:a16="http://schemas.microsoft.com/office/drawing/2014/main" id="{D556DAE6-F189-C251-99EB-79FE5D1D1593}"/>
              </a:ext>
            </a:extLst>
          </p:cNvPr>
          <p:cNvPicPr>
            <a:picLocks noChangeAspect="1"/>
          </p:cNvPicPr>
          <p:nvPr/>
        </p:nvPicPr>
        <p:blipFill>
          <a:blip r:embed="rId7"/>
          <a:stretch>
            <a:fillRect/>
          </a:stretch>
        </p:blipFill>
        <p:spPr>
          <a:xfrm>
            <a:off x="2278782" y="441245"/>
            <a:ext cx="4580721" cy="553455"/>
          </a:xfrm>
          <a:prstGeom prst="rect">
            <a:avLst/>
          </a:prstGeom>
          <a:effectLst>
            <a:glow rad="76200">
              <a:schemeClr val="bg1"/>
            </a:glow>
          </a:effectLst>
        </p:spPr>
      </p:pic>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8"/>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9"/>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6" name="Picture 5">
            <a:extLst>
              <a:ext uri="{FF2B5EF4-FFF2-40B4-BE49-F238E27FC236}">
                <a16:creationId xmlns:a16="http://schemas.microsoft.com/office/drawing/2014/main" id="{1BBBA28A-8DE9-46C4-9FE7-1A86FCD8A632}"/>
              </a:ext>
            </a:extLst>
          </p:cNvPr>
          <p:cNvPicPr>
            <a:picLocks noChangeAspect="1"/>
          </p:cNvPicPr>
          <p:nvPr/>
        </p:nvPicPr>
        <p:blipFill>
          <a:blip r:embed="rId10"/>
          <a:stretch>
            <a:fillRect/>
          </a:stretch>
        </p:blipFill>
        <p:spPr>
          <a:xfrm>
            <a:off x="1380174" y="4754751"/>
            <a:ext cx="6395084" cy="406943"/>
          </a:xfrm>
          <a:prstGeom prst="rect">
            <a:avLst/>
          </a:prstGeom>
          <a:effectLst>
            <a:glow rad="114300">
              <a:schemeClr val="bg1"/>
            </a:glow>
          </a:effectLst>
        </p:spPr>
      </p:pic>
      <p:grpSp>
        <p:nvGrpSpPr>
          <p:cNvPr id="3" name="Group 2">
            <a:extLst>
              <a:ext uri="{FF2B5EF4-FFF2-40B4-BE49-F238E27FC236}">
                <a16:creationId xmlns:a16="http://schemas.microsoft.com/office/drawing/2014/main" id="{1F65CC45-C39F-F33A-12B9-0EE5A4DAA6E6}"/>
              </a:ext>
            </a:extLst>
          </p:cNvPr>
          <p:cNvGrpSpPr/>
          <p:nvPr/>
        </p:nvGrpSpPr>
        <p:grpSpPr>
          <a:xfrm>
            <a:off x="2907668" y="1093955"/>
            <a:ext cx="3328659" cy="3222987"/>
            <a:chOff x="2819400" y="895350"/>
            <a:chExt cx="3849709" cy="3581400"/>
          </a:xfrm>
          <a:effectLst>
            <a:glow rad="114300">
              <a:schemeClr val="bg1"/>
            </a:glow>
          </a:effectLst>
        </p:grpSpPr>
        <p:pic>
          <p:nvPicPr>
            <p:cNvPr id="7" name="Picture 6">
              <a:extLst>
                <a:ext uri="{FF2B5EF4-FFF2-40B4-BE49-F238E27FC236}">
                  <a16:creationId xmlns:a16="http://schemas.microsoft.com/office/drawing/2014/main" id="{C836E0B3-CB21-2502-CBFF-EF9806CAF4C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8" name="Group 7">
              <a:extLst>
                <a:ext uri="{FF2B5EF4-FFF2-40B4-BE49-F238E27FC236}">
                  <a16:creationId xmlns:a16="http://schemas.microsoft.com/office/drawing/2014/main" id="{391D4249-A30B-ECE0-6D9C-6BD7ACD9FAB3}"/>
                </a:ext>
              </a:extLst>
            </p:cNvPr>
            <p:cNvGrpSpPr/>
            <p:nvPr/>
          </p:nvGrpSpPr>
          <p:grpSpPr>
            <a:xfrm>
              <a:off x="3809978" y="1718740"/>
              <a:ext cx="2087436" cy="2455368"/>
              <a:chOff x="2779833" y="-88039"/>
              <a:chExt cx="3692966" cy="4907389"/>
            </a:xfrm>
          </p:grpSpPr>
          <p:sp>
            <p:nvSpPr>
              <p:cNvPr id="15" name="Freeform: Shape 14">
                <a:extLst>
                  <a:ext uri="{FF2B5EF4-FFF2-40B4-BE49-F238E27FC236}">
                    <a16:creationId xmlns:a16="http://schemas.microsoft.com/office/drawing/2014/main" id="{3CDF588A-2C92-87DF-58D2-46821635BBAD}"/>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Shape 15">
                <a:extLst>
                  <a:ext uri="{FF2B5EF4-FFF2-40B4-BE49-F238E27FC236}">
                    <a16:creationId xmlns:a16="http://schemas.microsoft.com/office/drawing/2014/main" id="{2E61C0E8-9BBF-5DB2-2D68-D354A756B15D}"/>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Shape 16">
                <a:extLst>
                  <a:ext uri="{FF2B5EF4-FFF2-40B4-BE49-F238E27FC236}">
                    <a16:creationId xmlns:a16="http://schemas.microsoft.com/office/drawing/2014/main" id="{6F4828F1-C213-D937-A27F-626D15BBF415}"/>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Shape 17">
                <a:extLst>
                  <a:ext uri="{FF2B5EF4-FFF2-40B4-BE49-F238E27FC236}">
                    <a16:creationId xmlns:a16="http://schemas.microsoft.com/office/drawing/2014/main" id="{C65BD7CD-92F8-EA49-3838-4B7C7FAFCE33}"/>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grpSp>
          <p:nvGrpSpPr>
            <p:cNvPr id="9" name="Group 8">
              <a:extLst>
                <a:ext uri="{FF2B5EF4-FFF2-40B4-BE49-F238E27FC236}">
                  <a16:creationId xmlns:a16="http://schemas.microsoft.com/office/drawing/2014/main" id="{004D311A-3E18-30E7-40EB-39EFE9947D38}"/>
                </a:ext>
              </a:extLst>
            </p:cNvPr>
            <p:cNvGrpSpPr/>
            <p:nvPr/>
          </p:nvGrpSpPr>
          <p:grpSpPr>
            <a:xfrm>
              <a:off x="3241766" y="1612695"/>
              <a:ext cx="2905338" cy="2864055"/>
              <a:chOff x="5511927" y="1094955"/>
              <a:chExt cx="801895" cy="801895"/>
            </a:xfrm>
            <a:effectLst/>
          </p:grpSpPr>
          <p:pic>
            <p:nvPicPr>
              <p:cNvPr id="10" name="Picture 9">
                <a:extLst>
                  <a:ext uri="{FF2B5EF4-FFF2-40B4-BE49-F238E27FC236}">
                    <a16:creationId xmlns:a16="http://schemas.microsoft.com/office/drawing/2014/main" id="{2F149E23-2968-C6CB-24D1-6FB4BD97E503}"/>
                  </a:ext>
                </a:extLst>
              </p:cNvPr>
              <p:cNvPicPr>
                <a:picLocks noChangeAspect="1"/>
              </p:cNvPicPr>
              <p:nvPr/>
            </p:nvPicPr>
            <p:blipFill>
              <a:blip r:embed="rId12"/>
              <a:stretch>
                <a:fillRect/>
              </a:stretch>
            </p:blipFill>
            <p:spPr>
              <a:xfrm rot="3044545">
                <a:off x="5511927" y="1094955"/>
                <a:ext cx="801895" cy="801895"/>
              </a:xfrm>
              <a:prstGeom prst="rect">
                <a:avLst/>
              </a:prstGeom>
              <a:effectLst/>
            </p:spPr>
          </p:pic>
          <p:grpSp>
            <p:nvGrpSpPr>
              <p:cNvPr id="11" name="Group 10">
                <a:extLst>
                  <a:ext uri="{FF2B5EF4-FFF2-40B4-BE49-F238E27FC236}">
                    <a16:creationId xmlns:a16="http://schemas.microsoft.com/office/drawing/2014/main" id="{888E7A5C-63EB-63FC-7314-95834A3A2B4C}"/>
                  </a:ext>
                </a:extLst>
              </p:cNvPr>
              <p:cNvGrpSpPr/>
              <p:nvPr/>
            </p:nvGrpSpPr>
            <p:grpSpPr>
              <a:xfrm>
                <a:off x="5800724" y="1415997"/>
                <a:ext cx="276216" cy="230081"/>
                <a:chOff x="5867148" y="1764878"/>
                <a:chExt cx="3063242" cy="2625004"/>
              </a:xfrm>
              <a:effectLst>
                <a:glow rad="25400">
                  <a:schemeClr val="bg1"/>
                </a:glow>
              </a:effectLst>
            </p:grpSpPr>
            <p:pic>
              <p:nvPicPr>
                <p:cNvPr id="12" name="Picture 11">
                  <a:extLst>
                    <a:ext uri="{FF2B5EF4-FFF2-40B4-BE49-F238E27FC236}">
                      <a16:creationId xmlns:a16="http://schemas.microsoft.com/office/drawing/2014/main" id="{A74D7253-41A6-0680-E408-A8ACC458F9F2}"/>
                    </a:ext>
                  </a:extLst>
                </p:cNvPr>
                <p:cNvPicPr>
                  <a:picLocks noChangeAspect="1"/>
                </p:cNvPicPr>
                <p:nvPr/>
              </p:nvPicPr>
              <p:blipFill>
                <a:blip r:embed="rId13"/>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13" name="Picture 12">
                  <a:extLst>
                    <a:ext uri="{FF2B5EF4-FFF2-40B4-BE49-F238E27FC236}">
                      <a16:creationId xmlns:a16="http://schemas.microsoft.com/office/drawing/2014/main" id="{2AAC8177-F158-F3C3-63E3-2FE3E35C9355}"/>
                    </a:ext>
                  </a:extLst>
                </p:cNvPr>
                <p:cNvPicPr>
                  <a:picLocks noChangeAspect="1"/>
                </p:cNvPicPr>
                <p:nvPr/>
              </p:nvPicPr>
              <p:blipFill>
                <a:blip r:embed="rId14"/>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14" name="Picture 13">
                  <a:extLst>
                    <a:ext uri="{FF2B5EF4-FFF2-40B4-BE49-F238E27FC236}">
                      <a16:creationId xmlns:a16="http://schemas.microsoft.com/office/drawing/2014/main" id="{21CD4081-AF00-0721-96E5-DF5FFE458831}"/>
                    </a:ext>
                  </a:extLst>
                </p:cNvPr>
                <p:cNvPicPr>
                  <a:picLocks noChangeAspect="1"/>
                </p:cNvPicPr>
                <p:nvPr/>
              </p:nvPicPr>
              <p:blipFill>
                <a:blip r:embed="rId15"/>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pic>
        <p:nvPicPr>
          <p:cNvPr id="5" name="Picture 4">
            <a:extLst>
              <a:ext uri="{FF2B5EF4-FFF2-40B4-BE49-F238E27FC236}">
                <a16:creationId xmlns:a16="http://schemas.microsoft.com/office/drawing/2014/main" id="{52028861-FC08-114B-2EF5-2CDC3460662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714" y="-698406"/>
            <a:ext cx="2462362" cy="2462362"/>
          </a:xfrm>
          <a:prstGeom prst="rect">
            <a:avLst/>
          </a:prstGeom>
        </p:spPr>
      </p:pic>
    </p:spTree>
    <p:extLst>
      <p:ext uri="{BB962C8B-B14F-4D97-AF65-F5344CB8AC3E}">
        <p14:creationId xmlns:p14="http://schemas.microsoft.com/office/powerpoint/2010/main" val="120722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46" fill="hold"/>
                                        <p:tgtEl>
                                          <p:spTgt spid="2"/>
                                        </p:tgtEl>
                                      </p:cBhvr>
                                    </p:cmd>
                                  </p:childTnLst>
                                </p:cTn>
                              </p:par>
                              <p:par>
                                <p:cTn id="7" presetID="53" presetClass="entr" presetSubtype="16" fill="hold" nodeType="withEffect">
                                  <p:stCondLst>
                                    <p:cond delay="1500"/>
                                  </p:stCondLst>
                                  <p:childTnLst>
                                    <p:set>
                                      <p:cBhvr>
                                        <p:cTn id="8" dur="1" fill="hold">
                                          <p:stCondLst>
                                            <p:cond delay="0"/>
                                          </p:stCondLst>
                                        </p:cTn>
                                        <p:tgtEl>
                                          <p:spTgt spid="3"/>
                                        </p:tgtEl>
                                        <p:attrNameLst>
                                          <p:attrName>style.visibility</p:attrName>
                                        </p:attrNameLst>
                                      </p:cBhvr>
                                      <p:to>
                                        <p:strVal val="visible"/>
                                      </p:to>
                                    </p:set>
                                    <p:anim calcmode="lin" valueType="num">
                                      <p:cBhvr>
                                        <p:cTn id="9" dur="1500" fill="hold"/>
                                        <p:tgtEl>
                                          <p:spTgt spid="3"/>
                                        </p:tgtEl>
                                        <p:attrNameLst>
                                          <p:attrName>ppt_w</p:attrName>
                                        </p:attrNameLst>
                                      </p:cBhvr>
                                      <p:tavLst>
                                        <p:tav tm="0">
                                          <p:val>
                                            <p:fltVal val="0"/>
                                          </p:val>
                                        </p:tav>
                                        <p:tav tm="100000">
                                          <p:val>
                                            <p:strVal val="#ppt_w"/>
                                          </p:val>
                                        </p:tav>
                                      </p:tavLst>
                                    </p:anim>
                                    <p:anim calcmode="lin" valueType="num">
                                      <p:cBhvr>
                                        <p:cTn id="10" dur="1500" fill="hold"/>
                                        <p:tgtEl>
                                          <p:spTgt spid="3"/>
                                        </p:tgtEl>
                                        <p:attrNameLst>
                                          <p:attrName>ppt_h</p:attrName>
                                        </p:attrNameLst>
                                      </p:cBhvr>
                                      <p:tavLst>
                                        <p:tav tm="0">
                                          <p:val>
                                            <p:fltVal val="0"/>
                                          </p:val>
                                        </p:tav>
                                        <p:tav tm="100000">
                                          <p:val>
                                            <p:strVal val="#ppt_h"/>
                                          </p:val>
                                        </p:tav>
                                      </p:tavLst>
                                    </p:anim>
                                    <p:animEffect transition="in" filter="fade">
                                      <p:cBhvr>
                                        <p:cTn id="11"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12" repeatCount="indefinite"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9" name="Picture 8" descr="A pink flower with black background&#10;&#10;Description automatically generated">
            <a:extLst>
              <a:ext uri="{FF2B5EF4-FFF2-40B4-BE49-F238E27FC236}">
                <a16:creationId xmlns:a16="http://schemas.microsoft.com/office/drawing/2014/main" id="{3CD20790-02B4-F177-8EE7-4808B4C9F0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1278" y="866080"/>
            <a:ext cx="181445" cy="179879"/>
          </a:xfrm>
          <a:prstGeom prst="rect">
            <a:avLst/>
          </a:prstGeom>
          <a:ln>
            <a:noFill/>
          </a:ln>
          <a:effectLst>
            <a:glow rad="63500">
              <a:schemeClr val="bg1"/>
            </a:glow>
          </a:effectLst>
        </p:spPr>
      </p:pic>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2457" y="131584"/>
            <a:ext cx="761997" cy="555653"/>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159546" y="131585"/>
            <a:ext cx="647105" cy="626561"/>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7"/>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8"/>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9"/>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10"/>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pic>
        <p:nvPicPr>
          <p:cNvPr id="47" name="Picture 46">
            <a:extLst>
              <a:ext uri="{FF2B5EF4-FFF2-40B4-BE49-F238E27FC236}">
                <a16:creationId xmlns:a16="http://schemas.microsoft.com/office/drawing/2014/main" id="{2E09A302-58DC-EC7F-94DE-357EF23D54C0}"/>
              </a:ext>
            </a:extLst>
          </p:cNvPr>
          <p:cNvPicPr>
            <a:picLocks noChangeAspect="1"/>
          </p:cNvPicPr>
          <p:nvPr/>
        </p:nvPicPr>
        <p:blipFill>
          <a:blip r:embed="rId11"/>
          <a:stretch>
            <a:fillRect/>
          </a:stretch>
        </p:blipFill>
        <p:spPr>
          <a:xfrm>
            <a:off x="2560143" y="1266962"/>
            <a:ext cx="4023709" cy="964775"/>
          </a:xfrm>
          <a:prstGeom prst="rect">
            <a:avLst/>
          </a:prstGeom>
          <a:effectLst>
            <a:glow rad="76200">
              <a:srgbClr val="FFFF00"/>
            </a:glow>
          </a:effectLst>
        </p:spPr>
      </p:pic>
      <p:grpSp>
        <p:nvGrpSpPr>
          <p:cNvPr id="62" name="Group 61">
            <a:extLst>
              <a:ext uri="{FF2B5EF4-FFF2-40B4-BE49-F238E27FC236}">
                <a16:creationId xmlns:a16="http://schemas.microsoft.com/office/drawing/2014/main" id="{EF3B1B80-1513-ED0E-5795-4837ADA535E3}"/>
              </a:ext>
            </a:extLst>
          </p:cNvPr>
          <p:cNvGrpSpPr/>
          <p:nvPr/>
        </p:nvGrpSpPr>
        <p:grpSpPr>
          <a:xfrm>
            <a:off x="5261696" y="534427"/>
            <a:ext cx="1402695" cy="1402695"/>
            <a:chOff x="7015594" y="614840"/>
            <a:chExt cx="1870260" cy="1870260"/>
          </a:xfrm>
        </p:grpSpPr>
        <p:pic>
          <p:nvPicPr>
            <p:cNvPr id="49" name="Picture 48">
              <a:extLst>
                <a:ext uri="{FF2B5EF4-FFF2-40B4-BE49-F238E27FC236}">
                  <a16:creationId xmlns:a16="http://schemas.microsoft.com/office/drawing/2014/main" id="{21DFA263-BED9-6089-97CD-852FFBF456E8}"/>
                </a:ext>
              </a:extLst>
            </p:cNvPr>
            <p:cNvPicPr>
              <a:picLocks noChangeAspect="1"/>
            </p:cNvPicPr>
            <p:nvPr/>
          </p:nvPicPr>
          <p:blipFill>
            <a:blip r:embed="rId7"/>
            <a:stretch>
              <a:fillRect/>
            </a:stretch>
          </p:blipFill>
          <p:spPr>
            <a:xfrm rot="3044545">
              <a:off x="7015594" y="614840"/>
              <a:ext cx="1870260" cy="1870260"/>
            </a:xfrm>
            <a:prstGeom prst="rect">
              <a:avLst/>
            </a:prstGeom>
            <a:effectLst/>
          </p:spPr>
        </p:pic>
        <p:grpSp>
          <p:nvGrpSpPr>
            <p:cNvPr id="50" name="Group 49">
              <a:extLst>
                <a:ext uri="{FF2B5EF4-FFF2-40B4-BE49-F238E27FC236}">
                  <a16:creationId xmlns:a16="http://schemas.microsoft.com/office/drawing/2014/main" id="{4B4B87B8-A9BD-948E-A9AF-B59537627692}"/>
                </a:ext>
              </a:extLst>
            </p:cNvPr>
            <p:cNvGrpSpPr/>
            <p:nvPr/>
          </p:nvGrpSpPr>
          <p:grpSpPr>
            <a:xfrm>
              <a:off x="7872571" y="1549971"/>
              <a:ext cx="644219" cy="536618"/>
              <a:chOff x="5867148" y="1764878"/>
              <a:chExt cx="3063242" cy="2625004"/>
            </a:xfrm>
            <a:effectLst>
              <a:glow rad="25400">
                <a:schemeClr val="bg1"/>
              </a:glow>
            </a:effectLst>
          </p:grpSpPr>
          <p:pic>
            <p:nvPicPr>
              <p:cNvPr id="51" name="Picture 50">
                <a:extLst>
                  <a:ext uri="{FF2B5EF4-FFF2-40B4-BE49-F238E27FC236}">
                    <a16:creationId xmlns:a16="http://schemas.microsoft.com/office/drawing/2014/main" id="{768D6C0A-40CC-5112-F4F8-062D72F93568}"/>
                  </a:ext>
                </a:extLst>
              </p:cNvPr>
              <p:cNvPicPr>
                <a:picLocks noChangeAspect="1"/>
              </p:cNvPicPr>
              <p:nvPr/>
            </p:nvPicPr>
            <p:blipFill>
              <a:blip r:embed="rId8"/>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52" name="Picture 51">
                <a:extLst>
                  <a:ext uri="{FF2B5EF4-FFF2-40B4-BE49-F238E27FC236}">
                    <a16:creationId xmlns:a16="http://schemas.microsoft.com/office/drawing/2014/main" id="{7DB3EFD6-DF4E-5EF5-986E-C0947E064D11}"/>
                  </a:ext>
                </a:extLst>
              </p:cNvPr>
              <p:cNvPicPr>
                <a:picLocks noChangeAspect="1"/>
              </p:cNvPicPr>
              <p:nvPr/>
            </p:nvPicPr>
            <p:blipFill>
              <a:blip r:embed="rId9"/>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53" name="Picture 52">
                <a:extLst>
                  <a:ext uri="{FF2B5EF4-FFF2-40B4-BE49-F238E27FC236}">
                    <a16:creationId xmlns:a16="http://schemas.microsoft.com/office/drawing/2014/main" id="{BD76A894-0FBA-3598-09B8-6824095B138D}"/>
                  </a:ext>
                </a:extLst>
              </p:cNvPr>
              <p:cNvPicPr>
                <a:picLocks noChangeAspect="1"/>
              </p:cNvPicPr>
              <p:nvPr/>
            </p:nvPicPr>
            <p:blipFill>
              <a:blip r:embed="rId10"/>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pic>
        <p:nvPicPr>
          <p:cNvPr id="57" name="Picture 56">
            <a:extLst>
              <a:ext uri="{FF2B5EF4-FFF2-40B4-BE49-F238E27FC236}">
                <a16:creationId xmlns:a16="http://schemas.microsoft.com/office/drawing/2014/main" id="{2F84665C-4971-0F36-BF41-E101A92E7C49}"/>
              </a:ext>
            </a:extLst>
          </p:cNvPr>
          <p:cNvPicPr>
            <a:picLocks noChangeAspect="1"/>
          </p:cNvPicPr>
          <p:nvPr/>
        </p:nvPicPr>
        <p:blipFill>
          <a:blip r:embed="rId12"/>
          <a:stretch>
            <a:fillRect/>
          </a:stretch>
        </p:blipFill>
        <p:spPr>
          <a:xfrm>
            <a:off x="1653678" y="31781"/>
            <a:ext cx="5836642" cy="624366"/>
          </a:xfrm>
          <a:prstGeom prst="rect">
            <a:avLst/>
          </a:prstGeom>
          <a:effectLst>
            <a:glow rad="25400">
              <a:srgbClr val="FFFF00"/>
            </a:glow>
          </a:effectLst>
        </p:spPr>
      </p:pic>
      <p:pic>
        <p:nvPicPr>
          <p:cNvPr id="58" name="Picture 57">
            <a:extLst>
              <a:ext uri="{FF2B5EF4-FFF2-40B4-BE49-F238E27FC236}">
                <a16:creationId xmlns:a16="http://schemas.microsoft.com/office/drawing/2014/main" id="{D556DAE6-F189-C251-99EB-79FE5D1D1593}"/>
              </a:ext>
            </a:extLst>
          </p:cNvPr>
          <p:cNvPicPr>
            <a:picLocks noChangeAspect="1"/>
          </p:cNvPicPr>
          <p:nvPr/>
        </p:nvPicPr>
        <p:blipFill>
          <a:blip r:embed="rId13"/>
          <a:stretch>
            <a:fillRect/>
          </a:stretch>
        </p:blipFill>
        <p:spPr>
          <a:xfrm>
            <a:off x="2035901" y="395818"/>
            <a:ext cx="5072195" cy="612836"/>
          </a:xfrm>
          <a:prstGeom prst="rect">
            <a:avLst/>
          </a:prstGeom>
          <a:effectLst>
            <a:glow rad="25400">
              <a:schemeClr val="bg1"/>
            </a:glow>
          </a:effectLst>
        </p:spPr>
      </p:pic>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4"/>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5"/>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65" name="Picture 64">
            <a:extLst>
              <a:ext uri="{FF2B5EF4-FFF2-40B4-BE49-F238E27FC236}">
                <a16:creationId xmlns:a16="http://schemas.microsoft.com/office/drawing/2014/main" id="{17098742-1A16-83A4-447C-6A1ADEBB5A2F}"/>
              </a:ext>
            </a:extLst>
          </p:cNvPr>
          <p:cNvPicPr>
            <a:picLocks noChangeAspect="1"/>
          </p:cNvPicPr>
          <p:nvPr/>
        </p:nvPicPr>
        <p:blipFill>
          <a:blip r:embed="rId16"/>
          <a:stretch>
            <a:fillRect/>
          </a:stretch>
        </p:blipFill>
        <p:spPr>
          <a:xfrm>
            <a:off x="1354456" y="4754751"/>
            <a:ext cx="6395084" cy="406943"/>
          </a:xfrm>
          <a:prstGeom prst="rect">
            <a:avLst/>
          </a:prstGeom>
          <a:effectLst>
            <a:glow rad="114300">
              <a:schemeClr val="bg1"/>
            </a:glow>
          </a:effectLst>
        </p:spPr>
      </p:pic>
      <p:sp>
        <p:nvSpPr>
          <p:cNvPr id="37" name="TextBox 36">
            <a:extLst>
              <a:ext uri="{FF2B5EF4-FFF2-40B4-BE49-F238E27FC236}">
                <a16:creationId xmlns:a16="http://schemas.microsoft.com/office/drawing/2014/main" id="{EA440BC2-4A98-4F70-83B9-BB55BCF080AC}"/>
              </a:ext>
            </a:extLst>
          </p:cNvPr>
          <p:cNvSpPr txBox="1"/>
          <p:nvPr/>
        </p:nvSpPr>
        <p:spPr>
          <a:xfrm>
            <a:off x="286215" y="2177481"/>
            <a:ext cx="8531565" cy="2154436"/>
          </a:xfrm>
          <a:prstGeom prst="rect">
            <a:avLst/>
          </a:prstGeom>
          <a:noFill/>
        </p:spPr>
        <p:txBody>
          <a:bodyPr wrap="square">
            <a:spAutoFit/>
          </a:bodyPr>
          <a:lstStyle/>
          <a:p>
            <a:pPr algn="ctr" defTabSz="514350">
              <a:defRPr/>
            </a:pP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Vai</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trò</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của</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Đảng</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ủy</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trong</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lãnh</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đạo</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bệnh</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viện</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nâng</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cao</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chất</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lượng</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khám</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chữa</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bệnh</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phát</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triển</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kĩ</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thuật</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mới</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kĩ</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thuật</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chuyên</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sâu</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để</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bệnh</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viện</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ngày</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càng</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phát</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triển</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hướng</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tới</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xây</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dựng</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Bệnh</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viện</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tuyến</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cuối</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về</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khám</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và</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điều</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trị</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Sản</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khoa</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Nhi</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khoa</a:t>
            </a:r>
            <a:r>
              <a:rPr lang="en-US" sz="2400" b="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khu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vực</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Bắc</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Trung</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Bộ</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en-US" sz="2400" b="1" dirty="0" err="1">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năm</a:t>
            </a:r>
            <a:r>
              <a:rPr lang="en-US" sz="2400" b="1" dirty="0">
                <a:ln w="6600">
                  <a:solidFill>
                    <a:schemeClr val="accent2"/>
                  </a:solidFill>
                  <a:prstDash val="solid"/>
                </a:ln>
                <a:solidFill>
                  <a:srgbClr val="FF00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2026</a:t>
            </a:r>
          </a:p>
          <a:p>
            <a:pPr defTabSz="685800" fontAlgn="base">
              <a:spcBef>
                <a:spcPct val="0"/>
              </a:spcBef>
              <a:spcAft>
                <a:spcPct val="0"/>
              </a:spcAft>
              <a:defRPr/>
            </a:pPr>
            <a:endParaRPr lang="en-US" sz="1400" b="1" dirty="0">
              <a:ln w="6600">
                <a:solidFill>
                  <a:schemeClr val="accent2"/>
                </a:solidFill>
                <a:prstDash val="solid"/>
              </a:ln>
              <a:solidFill>
                <a:srgbClr val="FF0000"/>
              </a:solidFill>
              <a:effectLst>
                <a:outerShdw dist="38100" dir="2700000" algn="tl" rotWithShape="0">
                  <a:schemeClr val="accent2"/>
                </a:outerShdw>
              </a:effectLst>
              <a:latin typeface="Arial" charset="0"/>
              <a:cs typeface="Arial" charset="0"/>
            </a:endParaRPr>
          </a:p>
        </p:txBody>
      </p:sp>
      <p:cxnSp>
        <p:nvCxnSpPr>
          <p:cNvPr id="38" name="Straight Connector 37">
            <a:extLst>
              <a:ext uri="{FF2B5EF4-FFF2-40B4-BE49-F238E27FC236}">
                <a16:creationId xmlns:a16="http://schemas.microsoft.com/office/drawing/2014/main" id="{4BBFFB00-46A0-47CB-B781-56649062161C}"/>
              </a:ext>
            </a:extLst>
          </p:cNvPr>
          <p:cNvCxnSpPr/>
          <p:nvPr/>
        </p:nvCxnSpPr>
        <p:spPr>
          <a:xfrm>
            <a:off x="2560143" y="4171950"/>
            <a:ext cx="3943349"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900435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457" y="131584"/>
            <a:ext cx="761997" cy="555653"/>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159546" y="131585"/>
            <a:ext cx="647105" cy="626561"/>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cxnSp>
        <p:nvCxnSpPr>
          <p:cNvPr id="4" name="Straight Connector 3">
            <a:extLst>
              <a:ext uri="{FF2B5EF4-FFF2-40B4-BE49-F238E27FC236}">
                <a16:creationId xmlns:a16="http://schemas.microsoft.com/office/drawing/2014/main" id="{D303FA83-4A6E-98DD-87A2-1164F139042D}"/>
              </a:ext>
            </a:extLst>
          </p:cNvPr>
          <p:cNvCxnSpPr/>
          <p:nvPr/>
        </p:nvCxnSpPr>
        <p:spPr>
          <a:xfrm>
            <a:off x="2586038" y="590550"/>
            <a:ext cx="3943349"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2"/>
          <a:stretch>
            <a:fillRect/>
          </a:stretch>
        </p:blipFill>
        <p:spPr>
          <a:xfrm>
            <a:off x="1354456" y="4754751"/>
            <a:ext cx="6395084" cy="406943"/>
          </a:xfrm>
          <a:prstGeom prst="rect">
            <a:avLst/>
          </a:prstGeom>
          <a:effectLst>
            <a:glow rad="114300">
              <a:schemeClr val="bg1"/>
            </a:glow>
          </a:effectLst>
        </p:spPr>
      </p:pic>
      <p:sp>
        <p:nvSpPr>
          <p:cNvPr id="36" name="文本框 20">
            <a:extLst>
              <a:ext uri="{FF2B5EF4-FFF2-40B4-BE49-F238E27FC236}">
                <a16:creationId xmlns:a16="http://schemas.microsoft.com/office/drawing/2014/main" id="{B9BB0445-056D-46AF-AB7C-53539B13B446}"/>
              </a:ext>
            </a:extLst>
          </p:cNvPr>
          <p:cNvSpPr txBox="1"/>
          <p:nvPr/>
        </p:nvSpPr>
        <p:spPr>
          <a:xfrm>
            <a:off x="1958215" y="197534"/>
            <a:ext cx="5343707" cy="400110"/>
          </a:xfrm>
          <a:prstGeom prst="rect">
            <a:avLst/>
          </a:prstGeom>
          <a:noFill/>
        </p:spPr>
        <p:txBody>
          <a:bodyPr wrap="none" rtlCol="0">
            <a:spAutoFit/>
            <a:scene3d>
              <a:camera prst="orthographicFront"/>
              <a:lightRig rig="threePt" dir="t"/>
            </a:scene3d>
            <a:sp3d contourW="12700"/>
          </a:bodyPr>
          <a:lstStyle/>
          <a:p>
            <a:pPr algn="ctr" defTabSz="913403">
              <a:defRPr/>
            </a:pPr>
            <a:r>
              <a:rPr lang="en-US" altLang="zh-CN" sz="2000" b="1" dirty="0" smtClean="0">
                <a:solidFill>
                  <a:srgbClr val="D2212B"/>
                </a:solidFill>
                <a:latin typeface="Times New Roman" pitchFamily="18" charset="0"/>
                <a:cs typeface="Times New Roman" pitchFamily="18" charset="0"/>
              </a:rPr>
              <a:t>LỊCH </a:t>
            </a:r>
            <a:r>
              <a:rPr lang="en-US" altLang="zh-CN" sz="2000" b="1" dirty="0">
                <a:solidFill>
                  <a:srgbClr val="D2212B"/>
                </a:solidFill>
                <a:latin typeface="Times New Roman" pitchFamily="18" charset="0"/>
                <a:cs typeface="Times New Roman" pitchFamily="18" charset="0"/>
              </a:rPr>
              <a:t>SỬ HÌNH THÀNH &amp; PHÁT TRIỂN BV</a:t>
            </a:r>
            <a:endParaRPr lang="zh-CN" altLang="en-US" sz="2000" b="1" dirty="0">
              <a:solidFill>
                <a:srgbClr val="D2212B"/>
              </a:solidFill>
              <a:latin typeface="Times New Roman" pitchFamily="18" charset="0"/>
              <a:cs typeface="Times New Roman" pitchFamily="18" charset="0"/>
            </a:endParaRPr>
          </a:p>
        </p:txBody>
      </p:sp>
      <p:grpSp>
        <p:nvGrpSpPr>
          <p:cNvPr id="38" name="Group 37">
            <a:extLst>
              <a:ext uri="{FF2B5EF4-FFF2-40B4-BE49-F238E27FC236}">
                <a16:creationId xmlns:a16="http://schemas.microsoft.com/office/drawing/2014/main" id="{918FFB6E-304C-48D1-B950-651CD23E7450}"/>
              </a:ext>
            </a:extLst>
          </p:cNvPr>
          <p:cNvGrpSpPr/>
          <p:nvPr/>
        </p:nvGrpSpPr>
        <p:grpSpPr>
          <a:xfrm>
            <a:off x="-152400" y="1028951"/>
            <a:ext cx="9646028" cy="3319932"/>
            <a:chOff x="-111687" y="1295186"/>
            <a:chExt cx="12861370" cy="4426576"/>
          </a:xfrm>
        </p:grpSpPr>
        <p:cxnSp>
          <p:nvCxnSpPr>
            <p:cNvPr id="39" name="Straight Connector 38">
              <a:extLst>
                <a:ext uri="{FF2B5EF4-FFF2-40B4-BE49-F238E27FC236}">
                  <a16:creationId xmlns:a16="http://schemas.microsoft.com/office/drawing/2014/main" id="{48999205-D756-4E84-9B3C-3AC2B2E43C84}"/>
                </a:ext>
              </a:extLst>
            </p:cNvPr>
            <p:cNvCxnSpPr>
              <a:cxnSpLocks/>
            </p:cNvCxnSpPr>
            <p:nvPr/>
          </p:nvCxnSpPr>
          <p:spPr>
            <a:xfrm flipH="1">
              <a:off x="779322" y="3367627"/>
              <a:ext cx="10996118" cy="0"/>
            </a:xfrm>
            <a:prstGeom prst="line">
              <a:avLst/>
            </a:prstGeom>
            <a:ln w="19050">
              <a:solidFill>
                <a:schemeClr val="tx1">
                  <a:lumMod val="50000"/>
                  <a:lumOff val="50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42" name="TextBox 30">
              <a:extLst>
                <a:ext uri="{FF2B5EF4-FFF2-40B4-BE49-F238E27FC236}">
                  <a16:creationId xmlns:a16="http://schemas.microsoft.com/office/drawing/2014/main" id="{704539EA-27EA-4F48-B623-CB2F8A6E9CFE}"/>
                </a:ext>
              </a:extLst>
            </p:cNvPr>
            <p:cNvSpPr txBox="1"/>
            <p:nvPr/>
          </p:nvSpPr>
          <p:spPr>
            <a:xfrm>
              <a:off x="1229620" y="2086258"/>
              <a:ext cx="2468699" cy="369332"/>
            </a:xfrm>
            <a:prstGeom prst="rect">
              <a:avLst/>
            </a:prstGeom>
            <a:noFill/>
          </p:spPr>
          <p:txBody>
            <a:bodyPr wrap="square" rtlCol="0">
              <a:spAutoFit/>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pPr algn="ctr" defTabSz="685715">
                <a:defRPr/>
              </a:pPr>
              <a:r>
                <a:rPr lang="en-US" sz="1200" dirty="0" err="1">
                  <a:solidFill>
                    <a:prstClr val="black"/>
                  </a:solidFill>
                  <a:latin typeface="Times New Roman" panose="02020603050405020304" pitchFamily="18" charset="0"/>
                  <a:ea typeface="MS Mincho" panose="02020609040205080304" pitchFamily="49" charset="-128"/>
                </a:rPr>
                <a:t>Bệnh</a:t>
              </a:r>
              <a:r>
                <a:rPr lang="en-US" sz="1200" dirty="0">
                  <a:solidFill>
                    <a:prstClr val="black"/>
                  </a:solidFill>
                  <a:latin typeface="Times New Roman" panose="02020603050405020304" pitchFamily="18" charset="0"/>
                  <a:ea typeface="MS Mincho" panose="02020609040205080304" pitchFamily="49" charset="-128"/>
                </a:rPr>
                <a:t> </a:t>
              </a:r>
              <a:r>
                <a:rPr lang="en-US" sz="1200" dirty="0" err="1">
                  <a:solidFill>
                    <a:prstClr val="black"/>
                  </a:solidFill>
                  <a:latin typeface="Times New Roman" panose="02020603050405020304" pitchFamily="18" charset="0"/>
                  <a:ea typeface="MS Mincho" panose="02020609040205080304" pitchFamily="49" charset="-128"/>
                </a:rPr>
                <a:t>viện</a:t>
              </a:r>
              <a:r>
                <a:rPr lang="en-US" sz="1200" dirty="0">
                  <a:solidFill>
                    <a:prstClr val="black"/>
                  </a:solidFill>
                  <a:latin typeface="Times New Roman" panose="02020603050405020304" pitchFamily="18" charset="0"/>
                  <a:ea typeface="MS Mincho" panose="02020609040205080304" pitchFamily="49" charset="-128"/>
                </a:rPr>
                <a:t> Nhi </a:t>
              </a:r>
              <a:r>
                <a:rPr lang="en-US" sz="1200" dirty="0" err="1">
                  <a:solidFill>
                    <a:prstClr val="black"/>
                  </a:solidFill>
                  <a:latin typeface="Times New Roman" panose="02020603050405020304" pitchFamily="18" charset="0"/>
                  <a:ea typeface="MS Mincho" panose="02020609040205080304" pitchFamily="49" charset="-128"/>
                </a:rPr>
                <a:t>Nghệ</a:t>
              </a:r>
              <a:r>
                <a:rPr lang="en-US" sz="1200" dirty="0">
                  <a:solidFill>
                    <a:prstClr val="black"/>
                  </a:solidFill>
                  <a:latin typeface="Times New Roman" panose="02020603050405020304" pitchFamily="18" charset="0"/>
                  <a:ea typeface="MS Mincho" panose="02020609040205080304" pitchFamily="49" charset="-128"/>
                </a:rPr>
                <a:t> An </a:t>
              </a:r>
              <a:endParaRPr lang="ko-KR" altLang="en-US" sz="1200" dirty="0">
                <a:solidFill>
                  <a:prstClr val="black">
                    <a:lumMod val="75000"/>
                    <a:lumOff val="25000"/>
                  </a:prstClr>
                </a:solidFill>
                <a:latin typeface="Calibri" panose="020F0502020204030204"/>
                <a:ea typeface="맑은 고딕" panose="020B0503020000020004" pitchFamily="34" charset="-127"/>
              </a:endParaRPr>
            </a:p>
          </p:txBody>
        </p:sp>
        <p:cxnSp>
          <p:nvCxnSpPr>
            <p:cNvPr id="43" name="Straight Connector 42">
              <a:extLst>
                <a:ext uri="{FF2B5EF4-FFF2-40B4-BE49-F238E27FC236}">
                  <a16:creationId xmlns:a16="http://schemas.microsoft.com/office/drawing/2014/main" id="{1A31AAB7-C0DA-459C-A4DC-31C7B971A1FE}"/>
                </a:ext>
              </a:extLst>
            </p:cNvPr>
            <p:cNvCxnSpPr>
              <a:cxnSpLocks/>
            </p:cNvCxnSpPr>
            <p:nvPr/>
          </p:nvCxnSpPr>
          <p:spPr>
            <a:xfrm>
              <a:off x="5235908" y="2028305"/>
              <a:ext cx="0" cy="793013"/>
            </a:xfrm>
            <a:prstGeom prst="line">
              <a:avLst/>
            </a:prstGeom>
            <a:ln>
              <a:solidFill>
                <a:schemeClr val="bg1">
                  <a:lumMod val="65000"/>
                </a:schemeClr>
              </a:solidFill>
              <a:prstDash val="dash"/>
              <a:headEnd type="triangle"/>
              <a:tailEnd type="ova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5677E2-1EA6-417F-BC0B-3D35A5B5BF49}"/>
                </a:ext>
              </a:extLst>
            </p:cNvPr>
            <p:cNvCxnSpPr/>
            <p:nvPr/>
          </p:nvCxnSpPr>
          <p:spPr>
            <a:xfrm>
              <a:off x="2427962" y="2509336"/>
              <a:ext cx="0" cy="504056"/>
            </a:xfrm>
            <a:prstGeom prst="line">
              <a:avLst/>
            </a:prstGeom>
            <a:ln>
              <a:solidFill>
                <a:schemeClr val="bg1">
                  <a:lumMod val="65000"/>
                </a:schemeClr>
              </a:solidFill>
              <a:prstDash val="dash"/>
              <a:headEnd type="triangle"/>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5BE8D8D-A31F-4350-A1A3-5BDE22485D50}"/>
                </a:ext>
              </a:extLst>
            </p:cNvPr>
            <p:cNvCxnSpPr/>
            <p:nvPr/>
          </p:nvCxnSpPr>
          <p:spPr>
            <a:xfrm flipH="1" flipV="1">
              <a:off x="1203197" y="3704724"/>
              <a:ext cx="4143" cy="504056"/>
            </a:xfrm>
            <a:prstGeom prst="line">
              <a:avLst/>
            </a:prstGeom>
            <a:ln>
              <a:solidFill>
                <a:schemeClr val="bg1">
                  <a:lumMod val="65000"/>
                </a:schemeClr>
              </a:solidFill>
              <a:prstDash val="dash"/>
              <a:headEnd type="triangle"/>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469C4EC-2C1E-4617-A01A-AA15F57FE4E8}"/>
                </a:ext>
              </a:extLst>
            </p:cNvPr>
            <p:cNvCxnSpPr>
              <a:cxnSpLocks/>
            </p:cNvCxnSpPr>
            <p:nvPr/>
          </p:nvCxnSpPr>
          <p:spPr>
            <a:xfrm>
              <a:off x="8521540" y="2255535"/>
              <a:ext cx="0" cy="554559"/>
            </a:xfrm>
            <a:prstGeom prst="line">
              <a:avLst/>
            </a:prstGeom>
            <a:ln>
              <a:solidFill>
                <a:schemeClr val="bg1">
                  <a:lumMod val="65000"/>
                </a:schemeClr>
              </a:solidFill>
              <a:prstDash val="dash"/>
              <a:headEnd type="triangle"/>
              <a:tailEnd type="oval"/>
            </a:ln>
          </p:spPr>
          <p:style>
            <a:lnRef idx="1">
              <a:schemeClr val="accent1"/>
            </a:lnRef>
            <a:fillRef idx="0">
              <a:schemeClr val="accent1"/>
            </a:fillRef>
            <a:effectRef idx="0">
              <a:schemeClr val="accent1"/>
            </a:effectRef>
            <a:fontRef idx="minor">
              <a:schemeClr val="tx1"/>
            </a:fontRef>
          </p:style>
        </p:cxnSp>
        <p:sp>
          <p:nvSpPr>
            <p:cNvPr id="47" name="TextBox 42">
              <a:extLst>
                <a:ext uri="{FF2B5EF4-FFF2-40B4-BE49-F238E27FC236}">
                  <a16:creationId xmlns:a16="http://schemas.microsoft.com/office/drawing/2014/main" id="{1DB527E7-5B64-403B-AD01-C4B9A1C549BB}"/>
                </a:ext>
              </a:extLst>
            </p:cNvPr>
            <p:cNvSpPr txBox="1"/>
            <p:nvPr/>
          </p:nvSpPr>
          <p:spPr>
            <a:xfrm>
              <a:off x="6790981" y="1295186"/>
              <a:ext cx="3429780" cy="861775"/>
            </a:xfrm>
            <a:prstGeom prst="rect">
              <a:avLst/>
            </a:prstGeom>
            <a:noFill/>
          </p:spPr>
          <p:txBody>
            <a:bodyPr wrap="square" rtlCol="0">
              <a:spAutoFit/>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pPr algn="ctr" defTabSz="685715">
                <a:defRPr/>
              </a:pPr>
              <a:r>
                <a:rPr lang="en-US" sz="1200" dirty="0" err="1">
                  <a:solidFill>
                    <a:prstClr val="black"/>
                  </a:solidFill>
                  <a:latin typeface="Times New Roman" panose="02020603050405020304" pitchFamily="18" charset="0"/>
                  <a:ea typeface="MS Mincho" panose="02020609040205080304" pitchFamily="49" charset="-128"/>
                </a:rPr>
                <a:t>Sáp</a:t>
              </a:r>
              <a:r>
                <a:rPr lang="en-US" sz="1200" dirty="0">
                  <a:solidFill>
                    <a:prstClr val="black"/>
                  </a:solidFill>
                  <a:latin typeface="Times New Roman" panose="02020603050405020304" pitchFamily="18" charset="0"/>
                  <a:ea typeface="MS Mincho" panose="02020609040205080304" pitchFamily="49" charset="-128"/>
                </a:rPr>
                <a:t> </a:t>
              </a:r>
              <a:r>
                <a:rPr lang="en-US" sz="1200" dirty="0" err="1">
                  <a:solidFill>
                    <a:prstClr val="black"/>
                  </a:solidFill>
                  <a:latin typeface="Times New Roman" panose="02020603050405020304" pitchFamily="18" charset="0"/>
                  <a:ea typeface="MS Mincho" panose="02020609040205080304" pitchFamily="49" charset="-128"/>
                </a:rPr>
                <a:t>nhập</a:t>
              </a:r>
              <a:r>
                <a:rPr lang="en-US" sz="1200" dirty="0">
                  <a:solidFill>
                    <a:prstClr val="black"/>
                  </a:solidFill>
                  <a:latin typeface="Times New Roman" panose="02020603050405020304" pitchFamily="18" charset="0"/>
                  <a:ea typeface="MS Mincho" panose="02020609040205080304" pitchFamily="49" charset="-128"/>
                </a:rPr>
                <a:t> b</a:t>
              </a:r>
              <a:r>
                <a:rPr lang="vi-VN" sz="1200" dirty="0">
                  <a:solidFill>
                    <a:prstClr val="black"/>
                  </a:solidFill>
                  <a:latin typeface="Times New Roman" panose="02020603050405020304" pitchFamily="18" charset="0"/>
                  <a:ea typeface="MS Mincho" panose="02020609040205080304" pitchFamily="49" charset="-128"/>
                </a:rPr>
                <a:t>ộ phận có giường bệnh của Trung tâm chăm sóc sức khỏe sinh sản tỉnh Nghệ An</a:t>
              </a:r>
              <a:endParaRPr lang="ko-KR" altLang="en-US" sz="1200" dirty="0">
                <a:solidFill>
                  <a:prstClr val="black"/>
                </a:solidFill>
                <a:latin typeface="Times New Roman" panose="02020603050405020304" pitchFamily="18" charset="0"/>
                <a:ea typeface="맑은 고딕" panose="020B0503020000020004" pitchFamily="34" charset="-127"/>
              </a:endParaRPr>
            </a:p>
          </p:txBody>
        </p:sp>
        <p:sp>
          <p:nvSpPr>
            <p:cNvPr id="48" name="TextBox 48">
              <a:extLst>
                <a:ext uri="{FF2B5EF4-FFF2-40B4-BE49-F238E27FC236}">
                  <a16:creationId xmlns:a16="http://schemas.microsoft.com/office/drawing/2014/main" id="{59D368ED-5ED5-4E0D-93ED-61FCCE0C3252}"/>
                </a:ext>
              </a:extLst>
            </p:cNvPr>
            <p:cNvSpPr txBox="1"/>
            <p:nvPr/>
          </p:nvSpPr>
          <p:spPr>
            <a:xfrm>
              <a:off x="-111687" y="4766821"/>
              <a:ext cx="2680727" cy="615553"/>
            </a:xfrm>
            <a:prstGeom prst="rect">
              <a:avLst/>
            </a:prstGeom>
            <a:noFill/>
          </p:spPr>
          <p:txBody>
            <a:bodyPr wrap="square" rtlCol="0">
              <a:spAutoFit/>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pPr algn="ctr" defTabSz="685715">
                <a:defRPr/>
              </a:pPr>
              <a:r>
                <a:rPr lang="en-US" sz="1200" dirty="0" err="1">
                  <a:solidFill>
                    <a:prstClr val="black"/>
                  </a:solidFill>
                  <a:latin typeface="Times New Roman" panose="02020603050405020304" pitchFamily="18" charset="0"/>
                  <a:ea typeface="MS Mincho" panose="02020609040205080304" pitchFamily="49" charset="-128"/>
                </a:rPr>
                <a:t>Bệnh</a:t>
              </a:r>
              <a:r>
                <a:rPr lang="en-US" sz="1200" dirty="0">
                  <a:solidFill>
                    <a:prstClr val="black"/>
                  </a:solidFill>
                  <a:latin typeface="Times New Roman" panose="02020603050405020304" pitchFamily="18" charset="0"/>
                  <a:ea typeface="MS Mincho" panose="02020609040205080304" pitchFamily="49" charset="-128"/>
                </a:rPr>
                <a:t> </a:t>
              </a:r>
              <a:r>
                <a:rPr lang="en-US" sz="1200" dirty="0" err="1">
                  <a:solidFill>
                    <a:prstClr val="black"/>
                  </a:solidFill>
                  <a:latin typeface="Times New Roman" panose="02020603050405020304" pitchFamily="18" charset="0"/>
                  <a:ea typeface="MS Mincho" panose="02020609040205080304" pitchFamily="49" charset="-128"/>
                </a:rPr>
                <a:t>viện</a:t>
              </a:r>
              <a:r>
                <a:rPr lang="en-US" sz="1200" dirty="0">
                  <a:solidFill>
                    <a:prstClr val="black"/>
                  </a:solidFill>
                  <a:latin typeface="Times New Roman" panose="02020603050405020304" pitchFamily="18" charset="0"/>
                  <a:ea typeface="MS Mincho" panose="02020609040205080304" pitchFamily="49" charset="-128"/>
                </a:rPr>
                <a:t> Nhi </a:t>
              </a:r>
              <a:r>
                <a:rPr lang="en-US" sz="1200" dirty="0" err="1">
                  <a:solidFill>
                    <a:prstClr val="black"/>
                  </a:solidFill>
                  <a:latin typeface="Times New Roman" panose="02020603050405020304" pitchFamily="18" charset="0"/>
                  <a:ea typeface="MS Mincho" panose="02020609040205080304" pitchFamily="49" charset="-128"/>
                </a:rPr>
                <a:t>Nghệ</a:t>
              </a:r>
              <a:r>
                <a:rPr lang="en-US" sz="1200" dirty="0">
                  <a:solidFill>
                    <a:prstClr val="black"/>
                  </a:solidFill>
                  <a:latin typeface="Times New Roman" panose="02020603050405020304" pitchFamily="18" charset="0"/>
                  <a:ea typeface="MS Mincho" panose="02020609040205080304" pitchFamily="49" charset="-128"/>
                </a:rPr>
                <a:t> </a:t>
              </a:r>
              <a:r>
                <a:rPr lang="en-US" sz="1200" dirty="0" err="1">
                  <a:solidFill>
                    <a:prstClr val="black"/>
                  </a:solidFill>
                  <a:latin typeface="Times New Roman" panose="02020603050405020304" pitchFamily="18" charset="0"/>
                  <a:ea typeface="MS Mincho" panose="02020609040205080304" pitchFamily="49" charset="-128"/>
                </a:rPr>
                <a:t>Tĩnh</a:t>
              </a:r>
              <a:endParaRPr lang="en-US" sz="1200" dirty="0">
                <a:solidFill>
                  <a:prstClr val="black"/>
                </a:solidFill>
                <a:latin typeface="Times New Roman" panose="02020603050405020304" pitchFamily="18" charset="0"/>
                <a:ea typeface="MS Mincho" panose="02020609040205080304" pitchFamily="49" charset="-128"/>
              </a:endParaRPr>
            </a:p>
            <a:p>
              <a:pPr algn="ctr" defTabSz="685715">
                <a:defRPr/>
              </a:pPr>
              <a:r>
                <a:rPr lang="en-US" altLang="ko-KR" sz="1200" dirty="0">
                  <a:solidFill>
                    <a:prstClr val="black"/>
                  </a:solidFill>
                  <a:latin typeface="Times New Roman" panose="02020603050405020304" pitchFamily="18" charset="0"/>
                  <a:ea typeface="MS Mincho" panose="02020609040205080304" pitchFamily="49" charset="-128"/>
                </a:rPr>
                <a:t>Quy </a:t>
              </a:r>
              <a:r>
                <a:rPr lang="en-US" altLang="ko-KR" sz="1200" dirty="0" err="1">
                  <a:solidFill>
                    <a:prstClr val="black"/>
                  </a:solidFill>
                  <a:latin typeface="Times New Roman" panose="02020603050405020304" pitchFamily="18" charset="0"/>
                  <a:ea typeface="MS Mincho" panose="02020609040205080304" pitchFamily="49" charset="-128"/>
                </a:rPr>
                <a:t>mô</a:t>
              </a:r>
              <a:r>
                <a:rPr lang="en-US" altLang="ko-KR" sz="1200" dirty="0">
                  <a:solidFill>
                    <a:prstClr val="black"/>
                  </a:solidFill>
                  <a:latin typeface="Times New Roman" panose="02020603050405020304" pitchFamily="18" charset="0"/>
                  <a:ea typeface="MS Mincho" panose="02020609040205080304" pitchFamily="49" charset="-128"/>
                </a:rPr>
                <a:t>: 250 </a:t>
              </a:r>
              <a:r>
                <a:rPr lang="en-US" altLang="ko-KR" sz="1200" dirty="0" err="1">
                  <a:solidFill>
                    <a:prstClr val="black"/>
                  </a:solidFill>
                  <a:latin typeface="Times New Roman" panose="02020603050405020304" pitchFamily="18" charset="0"/>
                  <a:ea typeface="MS Mincho" panose="02020609040205080304" pitchFamily="49" charset="-128"/>
                </a:rPr>
                <a:t>giường</a:t>
              </a:r>
              <a:r>
                <a:rPr lang="en-US" altLang="ko-KR" sz="1200" dirty="0">
                  <a:solidFill>
                    <a:prstClr val="black"/>
                  </a:solidFill>
                  <a:latin typeface="Times New Roman" panose="02020603050405020304" pitchFamily="18" charset="0"/>
                  <a:ea typeface="MS Mincho" panose="02020609040205080304" pitchFamily="49" charset="-128"/>
                </a:rPr>
                <a:t> </a:t>
              </a:r>
              <a:r>
                <a:rPr lang="en-US" altLang="ko-KR" sz="1200" dirty="0" err="1">
                  <a:solidFill>
                    <a:prstClr val="black"/>
                  </a:solidFill>
                  <a:latin typeface="Times New Roman" panose="02020603050405020304" pitchFamily="18" charset="0"/>
                  <a:ea typeface="MS Mincho" panose="02020609040205080304" pitchFamily="49" charset="-128"/>
                </a:rPr>
                <a:t>bệnh</a:t>
              </a:r>
              <a:endParaRPr lang="ko-KR" altLang="en-US" sz="1200" dirty="0">
                <a:solidFill>
                  <a:prstClr val="black"/>
                </a:solidFill>
                <a:latin typeface="Calibri" panose="020F0502020204030204"/>
                <a:ea typeface="맑은 고딕" panose="020B0503020000020004" pitchFamily="34" charset="-127"/>
              </a:endParaRPr>
            </a:p>
          </p:txBody>
        </p:sp>
        <p:sp>
          <p:nvSpPr>
            <p:cNvPr id="49" name="TextBox 51">
              <a:extLst>
                <a:ext uri="{FF2B5EF4-FFF2-40B4-BE49-F238E27FC236}">
                  <a16:creationId xmlns:a16="http://schemas.microsoft.com/office/drawing/2014/main" id="{4063BAA5-F4FD-4D50-A99F-882501BC9CEB}"/>
                </a:ext>
              </a:extLst>
            </p:cNvPr>
            <p:cNvSpPr txBox="1"/>
            <p:nvPr/>
          </p:nvSpPr>
          <p:spPr>
            <a:xfrm>
              <a:off x="4078394" y="1368888"/>
              <a:ext cx="2232999" cy="615553"/>
            </a:xfrm>
            <a:prstGeom prst="rect">
              <a:avLst/>
            </a:prstGeom>
            <a:noFill/>
          </p:spPr>
          <p:txBody>
            <a:bodyPr wrap="square" rtlCol="0">
              <a:spAutoFit/>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pPr algn="ctr" defTabSz="685715">
                <a:defRPr/>
              </a:pPr>
              <a:r>
                <a:rPr lang="en-US" sz="1200" dirty="0" err="1">
                  <a:solidFill>
                    <a:prstClr val="black"/>
                  </a:solidFill>
                  <a:latin typeface="Times New Roman" panose="02020603050405020304" pitchFamily="18" charset="0"/>
                  <a:ea typeface="MS Mincho" panose="02020609040205080304" pitchFamily="49" charset="-128"/>
                </a:rPr>
                <a:t>Sáp</a:t>
              </a:r>
              <a:r>
                <a:rPr lang="en-US" sz="1200" dirty="0">
                  <a:solidFill>
                    <a:prstClr val="black"/>
                  </a:solidFill>
                  <a:latin typeface="Times New Roman" panose="02020603050405020304" pitchFamily="18" charset="0"/>
                  <a:ea typeface="MS Mincho" panose="02020609040205080304" pitchFamily="49" charset="-128"/>
                </a:rPr>
                <a:t> </a:t>
              </a:r>
              <a:r>
                <a:rPr lang="en-US" sz="1200" dirty="0" err="1">
                  <a:solidFill>
                    <a:prstClr val="black"/>
                  </a:solidFill>
                  <a:latin typeface="Times New Roman" panose="02020603050405020304" pitchFamily="18" charset="0"/>
                  <a:ea typeface="MS Mincho" panose="02020609040205080304" pitchFamily="49" charset="-128"/>
                </a:rPr>
                <a:t>nhập</a:t>
              </a:r>
              <a:r>
                <a:rPr lang="en-US" sz="1200" dirty="0">
                  <a:solidFill>
                    <a:prstClr val="black"/>
                  </a:solidFill>
                  <a:latin typeface="Times New Roman" panose="02020603050405020304" pitchFamily="18" charset="0"/>
                  <a:ea typeface="MS Mincho" panose="02020609040205080304" pitchFamily="49" charset="-128"/>
                </a:rPr>
                <a:t> K</a:t>
              </a:r>
              <a:r>
                <a:rPr lang="vi-VN" sz="1200" dirty="0">
                  <a:solidFill>
                    <a:prstClr val="black"/>
                  </a:solidFill>
                  <a:latin typeface="Times New Roman" panose="02020603050405020304" pitchFamily="18" charset="0"/>
                  <a:ea typeface="MS Mincho" panose="02020609040205080304" pitchFamily="49" charset="-128"/>
                </a:rPr>
                <a:t>hoa Phụ Sản </a:t>
              </a:r>
              <a:endParaRPr lang="en-US" sz="1200" dirty="0">
                <a:solidFill>
                  <a:prstClr val="black"/>
                </a:solidFill>
                <a:latin typeface="Times New Roman" panose="02020603050405020304" pitchFamily="18" charset="0"/>
                <a:ea typeface="MS Mincho" panose="02020609040205080304" pitchFamily="49" charset="-128"/>
              </a:endParaRPr>
            </a:p>
            <a:p>
              <a:pPr algn="ctr" defTabSz="685715">
                <a:defRPr/>
              </a:pPr>
              <a:r>
                <a:rPr lang="vi-VN" sz="1200" dirty="0">
                  <a:solidFill>
                    <a:prstClr val="black"/>
                  </a:solidFill>
                  <a:latin typeface="Times New Roman" panose="02020603050405020304" pitchFamily="18" charset="0"/>
                  <a:ea typeface="MS Mincho" panose="02020609040205080304" pitchFamily="49" charset="-128"/>
                </a:rPr>
                <a:t>Bệnh viện Đa khoa tỉnh</a:t>
              </a:r>
              <a:endParaRPr lang="en-US" sz="1200" dirty="0">
                <a:solidFill>
                  <a:prstClr val="black"/>
                </a:solidFill>
                <a:latin typeface="Times New Roman" panose="02020603050405020304" pitchFamily="18" charset="0"/>
                <a:ea typeface="MS Mincho" panose="02020609040205080304" pitchFamily="49" charset="-128"/>
              </a:endParaRPr>
            </a:p>
          </p:txBody>
        </p:sp>
        <p:sp>
          <p:nvSpPr>
            <p:cNvPr id="50" name="TextBox 58">
              <a:extLst>
                <a:ext uri="{FF2B5EF4-FFF2-40B4-BE49-F238E27FC236}">
                  <a16:creationId xmlns:a16="http://schemas.microsoft.com/office/drawing/2014/main" id="{F4E68F86-06C1-42E9-AE20-428E977457F8}"/>
                </a:ext>
              </a:extLst>
            </p:cNvPr>
            <p:cNvSpPr txBox="1"/>
            <p:nvPr/>
          </p:nvSpPr>
          <p:spPr>
            <a:xfrm>
              <a:off x="2161356" y="4791569"/>
              <a:ext cx="3420265" cy="500223"/>
            </a:xfrm>
            <a:prstGeom prst="rect">
              <a:avLst/>
            </a:prstGeom>
            <a:noFill/>
          </p:spPr>
          <p:txBody>
            <a:bodyPr wrap="square" rtlCol="0">
              <a:spAutoFit/>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pPr algn="ctr" defTabSz="685715">
                <a:defRPr/>
              </a:pPr>
              <a:r>
                <a:rPr lang="en-US" sz="1050" b="1" dirty="0">
                  <a:solidFill>
                    <a:srgbClr val="3762AF"/>
                  </a:solidFill>
                  <a:latin typeface="Times New Roman" panose="02020603050405020304" pitchFamily="18" charset="0"/>
                  <a:ea typeface="MS Mincho" panose="02020609040205080304" pitchFamily="49" charset="-128"/>
                </a:rPr>
                <a:t>BỆNH VIỆN SẢN NHI NGHỆ AN</a:t>
              </a:r>
            </a:p>
            <a:p>
              <a:pPr algn="ctr" defTabSz="685715">
                <a:defRPr/>
              </a:pPr>
              <a:endParaRPr lang="ko-KR" altLang="en-US" sz="788" b="1" dirty="0">
                <a:solidFill>
                  <a:srgbClr val="3762AF"/>
                </a:solidFill>
                <a:latin typeface="Calibri" panose="020F0502020204030204"/>
                <a:ea typeface="맑은 고딕" panose="020B0503020000020004" pitchFamily="34" charset="-127"/>
              </a:endParaRPr>
            </a:p>
          </p:txBody>
        </p:sp>
        <p:sp>
          <p:nvSpPr>
            <p:cNvPr id="51" name="TextBox 59">
              <a:extLst>
                <a:ext uri="{FF2B5EF4-FFF2-40B4-BE49-F238E27FC236}">
                  <a16:creationId xmlns:a16="http://schemas.microsoft.com/office/drawing/2014/main" id="{615DFB32-1D90-4AF7-801D-B3CEE09458D6}"/>
                </a:ext>
              </a:extLst>
            </p:cNvPr>
            <p:cNvSpPr txBox="1"/>
            <p:nvPr/>
          </p:nvSpPr>
          <p:spPr>
            <a:xfrm>
              <a:off x="818473" y="2798256"/>
              <a:ext cx="744209" cy="307776"/>
            </a:xfrm>
            <a:prstGeom prst="rect">
              <a:avLst/>
            </a:prstGeom>
            <a:noFill/>
          </p:spPr>
          <p:txBody>
            <a:bodyPr wrap="square" rtlCol="0">
              <a:spAutoFit/>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pPr algn="ctr" defTabSz="685715">
                <a:defRPr/>
              </a:pPr>
              <a:r>
                <a:rPr lang="en-US" altLang="ko-KR" sz="900" dirty="0">
                  <a:solidFill>
                    <a:prstClr val="black">
                      <a:lumMod val="75000"/>
                      <a:lumOff val="25000"/>
                    </a:prstClr>
                  </a:solidFill>
                  <a:latin typeface="Calibri" panose="020F0502020204030204"/>
                  <a:ea typeface="맑은 고딕" panose="020B0503020000020004" pitchFamily="34" charset="-127"/>
                </a:rPr>
                <a:t>1985</a:t>
              </a:r>
              <a:endParaRPr lang="ko-KR" altLang="en-US" sz="900" dirty="0">
                <a:solidFill>
                  <a:prstClr val="black">
                    <a:lumMod val="75000"/>
                    <a:lumOff val="25000"/>
                  </a:prstClr>
                </a:solidFill>
                <a:latin typeface="Calibri" panose="020F0502020204030204"/>
                <a:ea typeface="맑은 고딕" panose="020B0503020000020004" pitchFamily="34" charset="-127"/>
              </a:endParaRPr>
            </a:p>
          </p:txBody>
        </p:sp>
        <p:sp>
          <p:nvSpPr>
            <p:cNvPr id="52" name="TextBox 62">
              <a:extLst>
                <a:ext uri="{FF2B5EF4-FFF2-40B4-BE49-F238E27FC236}">
                  <a16:creationId xmlns:a16="http://schemas.microsoft.com/office/drawing/2014/main" id="{B3189932-B862-447A-AD82-6F85402DA8DB}"/>
                </a:ext>
              </a:extLst>
            </p:cNvPr>
            <p:cNvSpPr txBox="1"/>
            <p:nvPr/>
          </p:nvSpPr>
          <p:spPr>
            <a:xfrm>
              <a:off x="2161354" y="3666879"/>
              <a:ext cx="694892" cy="307776"/>
            </a:xfrm>
            <a:prstGeom prst="rect">
              <a:avLst/>
            </a:prstGeom>
            <a:noFill/>
          </p:spPr>
          <p:txBody>
            <a:bodyPr wrap="square" rtlCol="0">
              <a:spAutoFit/>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pPr algn="ctr" defTabSz="685715">
                <a:defRPr/>
              </a:pPr>
              <a:r>
                <a:rPr lang="en-US" altLang="ko-KR" sz="900" dirty="0">
                  <a:solidFill>
                    <a:prstClr val="black">
                      <a:lumMod val="75000"/>
                      <a:lumOff val="25000"/>
                    </a:prstClr>
                  </a:solidFill>
                  <a:latin typeface="Calibri" panose="020F0502020204030204"/>
                  <a:ea typeface="맑은 고딕" panose="020B0503020000020004" pitchFamily="34" charset="-127"/>
                </a:rPr>
                <a:t>1993</a:t>
              </a:r>
              <a:endParaRPr lang="ko-KR" altLang="en-US" sz="900" dirty="0">
                <a:solidFill>
                  <a:prstClr val="black">
                    <a:lumMod val="75000"/>
                    <a:lumOff val="25000"/>
                  </a:prstClr>
                </a:solidFill>
                <a:latin typeface="Calibri" panose="020F0502020204030204"/>
                <a:ea typeface="맑은 고딕" panose="020B0503020000020004" pitchFamily="34" charset="-127"/>
              </a:endParaRPr>
            </a:p>
          </p:txBody>
        </p:sp>
        <p:sp>
          <p:nvSpPr>
            <p:cNvPr id="53" name="Oval 52">
              <a:extLst>
                <a:ext uri="{FF2B5EF4-FFF2-40B4-BE49-F238E27FC236}">
                  <a16:creationId xmlns:a16="http://schemas.microsoft.com/office/drawing/2014/main" id="{4E51D42A-BFAC-4416-B9EB-D90895FA0BE6}"/>
                </a:ext>
              </a:extLst>
            </p:cNvPr>
            <p:cNvSpPr/>
            <p:nvPr/>
          </p:nvSpPr>
          <p:spPr>
            <a:xfrm>
              <a:off x="3389422" y="2851589"/>
              <a:ext cx="992043" cy="99204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defTabSz="685715">
                <a:defRPr/>
              </a:pPr>
              <a:endParaRPr lang="ko-KR" altLang="en-US" sz="2025" dirty="0">
                <a:solidFill>
                  <a:prstClr val="black">
                    <a:lumMod val="75000"/>
                    <a:lumOff val="25000"/>
                  </a:prstClr>
                </a:solidFill>
                <a:latin typeface="Calibri" panose="020F0502020204030204"/>
                <a:ea typeface="맑은 고딕" panose="020B0503020000020004" pitchFamily="34" charset="-127"/>
              </a:endParaRPr>
            </a:p>
          </p:txBody>
        </p:sp>
        <p:sp>
          <p:nvSpPr>
            <p:cNvPr id="54" name="Oval 53">
              <a:extLst>
                <a:ext uri="{FF2B5EF4-FFF2-40B4-BE49-F238E27FC236}">
                  <a16:creationId xmlns:a16="http://schemas.microsoft.com/office/drawing/2014/main" id="{BF672363-8AAE-4520-9968-2B76AF7BA42A}"/>
                </a:ext>
              </a:extLst>
            </p:cNvPr>
            <p:cNvSpPr/>
            <p:nvPr/>
          </p:nvSpPr>
          <p:spPr>
            <a:xfrm>
              <a:off x="2173928" y="3119803"/>
              <a:ext cx="496022" cy="4960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defTabSz="685715">
                <a:defRPr/>
              </a:pPr>
              <a:endParaRPr lang="ko-KR" altLang="en-US" sz="2025" dirty="0">
                <a:solidFill>
                  <a:prstClr val="black">
                    <a:lumMod val="75000"/>
                    <a:lumOff val="25000"/>
                  </a:prstClr>
                </a:solidFill>
                <a:latin typeface="Calibri" panose="020F0502020204030204"/>
                <a:ea typeface="맑은 고딕" panose="020B0503020000020004" pitchFamily="34" charset="-127"/>
              </a:endParaRPr>
            </a:p>
          </p:txBody>
        </p:sp>
        <p:sp>
          <p:nvSpPr>
            <p:cNvPr id="55" name="Oval 54">
              <a:extLst>
                <a:ext uri="{FF2B5EF4-FFF2-40B4-BE49-F238E27FC236}">
                  <a16:creationId xmlns:a16="http://schemas.microsoft.com/office/drawing/2014/main" id="{5D40B1C1-90C7-4BE5-A309-F1E95D4B2EDC}"/>
                </a:ext>
              </a:extLst>
            </p:cNvPr>
            <p:cNvSpPr/>
            <p:nvPr/>
          </p:nvSpPr>
          <p:spPr>
            <a:xfrm>
              <a:off x="992629" y="3096674"/>
              <a:ext cx="496022" cy="4960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defTabSz="685715">
                <a:defRPr/>
              </a:pPr>
              <a:endParaRPr lang="ko-KR" altLang="en-US" sz="2025" dirty="0">
                <a:solidFill>
                  <a:prstClr val="black">
                    <a:lumMod val="75000"/>
                    <a:lumOff val="25000"/>
                  </a:prstClr>
                </a:solidFill>
                <a:latin typeface="Calibri" panose="020F0502020204030204"/>
                <a:ea typeface="맑은 고딕" panose="020B0503020000020004" pitchFamily="34" charset="-127"/>
              </a:endParaRPr>
            </a:p>
          </p:txBody>
        </p:sp>
        <p:sp>
          <p:nvSpPr>
            <p:cNvPr id="56" name="TextBox 72">
              <a:extLst>
                <a:ext uri="{FF2B5EF4-FFF2-40B4-BE49-F238E27FC236}">
                  <a16:creationId xmlns:a16="http://schemas.microsoft.com/office/drawing/2014/main" id="{87D42054-E507-428B-89F0-0C86F23424DF}"/>
                </a:ext>
              </a:extLst>
            </p:cNvPr>
            <p:cNvSpPr txBox="1"/>
            <p:nvPr/>
          </p:nvSpPr>
          <p:spPr>
            <a:xfrm>
              <a:off x="3530347" y="3152212"/>
              <a:ext cx="710192" cy="400109"/>
            </a:xfrm>
            <a:prstGeom prst="rect">
              <a:avLst/>
            </a:prstGeom>
            <a:noFill/>
          </p:spPr>
          <p:txBody>
            <a:bodyPr wrap="square" rtlCol="0">
              <a:spAutoFit/>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pPr algn="ctr" defTabSz="685715">
                <a:defRPr/>
              </a:pPr>
              <a:r>
                <a:rPr lang="en-US" altLang="ko-KR" sz="1350" b="1" dirty="0">
                  <a:solidFill>
                    <a:prstClr val="white"/>
                  </a:solidFill>
                  <a:latin typeface="Calibri" panose="020F0502020204030204"/>
                  <a:ea typeface="맑은 고딕" panose="020B0503020000020004" pitchFamily="34" charset="-127"/>
                </a:rPr>
                <a:t>2012</a:t>
              </a:r>
              <a:endParaRPr lang="ko-KR" altLang="en-US" sz="1350" b="1" dirty="0">
                <a:solidFill>
                  <a:prstClr val="white"/>
                </a:solidFill>
                <a:latin typeface="Calibri" panose="020F0502020204030204"/>
                <a:ea typeface="맑은 고딕" panose="020B0503020000020004" pitchFamily="34" charset="-127"/>
              </a:endParaRPr>
            </a:p>
          </p:txBody>
        </p:sp>
        <p:sp>
          <p:nvSpPr>
            <p:cNvPr id="57" name="Rectangle 9">
              <a:extLst>
                <a:ext uri="{FF2B5EF4-FFF2-40B4-BE49-F238E27FC236}">
                  <a16:creationId xmlns:a16="http://schemas.microsoft.com/office/drawing/2014/main" id="{C368EBAD-E41A-4381-AA29-1F3E6F862307}"/>
                </a:ext>
              </a:extLst>
            </p:cNvPr>
            <p:cNvSpPr/>
            <p:nvPr/>
          </p:nvSpPr>
          <p:spPr>
            <a:xfrm>
              <a:off x="1077937" y="4365490"/>
              <a:ext cx="263917" cy="247050"/>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defTabSz="685715">
                <a:defRPr/>
              </a:pPr>
              <a:endParaRPr lang="ko-KR" altLang="en-US" sz="1350" dirty="0">
                <a:solidFill>
                  <a:prstClr val="white"/>
                </a:solidFill>
                <a:latin typeface="Calibri" panose="020F0502020204030204"/>
                <a:ea typeface="맑은 고딕" panose="020B0503020000020004" pitchFamily="34" charset="-127"/>
              </a:endParaRPr>
            </a:p>
          </p:txBody>
        </p:sp>
        <p:sp>
          <p:nvSpPr>
            <p:cNvPr id="58" name="Rounded Rectangle 5">
              <a:extLst>
                <a:ext uri="{FF2B5EF4-FFF2-40B4-BE49-F238E27FC236}">
                  <a16:creationId xmlns:a16="http://schemas.microsoft.com/office/drawing/2014/main" id="{24C19F1B-FE7D-47EE-89F8-3864EAE20DF6}"/>
                </a:ext>
              </a:extLst>
            </p:cNvPr>
            <p:cNvSpPr/>
            <p:nvPr/>
          </p:nvSpPr>
          <p:spPr>
            <a:xfrm flipH="1">
              <a:off x="2307091" y="1800162"/>
              <a:ext cx="362859" cy="237053"/>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defTabSz="685715">
                <a:defRPr/>
              </a:pPr>
              <a:endParaRPr lang="ko-KR" altLang="en-US" sz="1350" dirty="0">
                <a:solidFill>
                  <a:prstClr val="white"/>
                </a:solidFill>
                <a:latin typeface="Calibri" panose="020F0502020204030204"/>
                <a:ea typeface="맑은 고딕" panose="020B0503020000020004" pitchFamily="34" charset="-127"/>
              </a:endParaRPr>
            </a:p>
          </p:txBody>
        </p:sp>
        <p:sp>
          <p:nvSpPr>
            <p:cNvPr id="62" name="Oval 61">
              <a:extLst>
                <a:ext uri="{FF2B5EF4-FFF2-40B4-BE49-F238E27FC236}">
                  <a16:creationId xmlns:a16="http://schemas.microsoft.com/office/drawing/2014/main" id="{E6925624-9CA7-45A6-AE2E-B5320F6BC5D1}"/>
                </a:ext>
              </a:extLst>
            </p:cNvPr>
            <p:cNvSpPr/>
            <p:nvPr/>
          </p:nvSpPr>
          <p:spPr>
            <a:xfrm>
              <a:off x="4790517" y="2899960"/>
              <a:ext cx="892118" cy="814959"/>
            </a:xfrm>
            <a:prstGeom prst="ellipse">
              <a:avLst/>
            </a:prstGeom>
            <a:solidFill>
              <a:srgbClr val="E36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defTabSz="685715">
                <a:defRPr/>
              </a:pPr>
              <a:endParaRPr lang="ko-KR" altLang="en-US" sz="2025" dirty="0">
                <a:solidFill>
                  <a:prstClr val="black">
                    <a:lumMod val="75000"/>
                    <a:lumOff val="25000"/>
                  </a:prstClr>
                </a:solidFill>
                <a:latin typeface="Calibri" panose="020F0502020204030204"/>
                <a:ea typeface="맑은 고딕" panose="020B0503020000020004" pitchFamily="34" charset="-127"/>
              </a:endParaRPr>
            </a:p>
          </p:txBody>
        </p:sp>
        <p:sp>
          <p:nvSpPr>
            <p:cNvPr id="63" name="TextBox 72">
              <a:extLst>
                <a:ext uri="{FF2B5EF4-FFF2-40B4-BE49-F238E27FC236}">
                  <a16:creationId xmlns:a16="http://schemas.microsoft.com/office/drawing/2014/main" id="{26F797DB-D5F2-4E4D-B092-34E0422500E9}"/>
                </a:ext>
              </a:extLst>
            </p:cNvPr>
            <p:cNvSpPr txBox="1"/>
            <p:nvPr/>
          </p:nvSpPr>
          <p:spPr>
            <a:xfrm>
              <a:off x="4646943" y="3153228"/>
              <a:ext cx="1168139" cy="369332"/>
            </a:xfrm>
            <a:prstGeom prst="rect">
              <a:avLst/>
            </a:prstGeom>
            <a:noFill/>
          </p:spPr>
          <p:txBody>
            <a:bodyPr wrap="square" rtlCol="0">
              <a:spAutoFit/>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pPr algn="ctr" defTabSz="685715">
                <a:defRPr/>
              </a:pPr>
              <a:r>
                <a:rPr lang="en-US" altLang="ko-KR" sz="1200" b="1" dirty="0">
                  <a:solidFill>
                    <a:prstClr val="white"/>
                  </a:solidFill>
                  <a:latin typeface="Calibri" panose="020F0502020204030204"/>
                  <a:ea typeface="맑은 고딕" panose="020B0503020000020004" pitchFamily="34" charset="-127"/>
                </a:rPr>
                <a:t>2014</a:t>
              </a:r>
              <a:endParaRPr lang="ko-KR" altLang="en-US" sz="1200" b="1" dirty="0">
                <a:solidFill>
                  <a:prstClr val="white"/>
                </a:solidFill>
                <a:latin typeface="Calibri" panose="020F0502020204030204"/>
                <a:ea typeface="맑은 고딕" panose="020B0503020000020004" pitchFamily="34" charset="-127"/>
              </a:endParaRPr>
            </a:p>
          </p:txBody>
        </p:sp>
        <p:sp>
          <p:nvSpPr>
            <p:cNvPr id="64" name="Oval 63">
              <a:extLst>
                <a:ext uri="{FF2B5EF4-FFF2-40B4-BE49-F238E27FC236}">
                  <a16:creationId xmlns:a16="http://schemas.microsoft.com/office/drawing/2014/main" id="{CE711AE6-05C3-4F11-B6AF-4AE639077FEA}"/>
                </a:ext>
              </a:extLst>
            </p:cNvPr>
            <p:cNvSpPr/>
            <p:nvPr/>
          </p:nvSpPr>
          <p:spPr>
            <a:xfrm>
              <a:off x="8059813" y="2873260"/>
              <a:ext cx="892118" cy="814959"/>
            </a:xfrm>
            <a:prstGeom prst="ellipse">
              <a:avLst/>
            </a:prstGeom>
            <a:solidFill>
              <a:srgbClr val="E36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defTabSz="685715">
                <a:defRPr/>
              </a:pPr>
              <a:endParaRPr lang="ko-KR" altLang="en-US" sz="2025" dirty="0">
                <a:solidFill>
                  <a:prstClr val="black">
                    <a:lumMod val="75000"/>
                    <a:lumOff val="25000"/>
                  </a:prstClr>
                </a:solidFill>
                <a:latin typeface="Calibri" panose="020F0502020204030204"/>
                <a:ea typeface="맑은 고딕" panose="020B0503020000020004" pitchFamily="34" charset="-127"/>
              </a:endParaRPr>
            </a:p>
          </p:txBody>
        </p:sp>
        <p:sp>
          <p:nvSpPr>
            <p:cNvPr id="65" name="TextBox 72">
              <a:extLst>
                <a:ext uri="{FF2B5EF4-FFF2-40B4-BE49-F238E27FC236}">
                  <a16:creationId xmlns:a16="http://schemas.microsoft.com/office/drawing/2014/main" id="{50FE0628-43ED-4D1C-9927-D10A4F4D357A}"/>
                </a:ext>
              </a:extLst>
            </p:cNvPr>
            <p:cNvSpPr txBox="1"/>
            <p:nvPr/>
          </p:nvSpPr>
          <p:spPr>
            <a:xfrm>
              <a:off x="7819047" y="3110138"/>
              <a:ext cx="1331581" cy="369332"/>
            </a:xfrm>
            <a:prstGeom prst="rect">
              <a:avLst/>
            </a:prstGeom>
            <a:noFill/>
          </p:spPr>
          <p:txBody>
            <a:bodyPr wrap="square" rtlCol="0">
              <a:spAutoFit/>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pPr algn="ctr" defTabSz="685715">
                <a:defRPr/>
              </a:pPr>
              <a:r>
                <a:rPr lang="en-US" altLang="ko-KR" sz="1200" b="1" dirty="0">
                  <a:solidFill>
                    <a:prstClr val="white"/>
                  </a:solidFill>
                  <a:latin typeface="Calibri" panose="020F0502020204030204"/>
                  <a:ea typeface="맑은 고딕" panose="020B0503020000020004" pitchFamily="34" charset="-127"/>
                </a:rPr>
                <a:t>2019</a:t>
              </a:r>
              <a:endParaRPr lang="ko-KR" altLang="en-US" sz="1200" b="1" dirty="0">
                <a:solidFill>
                  <a:prstClr val="white"/>
                </a:solidFill>
                <a:latin typeface="Calibri" panose="020F0502020204030204"/>
                <a:ea typeface="맑은 고딕" panose="020B0503020000020004" pitchFamily="34" charset="-127"/>
              </a:endParaRPr>
            </a:p>
          </p:txBody>
        </p:sp>
        <p:sp>
          <p:nvSpPr>
            <p:cNvPr id="66" name="TextBox 65">
              <a:extLst>
                <a:ext uri="{FF2B5EF4-FFF2-40B4-BE49-F238E27FC236}">
                  <a16:creationId xmlns:a16="http://schemas.microsoft.com/office/drawing/2014/main" id="{2196A122-80D8-438E-8EB0-B58A569CBC5B}"/>
                </a:ext>
              </a:extLst>
            </p:cNvPr>
            <p:cNvSpPr txBox="1"/>
            <p:nvPr/>
          </p:nvSpPr>
          <p:spPr>
            <a:xfrm>
              <a:off x="2017612" y="5044654"/>
              <a:ext cx="3894114" cy="677108"/>
            </a:xfrm>
            <a:prstGeom prst="rect">
              <a:avLst/>
            </a:prstGeom>
            <a:noFill/>
          </p:spPr>
          <p:txBody>
            <a:bodyPr wrap="square">
              <a:spAutoFit/>
            </a:bodyPr>
            <a:lstStyle/>
            <a:p>
              <a:pPr algn="ctr" defTabSz="685783">
                <a:defRPr/>
              </a:pPr>
              <a:r>
                <a:rPr lang="en-US" altLang="zh-CN" sz="900" b="1" dirty="0" err="1">
                  <a:solidFill>
                    <a:srgbClr val="3762AF"/>
                  </a:solidFill>
                  <a:latin typeface="Times New Roman" panose="02020603050405020304" pitchFamily="18" charset="0"/>
                  <a:ea typeface="MS Mincho" panose="02020609040205080304" pitchFamily="49" charset="-128"/>
                  <a:sym typeface="+mn-lt"/>
                </a:rPr>
                <a:t>Bệnh</a:t>
              </a:r>
              <a:r>
                <a:rPr lang="en-US" altLang="zh-CN" sz="900" b="1" dirty="0">
                  <a:solidFill>
                    <a:srgbClr val="3762AF"/>
                  </a:solidFill>
                  <a:latin typeface="Times New Roman" panose="02020603050405020304" pitchFamily="18" charset="0"/>
                  <a:ea typeface="MS Mincho" panose="02020609040205080304" pitchFamily="49" charset="-128"/>
                  <a:sym typeface="+mn-lt"/>
                </a:rPr>
                <a:t> </a:t>
              </a:r>
              <a:r>
                <a:rPr lang="en-US" altLang="zh-CN" sz="900" b="1" dirty="0" err="1">
                  <a:solidFill>
                    <a:srgbClr val="3762AF"/>
                  </a:solidFill>
                  <a:latin typeface="Times New Roman" panose="02020603050405020304" pitchFamily="18" charset="0"/>
                  <a:ea typeface="MS Mincho" panose="02020609040205080304" pitchFamily="49" charset="-128"/>
                  <a:sym typeface="+mn-lt"/>
                </a:rPr>
                <a:t>viện</a:t>
              </a:r>
              <a:r>
                <a:rPr lang="en-US" altLang="zh-CN" sz="900" b="1" dirty="0">
                  <a:solidFill>
                    <a:srgbClr val="3762AF"/>
                  </a:solidFill>
                  <a:latin typeface="Times New Roman" panose="02020603050405020304" pitchFamily="18" charset="0"/>
                  <a:ea typeface="MS Mincho" panose="02020609040205080304" pitchFamily="49" charset="-128"/>
                  <a:sym typeface="+mn-lt"/>
                </a:rPr>
                <a:t> </a:t>
              </a:r>
              <a:r>
                <a:rPr lang="en-US" altLang="zh-CN" sz="900" b="1" dirty="0" err="1">
                  <a:solidFill>
                    <a:srgbClr val="3762AF"/>
                  </a:solidFill>
                  <a:latin typeface="Times New Roman" panose="02020603050405020304" pitchFamily="18" charset="0"/>
                  <a:ea typeface="MS Mincho" panose="02020609040205080304" pitchFamily="49" charset="-128"/>
                  <a:sym typeface="+mn-lt"/>
                </a:rPr>
                <a:t>Hạng</a:t>
              </a:r>
              <a:r>
                <a:rPr lang="en-US" altLang="zh-CN" sz="900" b="1" dirty="0">
                  <a:solidFill>
                    <a:srgbClr val="3762AF"/>
                  </a:solidFill>
                  <a:latin typeface="Times New Roman" panose="02020603050405020304" pitchFamily="18" charset="0"/>
                  <a:ea typeface="MS Mincho" panose="02020609040205080304" pitchFamily="49" charset="-128"/>
                  <a:sym typeface="+mn-lt"/>
                </a:rPr>
                <a:t> 2 – </a:t>
              </a:r>
              <a:r>
                <a:rPr lang="en-US" altLang="zh-CN" sz="900" b="1" dirty="0" err="1">
                  <a:solidFill>
                    <a:srgbClr val="3762AF"/>
                  </a:solidFill>
                  <a:latin typeface="Times New Roman" panose="02020603050405020304" pitchFamily="18" charset="0"/>
                  <a:ea typeface="MS Mincho" panose="02020609040205080304" pitchFamily="49" charset="-128"/>
                  <a:sym typeface="+mn-lt"/>
                </a:rPr>
                <a:t>tuyến</a:t>
              </a:r>
              <a:r>
                <a:rPr lang="en-US" altLang="zh-CN" sz="900" b="1" dirty="0">
                  <a:solidFill>
                    <a:srgbClr val="3762AF"/>
                  </a:solidFill>
                  <a:latin typeface="Times New Roman" panose="02020603050405020304" pitchFamily="18" charset="0"/>
                  <a:ea typeface="MS Mincho" panose="02020609040205080304" pitchFamily="49" charset="-128"/>
                  <a:sym typeface="+mn-lt"/>
                </a:rPr>
                <a:t> </a:t>
              </a:r>
              <a:r>
                <a:rPr lang="en-US" altLang="zh-CN" sz="900" b="1" dirty="0" err="1">
                  <a:solidFill>
                    <a:srgbClr val="3762AF"/>
                  </a:solidFill>
                  <a:latin typeface="Times New Roman" panose="02020603050405020304" pitchFamily="18" charset="0"/>
                  <a:ea typeface="MS Mincho" panose="02020609040205080304" pitchFamily="49" charset="-128"/>
                  <a:sym typeface="+mn-lt"/>
                </a:rPr>
                <a:t>Tỉnh</a:t>
              </a:r>
              <a:endParaRPr lang="en-US" altLang="zh-CN" sz="900" b="1" dirty="0">
                <a:solidFill>
                  <a:srgbClr val="3762AF"/>
                </a:solidFill>
                <a:latin typeface="Times New Roman" panose="02020603050405020304" pitchFamily="18" charset="0"/>
                <a:ea typeface="MS Mincho" panose="02020609040205080304" pitchFamily="49" charset="-128"/>
                <a:sym typeface="+mn-lt"/>
              </a:endParaRPr>
            </a:p>
            <a:p>
              <a:pPr algn="ctr" defTabSz="685783">
                <a:defRPr/>
              </a:pPr>
              <a:r>
                <a:rPr lang="en-US" altLang="zh-CN" sz="900" b="1" dirty="0" err="1">
                  <a:solidFill>
                    <a:srgbClr val="3762AF"/>
                  </a:solidFill>
                  <a:latin typeface="Times New Roman" panose="02020603050405020304" pitchFamily="18" charset="0"/>
                  <a:ea typeface="MS Mincho" panose="02020609040205080304" pitchFamily="49" charset="-128"/>
                  <a:sym typeface="+mn-lt"/>
                </a:rPr>
                <a:t>Chuyên</a:t>
              </a:r>
              <a:r>
                <a:rPr lang="en-US" altLang="zh-CN" sz="900" b="1" dirty="0">
                  <a:solidFill>
                    <a:srgbClr val="3762AF"/>
                  </a:solidFill>
                  <a:latin typeface="Times New Roman" panose="02020603050405020304" pitchFamily="18" charset="0"/>
                  <a:ea typeface="MS Mincho" panose="02020609040205080304" pitchFamily="49" charset="-128"/>
                  <a:sym typeface="+mn-lt"/>
                </a:rPr>
                <a:t> </a:t>
              </a:r>
              <a:r>
                <a:rPr lang="en-US" altLang="zh-CN" sz="900" b="1" dirty="0" err="1">
                  <a:solidFill>
                    <a:srgbClr val="3762AF"/>
                  </a:solidFill>
                  <a:latin typeface="Times New Roman" panose="02020603050405020304" pitchFamily="18" charset="0"/>
                  <a:ea typeface="MS Mincho" panose="02020609040205080304" pitchFamily="49" charset="-128"/>
                  <a:sym typeface="+mn-lt"/>
                </a:rPr>
                <a:t>ngành</a:t>
              </a:r>
              <a:r>
                <a:rPr lang="en-US" altLang="zh-CN" sz="900" b="1" dirty="0">
                  <a:solidFill>
                    <a:srgbClr val="3762AF"/>
                  </a:solidFill>
                  <a:latin typeface="Times New Roman" panose="02020603050405020304" pitchFamily="18" charset="0"/>
                  <a:ea typeface="MS Mincho" panose="02020609040205080304" pitchFamily="49" charset="-128"/>
                  <a:sym typeface="+mn-lt"/>
                </a:rPr>
                <a:t>: </a:t>
              </a:r>
              <a:r>
                <a:rPr lang="en-US" altLang="zh-CN" sz="900" b="1" dirty="0" err="1">
                  <a:solidFill>
                    <a:srgbClr val="3762AF"/>
                  </a:solidFill>
                  <a:latin typeface="Times New Roman" panose="02020603050405020304" pitchFamily="18" charset="0"/>
                  <a:ea typeface="MS Mincho" panose="02020609040205080304" pitchFamily="49" charset="-128"/>
                  <a:sym typeface="+mn-lt"/>
                </a:rPr>
                <a:t>Sản</a:t>
              </a:r>
              <a:r>
                <a:rPr lang="en-US" altLang="zh-CN" sz="900" b="1" dirty="0">
                  <a:solidFill>
                    <a:srgbClr val="3762AF"/>
                  </a:solidFill>
                  <a:latin typeface="Times New Roman" panose="02020603050405020304" pitchFamily="18" charset="0"/>
                  <a:ea typeface="MS Mincho" panose="02020609040205080304" pitchFamily="49" charset="-128"/>
                  <a:sym typeface="+mn-lt"/>
                </a:rPr>
                <a:t> </a:t>
              </a:r>
              <a:r>
                <a:rPr lang="en-US" altLang="zh-CN" sz="900" b="1" dirty="0" err="1">
                  <a:solidFill>
                    <a:srgbClr val="3762AF"/>
                  </a:solidFill>
                  <a:latin typeface="Times New Roman" panose="02020603050405020304" pitchFamily="18" charset="0"/>
                  <a:ea typeface="MS Mincho" panose="02020609040205080304" pitchFamily="49" charset="-128"/>
                  <a:sym typeface="+mn-lt"/>
                </a:rPr>
                <a:t>Phụ</a:t>
              </a:r>
              <a:r>
                <a:rPr lang="en-US" altLang="zh-CN" sz="900" b="1" dirty="0">
                  <a:solidFill>
                    <a:srgbClr val="3762AF"/>
                  </a:solidFill>
                  <a:latin typeface="Times New Roman" panose="02020603050405020304" pitchFamily="18" charset="0"/>
                  <a:ea typeface="MS Mincho" panose="02020609040205080304" pitchFamily="49" charset="-128"/>
                  <a:sym typeface="+mn-lt"/>
                </a:rPr>
                <a:t> khoa; Nhi khoa</a:t>
              </a:r>
            </a:p>
            <a:p>
              <a:pPr algn="ctr" defTabSz="685783">
                <a:defRPr/>
              </a:pPr>
              <a:r>
                <a:rPr lang="en-US" altLang="ko-KR" sz="900" b="1" dirty="0">
                  <a:solidFill>
                    <a:srgbClr val="3762AF"/>
                  </a:solidFill>
                  <a:latin typeface="Times New Roman" panose="02020603050405020304" pitchFamily="18" charset="0"/>
                  <a:ea typeface="MS Mincho" panose="02020609040205080304" pitchFamily="49" charset="-128"/>
                </a:rPr>
                <a:t>Quy </a:t>
              </a:r>
              <a:r>
                <a:rPr lang="en-US" altLang="ko-KR" sz="900" b="1" dirty="0" err="1">
                  <a:solidFill>
                    <a:srgbClr val="3762AF"/>
                  </a:solidFill>
                  <a:latin typeface="Times New Roman" panose="02020603050405020304" pitchFamily="18" charset="0"/>
                  <a:ea typeface="MS Mincho" panose="02020609040205080304" pitchFamily="49" charset="-128"/>
                </a:rPr>
                <a:t>mô</a:t>
              </a:r>
              <a:r>
                <a:rPr lang="en-US" altLang="ko-KR" sz="900" b="1" dirty="0">
                  <a:solidFill>
                    <a:srgbClr val="3762AF"/>
                  </a:solidFill>
                  <a:latin typeface="Times New Roman" panose="02020603050405020304" pitchFamily="18" charset="0"/>
                  <a:ea typeface="MS Mincho" panose="02020609040205080304" pitchFamily="49" charset="-128"/>
                </a:rPr>
                <a:t>: 208 </a:t>
              </a:r>
              <a:r>
                <a:rPr lang="en-US" altLang="ko-KR" sz="900" b="1" dirty="0" err="1">
                  <a:solidFill>
                    <a:srgbClr val="3762AF"/>
                  </a:solidFill>
                  <a:latin typeface="Times New Roman" panose="02020603050405020304" pitchFamily="18" charset="0"/>
                  <a:ea typeface="MS Mincho" panose="02020609040205080304" pitchFamily="49" charset="-128"/>
                </a:rPr>
                <a:t>giường</a:t>
              </a:r>
              <a:r>
                <a:rPr lang="en-US" altLang="ko-KR" sz="900" b="1" dirty="0">
                  <a:solidFill>
                    <a:srgbClr val="3762AF"/>
                  </a:solidFill>
                  <a:latin typeface="Times New Roman" panose="02020603050405020304" pitchFamily="18" charset="0"/>
                  <a:ea typeface="MS Mincho" panose="02020609040205080304" pitchFamily="49" charset="-128"/>
                </a:rPr>
                <a:t> </a:t>
              </a:r>
              <a:r>
                <a:rPr lang="en-US" altLang="ko-KR" sz="900" b="1" dirty="0" err="1">
                  <a:solidFill>
                    <a:srgbClr val="3762AF"/>
                  </a:solidFill>
                  <a:latin typeface="Times New Roman" panose="02020603050405020304" pitchFamily="18" charset="0"/>
                  <a:ea typeface="MS Mincho" panose="02020609040205080304" pitchFamily="49" charset="-128"/>
                </a:rPr>
                <a:t>bệnh</a:t>
              </a:r>
              <a:r>
                <a:rPr lang="en-US" altLang="ko-KR" sz="900" b="1" dirty="0">
                  <a:solidFill>
                    <a:srgbClr val="3762AF"/>
                  </a:solidFill>
                  <a:latin typeface="Times New Roman" panose="02020603050405020304" pitchFamily="18" charset="0"/>
                  <a:ea typeface="MS Mincho" panose="02020609040205080304" pitchFamily="49" charset="-128"/>
                </a:rPr>
                <a:t> KH</a:t>
              </a:r>
              <a:endParaRPr lang="en-US" altLang="zh-CN" sz="900" kern="0" dirty="0">
                <a:solidFill>
                  <a:prstClr val="black"/>
                </a:solidFill>
                <a:latin typeface="Times New Roman" panose="02020603050405020304" pitchFamily="18" charset="0"/>
                <a:ea typeface="等线" panose="02010600030101010101" pitchFamily="2" charset="-122"/>
                <a:cs typeface="Times New Roman" panose="02020603050405020304" pitchFamily="18" charset="0"/>
                <a:sym typeface="+mn-lt"/>
              </a:endParaRPr>
            </a:p>
          </p:txBody>
        </p:sp>
        <p:sp>
          <p:nvSpPr>
            <p:cNvPr id="67" name="TextBox 58">
              <a:extLst>
                <a:ext uri="{FF2B5EF4-FFF2-40B4-BE49-F238E27FC236}">
                  <a16:creationId xmlns:a16="http://schemas.microsoft.com/office/drawing/2014/main" id="{4218B3BF-EE14-40B7-83F4-963B4A8E77B7}"/>
                </a:ext>
              </a:extLst>
            </p:cNvPr>
            <p:cNvSpPr txBox="1"/>
            <p:nvPr/>
          </p:nvSpPr>
          <p:spPr>
            <a:xfrm>
              <a:off x="5030393" y="4110315"/>
              <a:ext cx="3420265" cy="931111"/>
            </a:xfrm>
            <a:prstGeom prst="rect">
              <a:avLst/>
            </a:prstGeom>
            <a:noFill/>
          </p:spPr>
          <p:txBody>
            <a:bodyPr wrap="square" rtlCol="0">
              <a:spAutoFit/>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pPr algn="ctr" defTabSz="685715">
                <a:defRPr/>
              </a:pPr>
              <a:r>
                <a:rPr lang="en-US" altLang="zh-CN" sz="1050" b="1" dirty="0" err="1">
                  <a:solidFill>
                    <a:srgbClr val="3762AF"/>
                  </a:solidFill>
                  <a:latin typeface="Times New Roman" panose="02020603050405020304" pitchFamily="18" charset="0"/>
                  <a:ea typeface="MS Mincho" panose="02020609040205080304" pitchFamily="49" charset="-128"/>
                  <a:sym typeface="+mn-lt"/>
                </a:rPr>
                <a:t>Bệnh</a:t>
              </a:r>
              <a:r>
                <a:rPr lang="en-US" altLang="zh-CN" sz="1050" b="1" dirty="0">
                  <a:solidFill>
                    <a:srgbClr val="3762AF"/>
                  </a:solidFill>
                  <a:latin typeface="Times New Roman" panose="02020603050405020304" pitchFamily="18" charset="0"/>
                  <a:ea typeface="MS Mincho" panose="02020609040205080304" pitchFamily="49" charset="-128"/>
                  <a:sym typeface="+mn-lt"/>
                </a:rPr>
                <a:t> </a:t>
              </a:r>
              <a:r>
                <a:rPr lang="en-US" altLang="zh-CN" sz="1050" b="1" dirty="0" err="1">
                  <a:solidFill>
                    <a:srgbClr val="3762AF"/>
                  </a:solidFill>
                  <a:latin typeface="Times New Roman" panose="02020603050405020304" pitchFamily="18" charset="0"/>
                  <a:ea typeface="MS Mincho" panose="02020609040205080304" pitchFamily="49" charset="-128"/>
                  <a:sym typeface="+mn-lt"/>
                </a:rPr>
                <a:t>viện</a:t>
              </a:r>
              <a:r>
                <a:rPr lang="en-US" altLang="zh-CN" sz="1050" b="1" dirty="0">
                  <a:solidFill>
                    <a:srgbClr val="3762AF"/>
                  </a:solidFill>
                  <a:latin typeface="Times New Roman" panose="02020603050405020304" pitchFamily="18" charset="0"/>
                  <a:ea typeface="MS Mincho" panose="02020609040205080304" pitchFamily="49" charset="-128"/>
                  <a:sym typeface="+mn-lt"/>
                </a:rPr>
                <a:t> </a:t>
              </a:r>
              <a:r>
                <a:rPr lang="en-US" altLang="zh-CN" sz="1050" b="1" dirty="0" err="1">
                  <a:solidFill>
                    <a:srgbClr val="3762AF"/>
                  </a:solidFill>
                  <a:latin typeface="Times New Roman" panose="02020603050405020304" pitchFamily="18" charset="0"/>
                  <a:ea typeface="MS Mincho" panose="02020609040205080304" pitchFamily="49" charset="-128"/>
                  <a:sym typeface="+mn-lt"/>
                </a:rPr>
                <a:t>Hạng</a:t>
              </a:r>
              <a:r>
                <a:rPr lang="en-US" altLang="zh-CN" sz="1050" b="1" dirty="0">
                  <a:solidFill>
                    <a:srgbClr val="3762AF"/>
                  </a:solidFill>
                  <a:latin typeface="Times New Roman" panose="02020603050405020304" pitchFamily="18" charset="0"/>
                  <a:ea typeface="MS Mincho" panose="02020609040205080304" pitchFamily="49" charset="-128"/>
                  <a:sym typeface="+mn-lt"/>
                </a:rPr>
                <a:t> 1-tuyến </a:t>
              </a:r>
              <a:r>
                <a:rPr lang="en-US" altLang="zh-CN" sz="1050" b="1" dirty="0" err="1">
                  <a:solidFill>
                    <a:srgbClr val="3762AF"/>
                  </a:solidFill>
                  <a:latin typeface="Times New Roman" panose="02020603050405020304" pitchFamily="18" charset="0"/>
                  <a:ea typeface="MS Mincho" panose="02020609040205080304" pitchFamily="49" charset="-128"/>
                  <a:sym typeface="+mn-lt"/>
                </a:rPr>
                <a:t>Tỉnh</a:t>
              </a:r>
              <a:endParaRPr lang="en-US" altLang="zh-CN" sz="1050" b="1" dirty="0">
                <a:solidFill>
                  <a:srgbClr val="3762AF"/>
                </a:solidFill>
                <a:latin typeface="Times New Roman" panose="02020603050405020304" pitchFamily="18" charset="0"/>
                <a:ea typeface="MS Mincho" panose="02020609040205080304" pitchFamily="49" charset="-128"/>
                <a:sym typeface="+mn-lt"/>
              </a:endParaRPr>
            </a:p>
            <a:p>
              <a:pPr algn="ctr" defTabSz="685715">
                <a:defRPr/>
              </a:pPr>
              <a:r>
                <a:rPr lang="en-US" sz="1050" b="1" dirty="0">
                  <a:solidFill>
                    <a:srgbClr val="3762AF"/>
                  </a:solidFill>
                  <a:latin typeface="Times New Roman" panose="02020603050405020304" pitchFamily="18" charset="0"/>
                  <a:ea typeface="MS Mincho" panose="02020609040205080304" pitchFamily="49" charset="-128"/>
                  <a:sym typeface="+mn-lt"/>
                </a:rPr>
                <a:t>Quy </a:t>
              </a:r>
              <a:r>
                <a:rPr lang="en-US" sz="1050" b="1" dirty="0" err="1">
                  <a:solidFill>
                    <a:srgbClr val="3762AF"/>
                  </a:solidFill>
                  <a:latin typeface="Times New Roman" panose="02020603050405020304" pitchFamily="18" charset="0"/>
                  <a:ea typeface="MS Mincho" panose="02020609040205080304" pitchFamily="49" charset="-128"/>
                  <a:sym typeface="+mn-lt"/>
                </a:rPr>
                <a:t>mô</a:t>
              </a:r>
              <a:r>
                <a:rPr lang="en-US" sz="1050" b="1" dirty="0">
                  <a:solidFill>
                    <a:srgbClr val="3762AF"/>
                  </a:solidFill>
                  <a:latin typeface="Times New Roman" panose="02020603050405020304" pitchFamily="18" charset="0"/>
                  <a:ea typeface="MS Mincho" panose="02020609040205080304" pitchFamily="49" charset="-128"/>
                  <a:sym typeface="+mn-lt"/>
                </a:rPr>
                <a:t>: 420 </a:t>
              </a:r>
              <a:r>
                <a:rPr lang="en-US" sz="1050" b="1" dirty="0" err="1">
                  <a:solidFill>
                    <a:srgbClr val="3762AF"/>
                  </a:solidFill>
                  <a:latin typeface="Times New Roman" panose="02020603050405020304" pitchFamily="18" charset="0"/>
                  <a:ea typeface="MS Mincho" panose="02020609040205080304" pitchFamily="49" charset="-128"/>
                  <a:sym typeface="+mn-lt"/>
                </a:rPr>
                <a:t>giường</a:t>
              </a:r>
              <a:r>
                <a:rPr lang="en-US" sz="1050" b="1" dirty="0">
                  <a:solidFill>
                    <a:srgbClr val="3762AF"/>
                  </a:solidFill>
                  <a:latin typeface="Times New Roman" panose="02020603050405020304" pitchFamily="18" charset="0"/>
                  <a:ea typeface="MS Mincho" panose="02020609040205080304" pitchFamily="49" charset="-128"/>
                  <a:sym typeface="+mn-lt"/>
                </a:rPr>
                <a:t> </a:t>
              </a:r>
              <a:r>
                <a:rPr lang="en-US" sz="1050" b="1" dirty="0" err="1">
                  <a:solidFill>
                    <a:srgbClr val="3762AF"/>
                  </a:solidFill>
                  <a:latin typeface="Times New Roman" panose="02020603050405020304" pitchFamily="18" charset="0"/>
                  <a:ea typeface="MS Mincho" panose="02020609040205080304" pitchFamily="49" charset="-128"/>
                  <a:sym typeface="+mn-lt"/>
                </a:rPr>
                <a:t>bệnh</a:t>
              </a:r>
              <a:endParaRPr lang="en-US" sz="1050" b="1" dirty="0">
                <a:solidFill>
                  <a:srgbClr val="3762AF"/>
                </a:solidFill>
                <a:latin typeface="Times New Roman" panose="02020603050405020304" pitchFamily="18" charset="0"/>
                <a:ea typeface="MS Mincho" panose="02020609040205080304" pitchFamily="49" charset="-128"/>
                <a:sym typeface="+mn-lt"/>
              </a:endParaRPr>
            </a:p>
            <a:p>
              <a:pPr algn="ctr" defTabSz="685715">
                <a:defRPr/>
              </a:pPr>
              <a:r>
                <a:rPr lang="en-US" sz="1050" b="1" dirty="0">
                  <a:solidFill>
                    <a:srgbClr val="3762AF"/>
                  </a:solidFill>
                  <a:latin typeface="Times New Roman" panose="02020603050405020304" pitchFamily="18" charset="0"/>
                  <a:ea typeface="MS Mincho" panose="02020609040205080304" pitchFamily="49" charset="-128"/>
                  <a:sym typeface="+mn-lt"/>
                </a:rPr>
                <a:t>(Nhi: 320 </a:t>
              </a:r>
              <a:r>
                <a:rPr lang="en-US" sz="1050" b="1" dirty="0" err="1">
                  <a:solidFill>
                    <a:srgbClr val="3762AF"/>
                  </a:solidFill>
                  <a:latin typeface="Times New Roman" panose="02020603050405020304" pitchFamily="18" charset="0"/>
                  <a:ea typeface="MS Mincho" panose="02020609040205080304" pitchFamily="49" charset="-128"/>
                  <a:sym typeface="+mn-lt"/>
                </a:rPr>
                <a:t>giường</a:t>
              </a:r>
              <a:r>
                <a:rPr lang="en-US" sz="1050" b="1" dirty="0">
                  <a:solidFill>
                    <a:srgbClr val="3762AF"/>
                  </a:solidFill>
                  <a:latin typeface="Times New Roman" panose="02020603050405020304" pitchFamily="18" charset="0"/>
                  <a:ea typeface="MS Mincho" panose="02020609040205080304" pitchFamily="49" charset="-128"/>
                  <a:sym typeface="+mn-lt"/>
                </a:rPr>
                <a:t>; </a:t>
              </a:r>
              <a:r>
                <a:rPr lang="en-US" sz="1050" b="1" dirty="0" err="1">
                  <a:solidFill>
                    <a:srgbClr val="3762AF"/>
                  </a:solidFill>
                  <a:latin typeface="Times New Roman" panose="02020603050405020304" pitchFamily="18" charset="0"/>
                  <a:ea typeface="MS Mincho" panose="02020609040205080304" pitchFamily="49" charset="-128"/>
                  <a:sym typeface="+mn-lt"/>
                </a:rPr>
                <a:t>Sản</a:t>
              </a:r>
              <a:r>
                <a:rPr lang="en-US" sz="1050" b="1" dirty="0">
                  <a:solidFill>
                    <a:srgbClr val="3762AF"/>
                  </a:solidFill>
                  <a:latin typeface="Times New Roman" panose="02020603050405020304" pitchFamily="18" charset="0"/>
                  <a:ea typeface="MS Mincho" panose="02020609040205080304" pitchFamily="49" charset="-128"/>
                  <a:sym typeface="+mn-lt"/>
                </a:rPr>
                <a:t> </a:t>
              </a:r>
              <a:r>
                <a:rPr lang="en-US" sz="1050" b="1" dirty="0" err="1">
                  <a:solidFill>
                    <a:srgbClr val="3762AF"/>
                  </a:solidFill>
                  <a:latin typeface="Times New Roman" panose="02020603050405020304" pitchFamily="18" charset="0"/>
                  <a:ea typeface="MS Mincho" panose="02020609040205080304" pitchFamily="49" charset="-128"/>
                  <a:sym typeface="+mn-lt"/>
                </a:rPr>
                <a:t>phụ</a:t>
              </a:r>
              <a:r>
                <a:rPr lang="en-US" sz="1050" b="1" dirty="0">
                  <a:solidFill>
                    <a:srgbClr val="3762AF"/>
                  </a:solidFill>
                  <a:latin typeface="Times New Roman" panose="02020603050405020304" pitchFamily="18" charset="0"/>
                  <a:ea typeface="MS Mincho" panose="02020609040205080304" pitchFamily="49" charset="-128"/>
                  <a:sym typeface="+mn-lt"/>
                </a:rPr>
                <a:t>: 100 </a:t>
              </a:r>
              <a:r>
                <a:rPr lang="en-US" sz="1050" b="1" dirty="0" err="1">
                  <a:solidFill>
                    <a:srgbClr val="3762AF"/>
                  </a:solidFill>
                  <a:latin typeface="Times New Roman" panose="02020603050405020304" pitchFamily="18" charset="0"/>
                  <a:ea typeface="MS Mincho" panose="02020609040205080304" pitchFamily="49" charset="-128"/>
                  <a:sym typeface="+mn-lt"/>
                </a:rPr>
                <a:t>giường</a:t>
              </a:r>
              <a:r>
                <a:rPr lang="en-US" sz="1050" b="1" dirty="0">
                  <a:solidFill>
                    <a:srgbClr val="3762AF"/>
                  </a:solidFill>
                  <a:latin typeface="Times New Roman" panose="02020603050405020304" pitchFamily="18" charset="0"/>
                  <a:ea typeface="MS Mincho" panose="02020609040205080304" pitchFamily="49" charset="-128"/>
                  <a:sym typeface="+mn-lt"/>
                </a:rPr>
                <a:t>)</a:t>
              </a:r>
              <a:endParaRPr lang="en-US" sz="1050" b="1" dirty="0">
                <a:solidFill>
                  <a:srgbClr val="3762AF"/>
                </a:solidFill>
                <a:latin typeface="Times New Roman" panose="02020603050405020304" pitchFamily="18" charset="0"/>
                <a:ea typeface="MS Mincho" panose="02020609040205080304" pitchFamily="49" charset="-128"/>
              </a:endParaRPr>
            </a:p>
            <a:p>
              <a:pPr algn="ctr" defTabSz="685715">
                <a:defRPr/>
              </a:pPr>
              <a:endParaRPr lang="ko-KR" altLang="en-US" sz="788" b="1" dirty="0">
                <a:solidFill>
                  <a:srgbClr val="3762AF"/>
                </a:solidFill>
                <a:latin typeface="Calibri" panose="020F0502020204030204"/>
                <a:ea typeface="맑은 고딕" panose="020B0503020000020004" pitchFamily="34" charset="-127"/>
              </a:endParaRPr>
            </a:p>
          </p:txBody>
        </p:sp>
        <p:sp>
          <p:nvSpPr>
            <p:cNvPr id="68" name="Oval 67">
              <a:extLst>
                <a:ext uri="{FF2B5EF4-FFF2-40B4-BE49-F238E27FC236}">
                  <a16:creationId xmlns:a16="http://schemas.microsoft.com/office/drawing/2014/main" id="{8C622839-1F65-470A-8263-C1314C713F3F}"/>
                </a:ext>
              </a:extLst>
            </p:cNvPr>
            <p:cNvSpPr/>
            <p:nvPr/>
          </p:nvSpPr>
          <p:spPr>
            <a:xfrm>
              <a:off x="6215810" y="2753879"/>
              <a:ext cx="992043" cy="99204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defTabSz="685715">
                <a:defRPr/>
              </a:pPr>
              <a:endParaRPr lang="ko-KR" altLang="en-US" sz="2025" dirty="0">
                <a:solidFill>
                  <a:prstClr val="black">
                    <a:lumMod val="75000"/>
                    <a:lumOff val="25000"/>
                  </a:prstClr>
                </a:solidFill>
                <a:latin typeface="Calibri" panose="020F0502020204030204"/>
                <a:ea typeface="맑은 고딕" panose="020B0503020000020004" pitchFamily="34" charset="-127"/>
              </a:endParaRPr>
            </a:p>
          </p:txBody>
        </p:sp>
        <p:sp>
          <p:nvSpPr>
            <p:cNvPr id="69" name="TextBox 72">
              <a:extLst>
                <a:ext uri="{FF2B5EF4-FFF2-40B4-BE49-F238E27FC236}">
                  <a16:creationId xmlns:a16="http://schemas.microsoft.com/office/drawing/2014/main" id="{D2C7F4A4-8BDE-4F4B-9E30-4B094109B98E}"/>
                </a:ext>
              </a:extLst>
            </p:cNvPr>
            <p:cNvSpPr txBox="1"/>
            <p:nvPr/>
          </p:nvSpPr>
          <p:spPr>
            <a:xfrm>
              <a:off x="6356735" y="3054502"/>
              <a:ext cx="710192" cy="400109"/>
            </a:xfrm>
            <a:prstGeom prst="rect">
              <a:avLst/>
            </a:prstGeom>
            <a:noFill/>
          </p:spPr>
          <p:txBody>
            <a:bodyPr wrap="square" rtlCol="0">
              <a:spAutoFit/>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pPr algn="ctr" defTabSz="685715">
                <a:defRPr/>
              </a:pPr>
              <a:r>
                <a:rPr lang="en-US" altLang="ko-KR" sz="1350" b="1" dirty="0">
                  <a:solidFill>
                    <a:prstClr val="white"/>
                  </a:solidFill>
                  <a:latin typeface="Calibri" panose="020F0502020204030204"/>
                  <a:ea typeface="맑은 고딕" panose="020B0503020000020004" pitchFamily="34" charset="-127"/>
                </a:rPr>
                <a:t>2014</a:t>
              </a:r>
              <a:endParaRPr lang="ko-KR" altLang="en-US" sz="1350" b="1" dirty="0">
                <a:solidFill>
                  <a:prstClr val="white"/>
                </a:solidFill>
                <a:latin typeface="Calibri" panose="020F0502020204030204"/>
                <a:ea typeface="맑은 고딕" panose="020B0503020000020004" pitchFamily="34" charset="-127"/>
              </a:endParaRPr>
            </a:p>
          </p:txBody>
        </p:sp>
        <p:cxnSp>
          <p:nvCxnSpPr>
            <p:cNvPr id="70" name="Straight Connector 69">
              <a:extLst>
                <a:ext uri="{FF2B5EF4-FFF2-40B4-BE49-F238E27FC236}">
                  <a16:creationId xmlns:a16="http://schemas.microsoft.com/office/drawing/2014/main" id="{6E9B2126-E784-46BD-B82A-5B7301E6A96E}"/>
                </a:ext>
              </a:extLst>
            </p:cNvPr>
            <p:cNvCxnSpPr>
              <a:cxnSpLocks/>
            </p:cNvCxnSpPr>
            <p:nvPr/>
          </p:nvCxnSpPr>
          <p:spPr>
            <a:xfrm flipV="1">
              <a:off x="6711831" y="3740697"/>
              <a:ext cx="0" cy="369619"/>
            </a:xfrm>
            <a:prstGeom prst="line">
              <a:avLst/>
            </a:prstGeom>
            <a:ln>
              <a:solidFill>
                <a:schemeClr val="bg1">
                  <a:lumMod val="65000"/>
                </a:schemeClr>
              </a:solidFill>
              <a:prstDash val="dash"/>
              <a:headEnd type="triangle"/>
              <a:tailEnd type="oval"/>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47E0D566-CAD4-4C16-A4B8-4087EC78E590}"/>
                </a:ext>
              </a:extLst>
            </p:cNvPr>
            <p:cNvSpPr/>
            <p:nvPr/>
          </p:nvSpPr>
          <p:spPr>
            <a:xfrm>
              <a:off x="10130529" y="2894722"/>
              <a:ext cx="992043" cy="99204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86" rtl="0" eaLnBrk="1" latinLnBrk="0" hangingPunct="1">
                <a:defRPr sz="1800" kern="1200">
                  <a:solidFill>
                    <a:schemeClr val="lt1"/>
                  </a:solidFill>
                  <a:latin typeface="+mn-lt"/>
                  <a:ea typeface="+mn-ea"/>
                  <a:cs typeface="+mn-cs"/>
                </a:defRPr>
              </a:lvl1pPr>
              <a:lvl2pPr marL="457144" algn="l" defTabSz="914286" rtl="0" eaLnBrk="1" latinLnBrk="0" hangingPunct="1">
                <a:defRPr sz="1800" kern="1200">
                  <a:solidFill>
                    <a:schemeClr val="lt1"/>
                  </a:solidFill>
                  <a:latin typeface="+mn-lt"/>
                  <a:ea typeface="+mn-ea"/>
                  <a:cs typeface="+mn-cs"/>
                </a:defRPr>
              </a:lvl2pPr>
              <a:lvl3pPr marL="914286" algn="l" defTabSz="914286" rtl="0" eaLnBrk="1" latinLnBrk="0" hangingPunct="1">
                <a:defRPr sz="1800" kern="1200">
                  <a:solidFill>
                    <a:schemeClr val="lt1"/>
                  </a:solidFill>
                  <a:latin typeface="+mn-lt"/>
                  <a:ea typeface="+mn-ea"/>
                  <a:cs typeface="+mn-cs"/>
                </a:defRPr>
              </a:lvl3pPr>
              <a:lvl4pPr marL="1371429" algn="l" defTabSz="914286" rtl="0" eaLnBrk="1" latinLnBrk="0" hangingPunct="1">
                <a:defRPr sz="1800" kern="1200">
                  <a:solidFill>
                    <a:schemeClr val="lt1"/>
                  </a:solidFill>
                  <a:latin typeface="+mn-lt"/>
                  <a:ea typeface="+mn-ea"/>
                  <a:cs typeface="+mn-cs"/>
                </a:defRPr>
              </a:lvl4pPr>
              <a:lvl5pPr marL="1828571" algn="l" defTabSz="914286" rtl="0" eaLnBrk="1" latinLnBrk="0" hangingPunct="1">
                <a:defRPr sz="1800" kern="1200">
                  <a:solidFill>
                    <a:schemeClr val="lt1"/>
                  </a:solidFill>
                  <a:latin typeface="+mn-lt"/>
                  <a:ea typeface="+mn-ea"/>
                  <a:cs typeface="+mn-cs"/>
                </a:defRPr>
              </a:lvl5pPr>
              <a:lvl6pPr marL="2285715" algn="l" defTabSz="914286" rtl="0" eaLnBrk="1" latinLnBrk="0" hangingPunct="1">
                <a:defRPr sz="1800" kern="1200">
                  <a:solidFill>
                    <a:schemeClr val="lt1"/>
                  </a:solidFill>
                  <a:latin typeface="+mn-lt"/>
                  <a:ea typeface="+mn-ea"/>
                  <a:cs typeface="+mn-cs"/>
                </a:defRPr>
              </a:lvl6pPr>
              <a:lvl7pPr marL="2742857" algn="l" defTabSz="914286" rtl="0" eaLnBrk="1" latinLnBrk="0" hangingPunct="1">
                <a:defRPr sz="1800" kern="1200">
                  <a:solidFill>
                    <a:schemeClr val="lt1"/>
                  </a:solidFill>
                  <a:latin typeface="+mn-lt"/>
                  <a:ea typeface="+mn-ea"/>
                  <a:cs typeface="+mn-cs"/>
                </a:defRPr>
              </a:lvl7pPr>
              <a:lvl8pPr marL="3200000" algn="l" defTabSz="914286" rtl="0" eaLnBrk="1" latinLnBrk="0" hangingPunct="1">
                <a:defRPr sz="1800" kern="1200">
                  <a:solidFill>
                    <a:schemeClr val="lt1"/>
                  </a:solidFill>
                  <a:latin typeface="+mn-lt"/>
                  <a:ea typeface="+mn-ea"/>
                  <a:cs typeface="+mn-cs"/>
                </a:defRPr>
              </a:lvl8pPr>
              <a:lvl9pPr marL="3657144" algn="l" defTabSz="914286" rtl="0" eaLnBrk="1" latinLnBrk="0" hangingPunct="1">
                <a:defRPr sz="1800" kern="1200">
                  <a:solidFill>
                    <a:schemeClr val="lt1"/>
                  </a:solidFill>
                  <a:latin typeface="+mn-lt"/>
                  <a:ea typeface="+mn-ea"/>
                  <a:cs typeface="+mn-cs"/>
                </a:defRPr>
              </a:lvl9pPr>
            </a:lstStyle>
            <a:p>
              <a:pPr algn="ctr" defTabSz="685715">
                <a:defRPr/>
              </a:pPr>
              <a:endParaRPr lang="ko-KR" altLang="en-US" sz="2025" dirty="0">
                <a:solidFill>
                  <a:prstClr val="black">
                    <a:lumMod val="75000"/>
                    <a:lumOff val="25000"/>
                  </a:prstClr>
                </a:solidFill>
                <a:latin typeface="Calibri" panose="020F0502020204030204"/>
                <a:ea typeface="맑은 고딕" panose="020B0503020000020004" pitchFamily="34" charset="-127"/>
              </a:endParaRPr>
            </a:p>
          </p:txBody>
        </p:sp>
        <p:sp>
          <p:nvSpPr>
            <p:cNvPr id="72" name="TextBox 72">
              <a:extLst>
                <a:ext uri="{FF2B5EF4-FFF2-40B4-BE49-F238E27FC236}">
                  <a16:creationId xmlns:a16="http://schemas.microsoft.com/office/drawing/2014/main" id="{8C0646E1-6221-4410-B6CC-EAF2E725BEEC}"/>
                </a:ext>
              </a:extLst>
            </p:cNvPr>
            <p:cNvSpPr txBox="1"/>
            <p:nvPr/>
          </p:nvSpPr>
          <p:spPr>
            <a:xfrm>
              <a:off x="10271454" y="3195345"/>
              <a:ext cx="710192" cy="400109"/>
            </a:xfrm>
            <a:prstGeom prst="rect">
              <a:avLst/>
            </a:prstGeom>
            <a:noFill/>
          </p:spPr>
          <p:txBody>
            <a:bodyPr wrap="square" rtlCol="0">
              <a:spAutoFit/>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pPr algn="ctr" defTabSz="685715">
                <a:defRPr/>
              </a:pPr>
              <a:r>
                <a:rPr lang="en-US" altLang="ko-KR" sz="1350" b="1" dirty="0">
                  <a:solidFill>
                    <a:prstClr val="white"/>
                  </a:solidFill>
                  <a:latin typeface="Calibri" panose="020F0502020204030204"/>
                  <a:ea typeface="맑은 고딕" panose="020B0503020000020004" pitchFamily="34" charset="-127"/>
                </a:rPr>
                <a:t>2024</a:t>
              </a:r>
              <a:endParaRPr lang="ko-KR" altLang="en-US" sz="1350" b="1" dirty="0">
                <a:solidFill>
                  <a:prstClr val="white"/>
                </a:solidFill>
                <a:latin typeface="Calibri" panose="020F0502020204030204"/>
                <a:ea typeface="맑은 고딕" panose="020B0503020000020004" pitchFamily="34" charset="-127"/>
              </a:endParaRPr>
            </a:p>
          </p:txBody>
        </p:sp>
        <p:sp>
          <p:nvSpPr>
            <p:cNvPr id="73" name="TextBox 58">
              <a:extLst>
                <a:ext uri="{FF2B5EF4-FFF2-40B4-BE49-F238E27FC236}">
                  <a16:creationId xmlns:a16="http://schemas.microsoft.com/office/drawing/2014/main" id="{C00A1910-7909-4D31-8DFF-5272E1885A89}"/>
                </a:ext>
              </a:extLst>
            </p:cNvPr>
            <p:cNvSpPr txBox="1"/>
            <p:nvPr/>
          </p:nvSpPr>
          <p:spPr>
            <a:xfrm>
              <a:off x="9052718" y="3930018"/>
              <a:ext cx="3420265" cy="500223"/>
            </a:xfrm>
            <a:prstGeom prst="rect">
              <a:avLst/>
            </a:prstGeom>
            <a:noFill/>
          </p:spPr>
          <p:txBody>
            <a:bodyPr wrap="square" rtlCol="0">
              <a:spAutoFit/>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pPr algn="ctr" defTabSz="685715">
                <a:defRPr/>
              </a:pPr>
              <a:r>
                <a:rPr lang="en-US" sz="1050" b="1" dirty="0">
                  <a:solidFill>
                    <a:srgbClr val="FF0000"/>
                  </a:solidFill>
                  <a:latin typeface="Times New Roman" panose="02020603050405020304" pitchFamily="18" charset="0"/>
                  <a:ea typeface="MS Mincho" panose="02020609040205080304" pitchFamily="49" charset="-128"/>
                </a:rPr>
                <a:t>BỆNH VIỆN SẢN NHI NGHỆ AN</a:t>
              </a:r>
            </a:p>
            <a:p>
              <a:pPr algn="ctr" defTabSz="685715">
                <a:defRPr/>
              </a:pPr>
              <a:endParaRPr lang="ko-KR" altLang="en-US" sz="788" b="1" dirty="0">
                <a:solidFill>
                  <a:srgbClr val="FF0000"/>
                </a:solidFill>
                <a:latin typeface="Calibri" panose="020F0502020204030204"/>
                <a:ea typeface="맑은 고딕" panose="020B0503020000020004" pitchFamily="34" charset="-127"/>
              </a:endParaRPr>
            </a:p>
          </p:txBody>
        </p:sp>
        <p:sp>
          <p:nvSpPr>
            <p:cNvPr id="74" name="TextBox 73">
              <a:extLst>
                <a:ext uri="{FF2B5EF4-FFF2-40B4-BE49-F238E27FC236}">
                  <a16:creationId xmlns:a16="http://schemas.microsoft.com/office/drawing/2014/main" id="{26FE7ABB-C2C2-4058-8BEA-9028C838E126}"/>
                </a:ext>
              </a:extLst>
            </p:cNvPr>
            <p:cNvSpPr txBox="1"/>
            <p:nvPr/>
          </p:nvSpPr>
          <p:spPr>
            <a:xfrm>
              <a:off x="8855569" y="4184326"/>
              <a:ext cx="3894114" cy="861775"/>
            </a:xfrm>
            <a:prstGeom prst="rect">
              <a:avLst/>
            </a:prstGeom>
            <a:noFill/>
          </p:spPr>
          <p:txBody>
            <a:bodyPr wrap="square">
              <a:spAutoFit/>
            </a:bodyPr>
            <a:lstStyle/>
            <a:p>
              <a:pPr algn="ctr" defTabSz="685783">
                <a:defRPr/>
              </a:pPr>
              <a:r>
                <a:rPr lang="en-US" altLang="zh-CN" sz="900" b="1" dirty="0" err="1">
                  <a:solidFill>
                    <a:srgbClr val="FF0000"/>
                  </a:solidFill>
                  <a:latin typeface="Times New Roman" panose="02020603050405020304" pitchFamily="18" charset="0"/>
                  <a:ea typeface="MS Mincho" panose="02020609040205080304" pitchFamily="49" charset="-128"/>
                  <a:sym typeface="+mn-lt"/>
                </a:rPr>
                <a:t>Bệnh</a:t>
              </a:r>
              <a:r>
                <a:rPr lang="en-US" altLang="zh-CN" sz="900" b="1" dirty="0">
                  <a:solidFill>
                    <a:srgbClr val="FF0000"/>
                  </a:solidFill>
                  <a:latin typeface="Times New Roman" panose="02020603050405020304" pitchFamily="18" charset="0"/>
                  <a:ea typeface="MS Mincho" panose="02020609040205080304" pitchFamily="49" charset="-128"/>
                  <a:sym typeface="+mn-lt"/>
                </a:rPr>
                <a:t> </a:t>
              </a:r>
              <a:r>
                <a:rPr lang="en-US" altLang="zh-CN" sz="900" b="1" dirty="0" err="1">
                  <a:solidFill>
                    <a:srgbClr val="FF0000"/>
                  </a:solidFill>
                  <a:latin typeface="Times New Roman" panose="02020603050405020304" pitchFamily="18" charset="0"/>
                  <a:ea typeface="MS Mincho" panose="02020609040205080304" pitchFamily="49" charset="-128"/>
                  <a:sym typeface="+mn-lt"/>
                </a:rPr>
                <a:t>viện</a:t>
              </a:r>
              <a:r>
                <a:rPr lang="en-US" altLang="zh-CN" sz="900" b="1" dirty="0">
                  <a:solidFill>
                    <a:srgbClr val="FF0000"/>
                  </a:solidFill>
                  <a:latin typeface="Times New Roman" panose="02020603050405020304" pitchFamily="18" charset="0"/>
                  <a:ea typeface="MS Mincho" panose="02020609040205080304" pitchFamily="49" charset="-128"/>
                  <a:sym typeface="+mn-lt"/>
                </a:rPr>
                <a:t> </a:t>
              </a:r>
              <a:r>
                <a:rPr lang="en-US" altLang="zh-CN" sz="900" b="1" dirty="0" err="1">
                  <a:solidFill>
                    <a:srgbClr val="FF0000"/>
                  </a:solidFill>
                  <a:latin typeface="Times New Roman" panose="02020603050405020304" pitchFamily="18" charset="0"/>
                  <a:ea typeface="MS Mincho" panose="02020609040205080304" pitchFamily="49" charset="-128"/>
                  <a:sym typeface="+mn-lt"/>
                </a:rPr>
                <a:t>Hạng</a:t>
              </a:r>
              <a:r>
                <a:rPr lang="en-US" altLang="zh-CN" sz="900" b="1" dirty="0">
                  <a:solidFill>
                    <a:srgbClr val="FF0000"/>
                  </a:solidFill>
                  <a:latin typeface="Times New Roman" panose="02020603050405020304" pitchFamily="18" charset="0"/>
                  <a:ea typeface="MS Mincho" panose="02020609040205080304" pitchFamily="49" charset="-128"/>
                  <a:sym typeface="+mn-lt"/>
                </a:rPr>
                <a:t> 1– </a:t>
              </a:r>
              <a:r>
                <a:rPr lang="en-US" altLang="zh-CN" sz="900" b="1" dirty="0" err="1">
                  <a:solidFill>
                    <a:srgbClr val="FF0000"/>
                  </a:solidFill>
                  <a:latin typeface="Times New Roman" panose="02020603050405020304" pitchFamily="18" charset="0"/>
                  <a:ea typeface="MS Mincho" panose="02020609040205080304" pitchFamily="49" charset="-128"/>
                  <a:sym typeface="+mn-lt"/>
                </a:rPr>
                <a:t>tuyến</a:t>
              </a:r>
              <a:r>
                <a:rPr lang="en-US" altLang="zh-CN" sz="900" b="1" dirty="0">
                  <a:solidFill>
                    <a:srgbClr val="FF0000"/>
                  </a:solidFill>
                  <a:latin typeface="Times New Roman" panose="02020603050405020304" pitchFamily="18" charset="0"/>
                  <a:ea typeface="MS Mincho" panose="02020609040205080304" pitchFamily="49" charset="-128"/>
                  <a:sym typeface="+mn-lt"/>
                </a:rPr>
                <a:t> </a:t>
              </a:r>
              <a:r>
                <a:rPr lang="en-US" altLang="zh-CN" sz="900" b="1" dirty="0" err="1">
                  <a:solidFill>
                    <a:srgbClr val="FF0000"/>
                  </a:solidFill>
                  <a:latin typeface="Times New Roman" panose="02020603050405020304" pitchFamily="18" charset="0"/>
                  <a:ea typeface="MS Mincho" panose="02020609040205080304" pitchFamily="49" charset="-128"/>
                  <a:sym typeface="+mn-lt"/>
                </a:rPr>
                <a:t>Tỉnh</a:t>
              </a:r>
              <a:endParaRPr lang="en-US" altLang="zh-CN" sz="900" b="1" dirty="0">
                <a:solidFill>
                  <a:srgbClr val="FF0000"/>
                </a:solidFill>
                <a:latin typeface="Times New Roman" panose="02020603050405020304" pitchFamily="18" charset="0"/>
                <a:ea typeface="MS Mincho" panose="02020609040205080304" pitchFamily="49" charset="-128"/>
                <a:sym typeface="+mn-lt"/>
              </a:endParaRPr>
            </a:p>
            <a:p>
              <a:pPr algn="ctr" defTabSz="685783">
                <a:defRPr/>
              </a:pPr>
              <a:r>
                <a:rPr lang="en-US" altLang="zh-CN" sz="900" b="1" dirty="0" err="1">
                  <a:solidFill>
                    <a:srgbClr val="FF0000"/>
                  </a:solidFill>
                  <a:latin typeface="Times New Roman" panose="02020603050405020304" pitchFamily="18" charset="0"/>
                  <a:ea typeface="MS Mincho" panose="02020609040205080304" pitchFamily="49" charset="-128"/>
                  <a:sym typeface="+mn-lt"/>
                </a:rPr>
                <a:t>Chuyên</a:t>
              </a:r>
              <a:r>
                <a:rPr lang="en-US" altLang="zh-CN" sz="900" b="1" dirty="0">
                  <a:solidFill>
                    <a:srgbClr val="FF0000"/>
                  </a:solidFill>
                  <a:latin typeface="Times New Roman" panose="02020603050405020304" pitchFamily="18" charset="0"/>
                  <a:ea typeface="MS Mincho" panose="02020609040205080304" pitchFamily="49" charset="-128"/>
                  <a:sym typeface="+mn-lt"/>
                </a:rPr>
                <a:t> </a:t>
              </a:r>
              <a:r>
                <a:rPr lang="en-US" altLang="zh-CN" sz="900" b="1" dirty="0" err="1">
                  <a:solidFill>
                    <a:srgbClr val="FF0000"/>
                  </a:solidFill>
                  <a:latin typeface="Times New Roman" panose="02020603050405020304" pitchFamily="18" charset="0"/>
                  <a:ea typeface="MS Mincho" panose="02020609040205080304" pitchFamily="49" charset="-128"/>
                  <a:sym typeface="+mn-lt"/>
                </a:rPr>
                <a:t>ngành</a:t>
              </a:r>
              <a:r>
                <a:rPr lang="en-US" altLang="zh-CN" sz="900" b="1" dirty="0">
                  <a:solidFill>
                    <a:srgbClr val="FF0000"/>
                  </a:solidFill>
                  <a:latin typeface="Times New Roman" panose="02020603050405020304" pitchFamily="18" charset="0"/>
                  <a:ea typeface="MS Mincho" panose="02020609040205080304" pitchFamily="49" charset="-128"/>
                  <a:sym typeface="+mn-lt"/>
                </a:rPr>
                <a:t>: </a:t>
              </a:r>
              <a:r>
                <a:rPr lang="en-US" altLang="zh-CN" sz="900" b="1" dirty="0" err="1">
                  <a:solidFill>
                    <a:srgbClr val="FF0000"/>
                  </a:solidFill>
                  <a:latin typeface="Times New Roman" panose="02020603050405020304" pitchFamily="18" charset="0"/>
                  <a:ea typeface="MS Mincho" panose="02020609040205080304" pitchFamily="49" charset="-128"/>
                  <a:sym typeface="+mn-lt"/>
                </a:rPr>
                <a:t>Sản</a:t>
              </a:r>
              <a:r>
                <a:rPr lang="en-US" altLang="zh-CN" sz="900" b="1" dirty="0">
                  <a:solidFill>
                    <a:srgbClr val="FF0000"/>
                  </a:solidFill>
                  <a:latin typeface="Times New Roman" panose="02020603050405020304" pitchFamily="18" charset="0"/>
                  <a:ea typeface="MS Mincho" panose="02020609040205080304" pitchFamily="49" charset="-128"/>
                  <a:sym typeface="+mn-lt"/>
                </a:rPr>
                <a:t> </a:t>
              </a:r>
              <a:r>
                <a:rPr lang="en-US" altLang="zh-CN" sz="900" b="1" dirty="0" err="1">
                  <a:solidFill>
                    <a:srgbClr val="FF0000"/>
                  </a:solidFill>
                  <a:latin typeface="Times New Roman" panose="02020603050405020304" pitchFamily="18" charset="0"/>
                  <a:ea typeface="MS Mincho" panose="02020609040205080304" pitchFamily="49" charset="-128"/>
                  <a:sym typeface="+mn-lt"/>
                </a:rPr>
                <a:t>Phụ</a:t>
              </a:r>
              <a:r>
                <a:rPr lang="en-US" altLang="zh-CN" sz="900" b="1" dirty="0">
                  <a:solidFill>
                    <a:srgbClr val="FF0000"/>
                  </a:solidFill>
                  <a:latin typeface="Times New Roman" panose="02020603050405020304" pitchFamily="18" charset="0"/>
                  <a:ea typeface="MS Mincho" panose="02020609040205080304" pitchFamily="49" charset="-128"/>
                  <a:sym typeface="+mn-lt"/>
                </a:rPr>
                <a:t> khoa; Nhi khoa</a:t>
              </a:r>
            </a:p>
            <a:p>
              <a:pPr algn="ctr" defTabSz="685783">
                <a:defRPr/>
              </a:pPr>
              <a:r>
                <a:rPr lang="en-US" altLang="ko-KR" sz="900" b="1" dirty="0">
                  <a:solidFill>
                    <a:srgbClr val="FF0000"/>
                  </a:solidFill>
                  <a:latin typeface="Times New Roman" panose="02020603050405020304" pitchFamily="18" charset="0"/>
                  <a:ea typeface="MS Mincho" panose="02020609040205080304" pitchFamily="49" charset="-128"/>
                </a:rPr>
                <a:t>Quy </a:t>
              </a:r>
              <a:r>
                <a:rPr lang="en-US" altLang="ko-KR" sz="900" b="1" dirty="0" err="1">
                  <a:solidFill>
                    <a:srgbClr val="FF0000"/>
                  </a:solidFill>
                  <a:latin typeface="Times New Roman" panose="02020603050405020304" pitchFamily="18" charset="0"/>
                  <a:ea typeface="MS Mincho" panose="02020609040205080304" pitchFamily="49" charset="-128"/>
                </a:rPr>
                <a:t>mô</a:t>
              </a:r>
              <a:r>
                <a:rPr lang="en-US" altLang="ko-KR" sz="900" b="1" dirty="0">
                  <a:solidFill>
                    <a:srgbClr val="FF0000"/>
                  </a:solidFill>
                  <a:latin typeface="Times New Roman" panose="02020603050405020304" pitchFamily="18" charset="0"/>
                  <a:ea typeface="MS Mincho" panose="02020609040205080304" pitchFamily="49" charset="-128"/>
                </a:rPr>
                <a:t>: 1270 </a:t>
              </a:r>
              <a:r>
                <a:rPr lang="en-US" altLang="ko-KR" sz="900" b="1" dirty="0" err="1">
                  <a:solidFill>
                    <a:srgbClr val="FF0000"/>
                  </a:solidFill>
                  <a:latin typeface="Times New Roman" panose="02020603050405020304" pitchFamily="18" charset="0"/>
                  <a:ea typeface="MS Mincho" panose="02020609040205080304" pitchFamily="49" charset="-128"/>
                </a:rPr>
                <a:t>giường</a:t>
              </a:r>
              <a:r>
                <a:rPr lang="en-US" altLang="ko-KR" sz="900" b="1" dirty="0">
                  <a:solidFill>
                    <a:srgbClr val="FF0000"/>
                  </a:solidFill>
                  <a:latin typeface="Times New Roman" panose="02020603050405020304" pitchFamily="18" charset="0"/>
                  <a:ea typeface="MS Mincho" panose="02020609040205080304" pitchFamily="49" charset="-128"/>
                </a:rPr>
                <a:t> </a:t>
              </a:r>
              <a:r>
                <a:rPr lang="en-US" altLang="ko-KR" sz="900" b="1" dirty="0" err="1">
                  <a:solidFill>
                    <a:srgbClr val="FF0000"/>
                  </a:solidFill>
                  <a:latin typeface="Times New Roman" panose="02020603050405020304" pitchFamily="18" charset="0"/>
                  <a:ea typeface="MS Mincho" panose="02020609040205080304" pitchFamily="49" charset="-128"/>
                </a:rPr>
                <a:t>bệnh</a:t>
              </a:r>
              <a:r>
                <a:rPr lang="en-US" altLang="ko-KR" sz="900" b="1" dirty="0">
                  <a:solidFill>
                    <a:srgbClr val="FF0000"/>
                  </a:solidFill>
                  <a:latin typeface="Times New Roman" panose="02020603050405020304" pitchFamily="18" charset="0"/>
                  <a:ea typeface="MS Mincho" panose="02020609040205080304" pitchFamily="49" charset="-128"/>
                </a:rPr>
                <a:t> KH</a:t>
              </a:r>
            </a:p>
            <a:p>
              <a:pPr algn="ctr" defTabSz="685783">
                <a:defRPr/>
              </a:pPr>
              <a:r>
                <a:rPr lang="en-US" altLang="zh-CN" sz="900" b="1" kern="0" dirty="0">
                  <a:solidFill>
                    <a:srgbClr val="FF0000"/>
                  </a:solidFill>
                  <a:latin typeface="Times New Roman" panose="02020603050405020304" pitchFamily="18" charset="0"/>
                  <a:ea typeface="MS Mincho" panose="02020609040205080304" pitchFamily="49" charset="-128"/>
                  <a:cs typeface="Times New Roman" panose="02020603050405020304" pitchFamily="18" charset="0"/>
                  <a:sym typeface="+mn-lt"/>
                </a:rPr>
                <a:t>(Nhi: 945 </a:t>
              </a:r>
              <a:r>
                <a:rPr lang="en-US" altLang="zh-CN" sz="900" b="1" kern="0" dirty="0" err="1">
                  <a:solidFill>
                    <a:srgbClr val="FF0000"/>
                  </a:solidFill>
                  <a:latin typeface="Times New Roman" panose="02020603050405020304" pitchFamily="18" charset="0"/>
                  <a:ea typeface="MS Mincho" panose="02020609040205080304" pitchFamily="49" charset="-128"/>
                  <a:cs typeface="Times New Roman" panose="02020603050405020304" pitchFamily="18" charset="0"/>
                  <a:sym typeface="+mn-lt"/>
                </a:rPr>
                <a:t>giường</a:t>
              </a:r>
              <a:r>
                <a:rPr lang="en-US" altLang="zh-CN" sz="900" b="1" kern="0" dirty="0">
                  <a:solidFill>
                    <a:srgbClr val="FF0000"/>
                  </a:solidFill>
                  <a:latin typeface="Times New Roman" panose="02020603050405020304" pitchFamily="18" charset="0"/>
                  <a:ea typeface="MS Mincho" panose="02020609040205080304" pitchFamily="49" charset="-128"/>
                  <a:cs typeface="Times New Roman" panose="02020603050405020304" pitchFamily="18" charset="0"/>
                  <a:sym typeface="+mn-lt"/>
                </a:rPr>
                <a:t>; </a:t>
              </a:r>
              <a:r>
                <a:rPr lang="en-US" altLang="zh-CN" sz="900" b="1" kern="0" dirty="0" err="1">
                  <a:solidFill>
                    <a:srgbClr val="FF0000"/>
                  </a:solidFill>
                  <a:latin typeface="Times New Roman" panose="02020603050405020304" pitchFamily="18" charset="0"/>
                  <a:ea typeface="MS Mincho" panose="02020609040205080304" pitchFamily="49" charset="-128"/>
                  <a:cs typeface="Times New Roman" panose="02020603050405020304" pitchFamily="18" charset="0"/>
                  <a:sym typeface="+mn-lt"/>
                </a:rPr>
                <a:t>Sản</a:t>
              </a:r>
              <a:r>
                <a:rPr lang="en-US" altLang="zh-CN" sz="900" b="1" kern="0" dirty="0">
                  <a:solidFill>
                    <a:srgbClr val="FF0000"/>
                  </a:solidFill>
                  <a:latin typeface="Times New Roman" panose="02020603050405020304" pitchFamily="18" charset="0"/>
                  <a:ea typeface="MS Mincho" panose="02020609040205080304" pitchFamily="49" charset="-128"/>
                  <a:cs typeface="Times New Roman" panose="02020603050405020304" pitchFamily="18" charset="0"/>
                  <a:sym typeface="+mn-lt"/>
                </a:rPr>
                <a:t> </a:t>
              </a:r>
              <a:r>
                <a:rPr lang="en-US" altLang="zh-CN" sz="900" b="1" kern="0" dirty="0" err="1">
                  <a:solidFill>
                    <a:srgbClr val="FF0000"/>
                  </a:solidFill>
                  <a:latin typeface="Times New Roman" panose="02020603050405020304" pitchFamily="18" charset="0"/>
                  <a:ea typeface="MS Mincho" panose="02020609040205080304" pitchFamily="49" charset="-128"/>
                  <a:cs typeface="Times New Roman" panose="02020603050405020304" pitchFamily="18" charset="0"/>
                  <a:sym typeface="+mn-lt"/>
                </a:rPr>
                <a:t>Phụ</a:t>
              </a:r>
              <a:r>
                <a:rPr lang="en-US" altLang="zh-CN" sz="900" b="1" kern="0" dirty="0">
                  <a:solidFill>
                    <a:srgbClr val="FF0000"/>
                  </a:solidFill>
                  <a:latin typeface="Times New Roman" panose="02020603050405020304" pitchFamily="18" charset="0"/>
                  <a:ea typeface="MS Mincho" panose="02020609040205080304" pitchFamily="49" charset="-128"/>
                  <a:cs typeface="Times New Roman" panose="02020603050405020304" pitchFamily="18" charset="0"/>
                  <a:sym typeface="+mn-lt"/>
                </a:rPr>
                <a:t>: 325 </a:t>
              </a:r>
              <a:r>
                <a:rPr lang="en-US" altLang="zh-CN" sz="900" b="1" kern="0" dirty="0" err="1">
                  <a:solidFill>
                    <a:srgbClr val="FF0000"/>
                  </a:solidFill>
                  <a:latin typeface="Times New Roman" panose="02020603050405020304" pitchFamily="18" charset="0"/>
                  <a:ea typeface="MS Mincho" panose="02020609040205080304" pitchFamily="49" charset="-128"/>
                  <a:cs typeface="Times New Roman" panose="02020603050405020304" pitchFamily="18" charset="0"/>
                  <a:sym typeface="+mn-lt"/>
                </a:rPr>
                <a:t>giường</a:t>
              </a:r>
              <a:endParaRPr lang="en-US" altLang="zh-CN" sz="900" kern="0" dirty="0">
                <a:solidFill>
                  <a:srgbClr val="FF0000"/>
                </a:solidFill>
                <a:latin typeface="Times New Roman" panose="02020603050405020304" pitchFamily="18" charset="0"/>
                <a:ea typeface="等线" panose="02010600030101010101" pitchFamily="2" charset="-122"/>
                <a:cs typeface="Times New Roman" panose="02020603050405020304" pitchFamily="18" charset="0"/>
                <a:sym typeface="+mn-lt"/>
              </a:endParaRPr>
            </a:p>
          </p:txBody>
        </p:sp>
        <p:cxnSp>
          <p:nvCxnSpPr>
            <p:cNvPr id="75" name="Straight Connector 74">
              <a:extLst>
                <a:ext uri="{FF2B5EF4-FFF2-40B4-BE49-F238E27FC236}">
                  <a16:creationId xmlns:a16="http://schemas.microsoft.com/office/drawing/2014/main" id="{061CAA87-F53D-461F-9C48-5E393F8DF27B}"/>
                </a:ext>
              </a:extLst>
            </p:cNvPr>
            <p:cNvCxnSpPr>
              <a:cxnSpLocks/>
            </p:cNvCxnSpPr>
            <p:nvPr/>
          </p:nvCxnSpPr>
          <p:spPr>
            <a:xfrm flipV="1">
              <a:off x="3855560" y="3886765"/>
              <a:ext cx="0" cy="753303"/>
            </a:xfrm>
            <a:prstGeom prst="line">
              <a:avLst/>
            </a:prstGeom>
            <a:ln>
              <a:solidFill>
                <a:schemeClr val="bg1">
                  <a:lumMod val="65000"/>
                </a:schemeClr>
              </a:solidFill>
              <a:prstDash val="dash"/>
              <a:headEnd type="triangle"/>
              <a:tailEnd type="oval"/>
            </a:ln>
          </p:spPr>
          <p:style>
            <a:lnRef idx="1">
              <a:schemeClr val="accent1"/>
            </a:lnRef>
            <a:fillRef idx="0">
              <a:schemeClr val="accent1"/>
            </a:fillRef>
            <a:effectRef idx="0">
              <a:schemeClr val="accent1"/>
            </a:effectRef>
            <a:fontRef idx="minor">
              <a:schemeClr val="tx1"/>
            </a:fontRef>
          </p:style>
        </p:cxnSp>
      </p:grpSp>
      <p:pic>
        <p:nvPicPr>
          <p:cNvPr id="76" name="Picture 9">
            <a:extLst>
              <a:ext uri="{FF2B5EF4-FFF2-40B4-BE49-F238E27FC236}">
                <a16:creationId xmlns:a16="http://schemas.microsoft.com/office/drawing/2014/main" id="{473105B6-4C12-4566-990F-E54AE44DCFAD}"/>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4669" b="96887" l="3502" r="96109">
                        <a14:foregroundMark x1="38521" y1="8949" x2="63813" y2="11284"/>
                        <a14:foregroundMark x1="63813" y1="11284" x2="91051" y2="35409"/>
                        <a14:foregroundMark x1="91051" y1="35409" x2="91829" y2="66148"/>
                        <a14:foregroundMark x1="91829" y1="66148" x2="73541" y2="84825"/>
                        <a14:foregroundMark x1="73541" y1="84825" x2="49805" y2="94942"/>
                        <a14:foregroundMark x1="49805" y1="94942" x2="20623" y2="81712"/>
                        <a14:foregroundMark x1="20623" y1="81712" x2="7782" y2="56420"/>
                        <a14:foregroundMark x1="7782" y1="56420" x2="12062" y2="35409"/>
                        <a14:foregroundMark x1="94163" y1="42802" x2="96109" y2="55253"/>
                        <a14:foregroundMark x1="47082" y1="94553" x2="52140" y2="93385"/>
                        <a14:foregroundMark x1="41634" y1="23346" x2="33074" y2="25681"/>
                        <a14:foregroundMark x1="59144" y1="24514" x2="74319" y2="36576"/>
                        <a14:foregroundMark x1="57198" y1="16342" x2="25681" y2="48638"/>
                        <a14:foregroundMark x1="25681" y1="48638" x2="66926" y2="78988"/>
                        <a14:foregroundMark x1="66926" y1="78988" x2="74319" y2="59922"/>
                        <a14:foregroundMark x1="28405" y1="33463" x2="21790" y2="63424"/>
                        <a14:foregroundMark x1="21790" y1="63424" x2="47082" y2="75097"/>
                        <a14:foregroundMark x1="47082" y1="75097" x2="46304" y2="75097"/>
                        <a14:foregroundMark x1="31907" y1="72374" x2="52918" y2="79767"/>
                        <a14:foregroundMark x1="75097" y1="70039" x2="76654" y2="46304"/>
                        <a14:foregroundMark x1="46304" y1="43969" x2="47082" y2="58366"/>
                        <a14:foregroundMark x1="39689" y1="49027" x2="48638" y2="41634"/>
                        <a14:foregroundMark x1="40856" y1="43969" x2="50973" y2="40078"/>
                        <a14:foregroundMark x1="56420" y1="39689" x2="61089" y2="52918"/>
                        <a14:foregroundMark x1="49805" y1="59533" x2="54475" y2="59533"/>
                        <a14:foregroundMark x1="50973" y1="44358" x2="54475" y2="48638"/>
                        <a14:foregroundMark x1="41634" y1="17510" x2="34241" y2="10117"/>
                        <a14:foregroundMark x1="31907" y1="10506" x2="7782" y2="28405"/>
                        <a14:foregroundMark x1="4572" y1="48249" x2="3502" y2="54864"/>
                        <a14:foregroundMark x1="7782" y1="28405" x2="4572" y2="48249"/>
                        <a14:foregroundMark x1="3502" y1="54864" x2="3891" y2="55642"/>
                        <a14:foregroundMark x1="66148" y1="7393" x2="40078" y2="5058"/>
                        <a14:foregroundMark x1="40078" y1="5058" x2="39300" y2="5447"/>
                        <a14:foregroundMark x1="43191" y1="96887" x2="54864" y2="96887"/>
                        <a14:backgroundMark x1="0" y1="48249" x2="0" y2="48249"/>
                      </a14:backgroundRemoval>
                    </a14:imgEffect>
                  </a14:imgLayer>
                </a14:imgProps>
              </a:ext>
            </a:extLst>
          </a:blip>
          <a:srcRect/>
          <a:stretch>
            <a:fillRect/>
          </a:stretch>
        </p:blipFill>
        <p:spPr bwMode="auto">
          <a:xfrm>
            <a:off x="1006655" y="190071"/>
            <a:ext cx="414068" cy="415301"/>
          </a:xfrm>
          <a:prstGeom prst="rect">
            <a:avLst/>
          </a:prstGeom>
          <a:noFill/>
          <a:ln w="9525">
            <a:noFill/>
            <a:miter lim="800000"/>
            <a:headEnd/>
            <a:tailEnd/>
          </a:ln>
        </p:spPr>
      </p:pic>
      <p:pic>
        <p:nvPicPr>
          <p:cNvPr id="77" name="Picture 76" descr="A red flag with a yellow star and a yellow star&#10;&#10;Description automatically generated">
            <a:extLst>
              <a:ext uri="{FF2B5EF4-FFF2-40B4-BE49-F238E27FC236}">
                <a16:creationId xmlns:a16="http://schemas.microsoft.com/office/drawing/2014/main" id="{1E857070-8A71-4011-B621-7274850A7865}"/>
              </a:ext>
            </a:extLst>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10000" b="90000" l="10000" r="90000">
                        <a14:foregroundMark x1="67333" y1="32738" x2="81000" y2="64881"/>
                        <a14:foregroundMark x1="46000" y1="44643" x2="55333" y2="71429"/>
                        <a14:foregroundMark x1="55333" y1="71429" x2="55333" y2="71429"/>
                        <a14:foregroundMark x1="56333" y1="47619" x2="70000" y2="59524"/>
                        <a14:foregroundMark x1="28333" y1="50000" x2="41667" y2="69643"/>
                      </a14:backgroundRemoval>
                    </a14:imgEffect>
                  </a14:imgLayer>
                </a14:imgProps>
              </a:ext>
              <a:ext uri="{28A0092B-C50C-407E-A947-70E740481C1C}">
                <a14:useLocalDpi xmlns:a14="http://schemas.microsoft.com/office/drawing/2010/main" val="0"/>
              </a:ext>
            </a:extLst>
          </a:blip>
          <a:stretch>
            <a:fillRect/>
          </a:stretch>
        </p:blipFill>
        <p:spPr>
          <a:xfrm>
            <a:off x="7226350" y="0"/>
            <a:ext cx="1046380" cy="585972"/>
          </a:xfrm>
          <a:prstGeom prst="rect">
            <a:avLst/>
          </a:prstGeom>
        </p:spPr>
      </p:pic>
    </p:spTree>
    <p:extLst>
      <p:ext uri="{BB962C8B-B14F-4D97-AF65-F5344CB8AC3E}">
        <p14:creationId xmlns:p14="http://schemas.microsoft.com/office/powerpoint/2010/main" val="11660324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457" y="131584"/>
            <a:ext cx="761997" cy="555653"/>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159546" y="131585"/>
            <a:ext cx="647105" cy="626561"/>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cxnSp>
        <p:nvCxnSpPr>
          <p:cNvPr id="4" name="Straight Connector 3">
            <a:extLst>
              <a:ext uri="{FF2B5EF4-FFF2-40B4-BE49-F238E27FC236}">
                <a16:creationId xmlns:a16="http://schemas.microsoft.com/office/drawing/2014/main" id="{D303FA83-4A6E-98DD-87A2-1164F139042D}"/>
              </a:ext>
            </a:extLst>
          </p:cNvPr>
          <p:cNvCxnSpPr/>
          <p:nvPr/>
        </p:nvCxnSpPr>
        <p:spPr>
          <a:xfrm>
            <a:off x="2586038" y="590550"/>
            <a:ext cx="3943349"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2"/>
          <a:stretch>
            <a:fillRect/>
          </a:stretch>
        </p:blipFill>
        <p:spPr>
          <a:xfrm>
            <a:off x="1354456" y="4754751"/>
            <a:ext cx="6395084" cy="406943"/>
          </a:xfrm>
          <a:prstGeom prst="rect">
            <a:avLst/>
          </a:prstGeom>
          <a:effectLst>
            <a:glow rad="114300">
              <a:schemeClr val="bg1"/>
            </a:glow>
          </a:effectLst>
        </p:spPr>
      </p:pic>
      <p:sp>
        <p:nvSpPr>
          <p:cNvPr id="38" name="TextBox 20">
            <a:extLst>
              <a:ext uri="{FF2B5EF4-FFF2-40B4-BE49-F238E27FC236}">
                <a16:creationId xmlns:a16="http://schemas.microsoft.com/office/drawing/2014/main" id="{67C11631-71DD-4982-A969-AF8ACEB44C08}"/>
              </a:ext>
            </a:extLst>
          </p:cNvPr>
          <p:cNvSpPr txBox="1">
            <a:spLocks noChangeArrowheads="1"/>
          </p:cNvSpPr>
          <p:nvPr/>
        </p:nvSpPr>
        <p:spPr bwMode="auto">
          <a:xfrm>
            <a:off x="2640356" y="176746"/>
            <a:ext cx="3943349" cy="400043"/>
          </a:xfrm>
          <a:prstGeom prst="rect">
            <a:avLst/>
          </a:prstGeom>
          <a:noFill/>
          <a:ln>
            <a:noFill/>
          </a:ln>
        </p:spPr>
        <p:txBody>
          <a:bodyPr wrap="square" lIns="91374" tIns="45687" rIns="91374" bIns="45687">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marR="0" lvl="0" indent="0" algn="ctr" defTabSz="913403"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D2212B"/>
                </a:solidFill>
                <a:effectLst/>
                <a:uLnTx/>
                <a:uFillTx/>
                <a:latin typeface="Times New Roman" pitchFamily="18" charset="0"/>
                <a:ea typeface="+mn-ea"/>
                <a:cs typeface="Times New Roman" pitchFamily="18" charset="0"/>
              </a:rPr>
              <a:t>SỐ LIỆU </a:t>
            </a:r>
            <a:r>
              <a:rPr lang="en-US" sz="2000" b="1" noProof="0" dirty="0">
                <a:solidFill>
                  <a:srgbClr val="D2212B"/>
                </a:solidFill>
                <a:latin typeface="Times New Roman" pitchFamily="18" charset="0"/>
                <a:cs typeface="Times New Roman" pitchFamily="18" charset="0"/>
              </a:rPr>
              <a:t>KHÁM CHỮA BỆNH</a:t>
            </a:r>
            <a:r>
              <a:rPr kumimoji="0" lang="en-US" sz="2000" b="1" i="0" u="none" strike="noStrike" kern="1200" cap="none" spc="0" normalizeH="0" baseline="0" noProof="0" dirty="0">
                <a:ln>
                  <a:noFill/>
                </a:ln>
                <a:solidFill>
                  <a:srgbClr val="D2212B"/>
                </a:solidFill>
                <a:effectLst/>
                <a:uLnTx/>
                <a:uFillTx/>
                <a:latin typeface="Times New Roman" pitchFamily="18" charset="0"/>
                <a:ea typeface="+mn-ea"/>
                <a:cs typeface="Times New Roman" pitchFamily="18" charset="0"/>
              </a:rPr>
              <a:t> </a:t>
            </a:r>
          </a:p>
        </p:txBody>
      </p:sp>
      <p:graphicFrame>
        <p:nvGraphicFramePr>
          <p:cNvPr id="40" name="Table 39">
            <a:extLst>
              <a:ext uri="{FF2B5EF4-FFF2-40B4-BE49-F238E27FC236}">
                <a16:creationId xmlns:a16="http://schemas.microsoft.com/office/drawing/2014/main" id="{C4046956-0F09-4B01-A5C9-EBE8A9B22982}"/>
              </a:ext>
            </a:extLst>
          </p:cNvPr>
          <p:cNvGraphicFramePr>
            <a:graphicFrameLocks noGrp="1"/>
          </p:cNvGraphicFramePr>
          <p:nvPr>
            <p:extLst>
              <p:ext uri="{D42A27DB-BD31-4B8C-83A1-F6EECF244321}">
                <p14:modId xmlns:p14="http://schemas.microsoft.com/office/powerpoint/2010/main" val="1435975268"/>
              </p:ext>
            </p:extLst>
          </p:nvPr>
        </p:nvGraphicFramePr>
        <p:xfrm>
          <a:off x="1405673" y="1008190"/>
          <a:ext cx="5867400" cy="3188913"/>
        </p:xfrm>
        <a:graphic>
          <a:graphicData uri="http://schemas.openxmlformats.org/drawingml/2006/table">
            <a:tbl>
              <a:tblPr firstRow="1" firstCol="1" bandRow="1">
                <a:tableStyleId>{C083E6E3-FA7D-4D7B-A595-EF9225AFEA82}</a:tableStyleId>
              </a:tblPr>
              <a:tblGrid>
                <a:gridCol w="2904715">
                  <a:extLst>
                    <a:ext uri="{9D8B030D-6E8A-4147-A177-3AD203B41FA5}">
                      <a16:colId xmlns:a16="http://schemas.microsoft.com/office/drawing/2014/main" val="2364744448"/>
                    </a:ext>
                  </a:extLst>
                </a:gridCol>
                <a:gridCol w="2962685">
                  <a:extLst>
                    <a:ext uri="{9D8B030D-6E8A-4147-A177-3AD203B41FA5}">
                      <a16:colId xmlns:a16="http://schemas.microsoft.com/office/drawing/2014/main" val="2519315906"/>
                    </a:ext>
                  </a:extLst>
                </a:gridCol>
              </a:tblGrid>
              <a:tr h="455559">
                <a:tc>
                  <a:txBody>
                    <a:bodyPr/>
                    <a:lstStyle/>
                    <a:p>
                      <a:pPr algn="ctr">
                        <a:lnSpc>
                          <a:spcPct val="115000"/>
                        </a:lnSpc>
                        <a:spcAft>
                          <a:spcPts val="0"/>
                        </a:spcAft>
                      </a:pPr>
                      <a:r>
                        <a:rPr lang="en-US" sz="2000" b="1" dirty="0" err="1">
                          <a:effectLst/>
                          <a:latin typeface="Times New Roman" panose="02020603050405020304" pitchFamily="18" charset="0"/>
                          <a:cs typeface="Times New Roman" panose="02020603050405020304" pitchFamily="18" charset="0"/>
                        </a:rPr>
                        <a:t>Nội</a:t>
                      </a:r>
                      <a:r>
                        <a:rPr lang="en-US" sz="2000" b="1" baseline="0" dirty="0">
                          <a:effectLst/>
                          <a:latin typeface="Times New Roman" panose="02020603050405020304" pitchFamily="18" charset="0"/>
                          <a:cs typeface="Times New Roman" panose="02020603050405020304" pitchFamily="18" charset="0"/>
                        </a:rPr>
                        <a:t> dung</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000" b="1" dirty="0" err="1">
                          <a:effectLst/>
                          <a:latin typeface="Times New Roman" panose="02020603050405020304" pitchFamily="18" charset="0"/>
                          <a:cs typeface="Times New Roman" panose="02020603050405020304" pitchFamily="18" charset="0"/>
                        </a:rPr>
                        <a:t>Số</a:t>
                      </a:r>
                      <a:r>
                        <a:rPr lang="en-US" sz="2000" b="1" baseline="0" dirty="0">
                          <a:effectLst/>
                          <a:latin typeface="Times New Roman" panose="02020603050405020304" pitchFamily="18" charset="0"/>
                          <a:cs typeface="Times New Roman" panose="02020603050405020304" pitchFamily="18" charset="0"/>
                        </a:rPr>
                        <a:t> </a:t>
                      </a:r>
                      <a:r>
                        <a:rPr lang="en-US" sz="2000" b="1" baseline="0" dirty="0" err="1">
                          <a:effectLst/>
                          <a:latin typeface="Times New Roman" panose="02020603050405020304" pitchFamily="18" charset="0"/>
                          <a:cs typeface="Times New Roman" panose="02020603050405020304" pitchFamily="18" charset="0"/>
                        </a:rPr>
                        <a:t>lượng</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46541090"/>
                  </a:ext>
                </a:extLst>
              </a:tr>
              <a:tr h="455559">
                <a:tc>
                  <a:txBody>
                    <a:bodyPr/>
                    <a:lstStyle/>
                    <a:p>
                      <a:pPr>
                        <a:lnSpc>
                          <a:spcPct val="115000"/>
                        </a:lnSpc>
                        <a:spcAft>
                          <a:spcPts val="0"/>
                        </a:spcAft>
                      </a:pPr>
                      <a:r>
                        <a:rPr lang="en-US" sz="1800" b="0" baseline="0" dirty="0" err="1">
                          <a:effectLst/>
                          <a:latin typeface="Times New Roman" panose="02020603050405020304" pitchFamily="18" charset="0"/>
                          <a:cs typeface="Times New Roman" panose="02020603050405020304" pitchFamily="18" charset="0"/>
                        </a:rPr>
                        <a:t>Khám</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bệnh</a:t>
                      </a:r>
                      <a:endParaRPr lang="en-US" sz="1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anose="02020603050405020304" pitchFamily="18" charset="0"/>
                          <a:cs typeface="Times New Roman" panose="02020603050405020304" pitchFamily="18" charset="0"/>
                        </a:rPr>
                        <a:t>330.000 </a:t>
                      </a:r>
                      <a:r>
                        <a:rPr lang="en-US" sz="1800" dirty="0" err="1">
                          <a:effectLst/>
                          <a:latin typeface="Times New Roman" panose="02020603050405020304" pitchFamily="18" charset="0"/>
                          <a:cs typeface="Times New Roman" panose="02020603050405020304" pitchFamily="18" charset="0"/>
                        </a:rPr>
                        <a:t>lượt</a:t>
                      </a:r>
                      <a:r>
                        <a:rPr lang="en-US" sz="1800" dirty="0">
                          <a:effectLst/>
                          <a:latin typeface="Times New Roman" panose="02020603050405020304" pitchFamily="18" charset="0"/>
                          <a:cs typeface="Times New Roman" panose="02020603050405020304" pitchFamily="18" charset="0"/>
                        </a:rPr>
                        <a:t>/</a:t>
                      </a:r>
                      <a:r>
                        <a:rPr lang="en-US" sz="1800" dirty="0" err="1">
                          <a:effectLst/>
                          <a:latin typeface="Times New Roman" panose="02020603050405020304" pitchFamily="18" charset="0"/>
                          <a:cs typeface="Times New Roman" panose="02020603050405020304" pitchFamily="18" charset="0"/>
                        </a:rPr>
                        <a:t>năm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14378230"/>
                  </a:ext>
                </a:extLst>
              </a:tr>
              <a:tr h="455559">
                <a:tc>
                  <a:txBody>
                    <a:bodyPr/>
                    <a:lstStyle/>
                    <a:p>
                      <a:pPr>
                        <a:lnSpc>
                          <a:spcPct val="115000"/>
                        </a:lnSpc>
                        <a:spcAft>
                          <a:spcPts val="0"/>
                        </a:spcAft>
                      </a:pPr>
                      <a:r>
                        <a:rPr lang="en-US" sz="1800" b="0" dirty="0" err="1">
                          <a:effectLst/>
                          <a:latin typeface="Times New Roman" panose="02020603050405020304" pitchFamily="18" charset="0"/>
                          <a:cs typeface="Times New Roman" panose="02020603050405020304" pitchFamily="18" charset="0"/>
                        </a:rPr>
                        <a:t>Bệnh</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nhân</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ngoại</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tỉnh</a:t>
                      </a:r>
                      <a:endParaRPr lang="en-US" sz="1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anose="02020603050405020304" pitchFamily="18" charset="0"/>
                          <a:cs typeface="Times New Roman" panose="02020603050405020304" pitchFamily="18" charset="0"/>
                        </a:rPr>
                        <a:t>30.000</a:t>
                      </a:r>
                      <a:r>
                        <a:rPr lang="en-US" sz="1800" baseline="0" dirty="0">
                          <a:effectLst/>
                          <a:latin typeface="Times New Roman" panose="02020603050405020304" pitchFamily="18" charset="0"/>
                          <a:cs typeface="Times New Roman" panose="02020603050405020304" pitchFamily="18" charset="0"/>
                        </a:rPr>
                        <a:t> </a:t>
                      </a:r>
                      <a:r>
                        <a:rPr lang="en-US" sz="1800" baseline="0" dirty="0" err="1">
                          <a:effectLst/>
                          <a:latin typeface="Times New Roman" panose="02020603050405020304" pitchFamily="18" charset="0"/>
                          <a:cs typeface="Times New Roman" panose="02020603050405020304" pitchFamily="18" charset="0"/>
                        </a:rPr>
                        <a:t>lượt</a:t>
                      </a:r>
                      <a:r>
                        <a:rPr lang="en-US" sz="1800" baseline="0" dirty="0">
                          <a:effectLst/>
                          <a:latin typeface="Times New Roman" panose="02020603050405020304" pitchFamily="18" charset="0"/>
                          <a:cs typeface="Times New Roman" panose="02020603050405020304" pitchFamily="18" charset="0"/>
                        </a:rPr>
                        <a:t>/</a:t>
                      </a:r>
                      <a:r>
                        <a:rPr lang="en-US" sz="1800" baseline="0" dirty="0" err="1">
                          <a:effectLst/>
                          <a:latin typeface="Times New Roman" panose="02020603050405020304" pitchFamily="18" charset="0"/>
                          <a:cs typeface="Times New Roman" panose="02020603050405020304" pitchFamily="18" charset="0"/>
                        </a:rPr>
                        <a:t>năm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51406538"/>
                  </a:ext>
                </a:extLst>
              </a:tr>
              <a:tr h="455559">
                <a:tc>
                  <a:txBody>
                    <a:bodyPr/>
                    <a:lstStyle/>
                    <a:p>
                      <a:pPr>
                        <a:lnSpc>
                          <a:spcPct val="115000"/>
                        </a:lnSpc>
                        <a:spcAft>
                          <a:spcPts val="0"/>
                        </a:spcAft>
                      </a:pPr>
                      <a:r>
                        <a:rPr lang="en-US" sz="1800" b="0" dirty="0" err="1">
                          <a:effectLst/>
                          <a:latin typeface="Times New Roman" panose="02020603050405020304" pitchFamily="18" charset="0"/>
                          <a:cs typeface="Times New Roman" panose="02020603050405020304" pitchFamily="18" charset="0"/>
                        </a:rPr>
                        <a:t>Bệnh</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nhân</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nội</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trú</a:t>
                      </a:r>
                      <a:endParaRPr lang="en-US" sz="1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anose="02020603050405020304" pitchFamily="18" charset="0"/>
                          <a:cs typeface="Times New Roman" panose="02020603050405020304" pitchFamily="18" charset="0"/>
                        </a:rPr>
                        <a:t>71.000</a:t>
                      </a:r>
                      <a:r>
                        <a:rPr lang="en-US" sz="1800" baseline="0" dirty="0">
                          <a:effectLst/>
                          <a:latin typeface="Times New Roman" panose="02020603050405020304" pitchFamily="18" charset="0"/>
                          <a:cs typeface="Times New Roman" panose="02020603050405020304" pitchFamily="18" charset="0"/>
                        </a:rPr>
                        <a:t> </a:t>
                      </a:r>
                      <a:r>
                        <a:rPr lang="en-US" sz="1800" baseline="0" dirty="0" err="1">
                          <a:effectLst/>
                          <a:latin typeface="Times New Roman" panose="02020603050405020304" pitchFamily="18" charset="0"/>
                          <a:cs typeface="Times New Roman" panose="02020603050405020304" pitchFamily="18" charset="0"/>
                        </a:rPr>
                        <a:t>lượt</a:t>
                      </a:r>
                      <a:r>
                        <a:rPr lang="en-US" sz="1800" baseline="0" dirty="0">
                          <a:effectLst/>
                          <a:latin typeface="Times New Roman" panose="02020603050405020304" pitchFamily="18" charset="0"/>
                          <a:cs typeface="Times New Roman" panose="02020603050405020304" pitchFamily="18" charset="0"/>
                        </a:rPr>
                        <a:t>/</a:t>
                      </a:r>
                      <a:r>
                        <a:rPr lang="en-US" sz="1800" baseline="0" dirty="0" err="1">
                          <a:effectLst/>
                          <a:latin typeface="Times New Roman" panose="02020603050405020304" pitchFamily="18" charset="0"/>
                          <a:cs typeface="Times New Roman" panose="02020603050405020304" pitchFamily="18" charset="0"/>
                        </a:rPr>
                        <a:t>năm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19610333"/>
                  </a:ext>
                </a:extLst>
              </a:tr>
              <a:tr h="455559">
                <a:tc>
                  <a:txBody>
                    <a:bodyPr/>
                    <a:lstStyle/>
                    <a:p>
                      <a:pPr>
                        <a:lnSpc>
                          <a:spcPct val="115000"/>
                        </a:lnSpc>
                        <a:spcAft>
                          <a:spcPts val="0"/>
                        </a:spcAft>
                      </a:pPr>
                      <a:r>
                        <a:rPr lang="en-US" sz="1800" b="0" dirty="0">
                          <a:effectLst/>
                          <a:latin typeface="Times New Roman" panose="02020603050405020304" pitchFamily="18" charset="0"/>
                          <a:cs typeface="Times New Roman" panose="02020603050405020304" pitchFamily="18" charset="0"/>
                        </a:rPr>
                        <a:t>Ca</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phẫu</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thuật</a:t>
                      </a:r>
                      <a:endParaRPr lang="en-US" sz="1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anose="02020603050405020304" pitchFamily="18" charset="0"/>
                          <a:cs typeface="Times New Roman" panose="02020603050405020304" pitchFamily="18" charset="0"/>
                        </a:rPr>
                        <a:t>13.000</a:t>
                      </a:r>
                      <a:r>
                        <a:rPr lang="en-US" sz="1800" baseline="0" dirty="0">
                          <a:effectLst/>
                          <a:latin typeface="Times New Roman" panose="02020603050405020304" pitchFamily="18" charset="0"/>
                          <a:cs typeface="Times New Roman" panose="02020603050405020304" pitchFamily="18" charset="0"/>
                        </a:rPr>
                        <a:t> ca/</a:t>
                      </a:r>
                      <a:r>
                        <a:rPr lang="en-US" sz="1800" baseline="0" dirty="0" err="1">
                          <a:effectLst/>
                          <a:latin typeface="Times New Roman" panose="02020603050405020304" pitchFamily="18" charset="0"/>
                          <a:cs typeface="Times New Roman" panose="02020603050405020304" pitchFamily="18" charset="0"/>
                        </a:rPr>
                        <a:t>năm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99049344"/>
                  </a:ext>
                </a:extLst>
              </a:tr>
              <a:tr h="455559">
                <a:tc>
                  <a:txBody>
                    <a:bodyPr/>
                    <a:lstStyle/>
                    <a:p>
                      <a:pPr>
                        <a:lnSpc>
                          <a:spcPct val="115000"/>
                        </a:lnSpc>
                        <a:spcAft>
                          <a:spcPts val="0"/>
                        </a:spcAft>
                      </a:pPr>
                      <a:r>
                        <a:rPr lang="en-US" sz="1800" b="0" dirty="0" err="1">
                          <a:effectLst/>
                          <a:latin typeface="Times New Roman" panose="02020603050405020304" pitchFamily="18" charset="0"/>
                          <a:cs typeface="Times New Roman" panose="02020603050405020304" pitchFamily="18" charset="0"/>
                        </a:rPr>
                        <a:t>Phẫu</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thuật</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loại</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đặc</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biệt</a:t>
                      </a:r>
                      <a:endParaRPr lang="en-US" sz="1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anose="02020603050405020304" pitchFamily="18" charset="0"/>
                          <a:cs typeface="Times New Roman" panose="02020603050405020304" pitchFamily="18" charset="0"/>
                        </a:rPr>
                        <a:t>450</a:t>
                      </a:r>
                      <a:r>
                        <a:rPr lang="en-US" sz="1800" baseline="0" dirty="0">
                          <a:effectLst/>
                          <a:latin typeface="Times New Roman" panose="02020603050405020304" pitchFamily="18" charset="0"/>
                          <a:cs typeface="Times New Roman" panose="02020603050405020304" pitchFamily="18" charset="0"/>
                        </a:rPr>
                        <a:t> ca/</a:t>
                      </a:r>
                      <a:r>
                        <a:rPr lang="en-US" sz="1800" baseline="0" dirty="0" err="1">
                          <a:effectLst/>
                          <a:latin typeface="Times New Roman" panose="02020603050405020304" pitchFamily="18" charset="0"/>
                          <a:cs typeface="Times New Roman" panose="02020603050405020304" pitchFamily="18" charset="0"/>
                        </a:rPr>
                        <a:t>năm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27511653"/>
                  </a:ext>
                </a:extLst>
              </a:tr>
              <a:tr h="455559">
                <a:tc>
                  <a:txBody>
                    <a:bodyPr/>
                    <a:lstStyle/>
                    <a:p>
                      <a:pPr>
                        <a:lnSpc>
                          <a:spcPct val="115000"/>
                        </a:lnSpc>
                        <a:spcAft>
                          <a:spcPts val="0"/>
                        </a:spcAft>
                      </a:pPr>
                      <a:r>
                        <a:rPr lang="en-US" sz="1800" b="0" dirty="0" err="1">
                          <a:effectLst/>
                          <a:latin typeface="Times New Roman" panose="02020603050405020304" pitchFamily="18" charset="0"/>
                          <a:cs typeface="Times New Roman" panose="02020603050405020304" pitchFamily="18" charset="0"/>
                        </a:rPr>
                        <a:t>Sàng</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lọc</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chẩn</a:t>
                      </a:r>
                      <a:r>
                        <a:rPr lang="en-US" sz="1800" b="0" baseline="0" dirty="0">
                          <a:effectLst/>
                          <a:latin typeface="Times New Roman" panose="02020603050405020304" pitchFamily="18" charset="0"/>
                          <a:cs typeface="Times New Roman" panose="02020603050405020304" pitchFamily="18" charset="0"/>
                        </a:rPr>
                        <a:t> </a:t>
                      </a:r>
                      <a:r>
                        <a:rPr lang="en-US" sz="1800" b="0" baseline="0" dirty="0" err="1">
                          <a:effectLst/>
                          <a:latin typeface="Times New Roman" panose="02020603050405020304" pitchFamily="18" charset="0"/>
                          <a:cs typeface="Times New Roman" panose="02020603050405020304" pitchFamily="18" charset="0"/>
                        </a:rPr>
                        <a:t>đoán</a:t>
                      </a:r>
                      <a:endParaRPr lang="en-US" sz="1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anose="02020603050405020304" pitchFamily="18" charset="0"/>
                          <a:cs typeface="Times New Roman" panose="02020603050405020304" pitchFamily="18" charset="0"/>
                        </a:rPr>
                        <a:t>12.000</a:t>
                      </a:r>
                      <a:r>
                        <a:rPr lang="en-US" sz="1800" baseline="0" dirty="0">
                          <a:effectLst/>
                          <a:latin typeface="Times New Roman" panose="02020603050405020304" pitchFamily="18" charset="0"/>
                          <a:cs typeface="Times New Roman" panose="02020603050405020304" pitchFamily="18" charset="0"/>
                        </a:rPr>
                        <a:t> ca/</a:t>
                      </a:r>
                      <a:r>
                        <a:rPr lang="en-US" sz="1800" baseline="0" dirty="0" err="1">
                          <a:effectLst/>
                          <a:latin typeface="Times New Roman" panose="02020603050405020304" pitchFamily="18" charset="0"/>
                          <a:cs typeface="Times New Roman" panose="02020603050405020304" pitchFamily="18" charset="0"/>
                        </a:rPr>
                        <a:t>năm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79439251"/>
                  </a:ext>
                </a:extLst>
              </a:tr>
            </a:tbl>
          </a:graphicData>
        </a:graphic>
      </p:graphicFrame>
      <p:pic>
        <p:nvPicPr>
          <p:cNvPr id="36" name="Picture 9">
            <a:extLst>
              <a:ext uri="{FF2B5EF4-FFF2-40B4-BE49-F238E27FC236}">
                <a16:creationId xmlns:a16="http://schemas.microsoft.com/office/drawing/2014/main" id="{A975E9F0-98F2-4B65-BD34-8732A76AF727}"/>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4669" b="96887" l="3502" r="96109">
                        <a14:foregroundMark x1="38521" y1="8949" x2="63813" y2="11284"/>
                        <a14:foregroundMark x1="63813" y1="11284" x2="91051" y2="35409"/>
                        <a14:foregroundMark x1="91051" y1="35409" x2="91829" y2="66148"/>
                        <a14:foregroundMark x1="91829" y1="66148" x2="73541" y2="84825"/>
                        <a14:foregroundMark x1="73541" y1="84825" x2="49805" y2="94942"/>
                        <a14:foregroundMark x1="49805" y1="94942" x2="20623" y2="81712"/>
                        <a14:foregroundMark x1="20623" y1="81712" x2="7782" y2="56420"/>
                        <a14:foregroundMark x1="7782" y1="56420" x2="12062" y2="35409"/>
                        <a14:foregroundMark x1="94163" y1="42802" x2="96109" y2="55253"/>
                        <a14:foregroundMark x1="47082" y1="94553" x2="52140" y2="93385"/>
                        <a14:foregroundMark x1="41634" y1="23346" x2="33074" y2="25681"/>
                        <a14:foregroundMark x1="59144" y1="24514" x2="74319" y2="36576"/>
                        <a14:foregroundMark x1="57198" y1="16342" x2="25681" y2="48638"/>
                        <a14:foregroundMark x1="25681" y1="48638" x2="66926" y2="78988"/>
                        <a14:foregroundMark x1="66926" y1="78988" x2="74319" y2="59922"/>
                        <a14:foregroundMark x1="28405" y1="33463" x2="21790" y2="63424"/>
                        <a14:foregroundMark x1="21790" y1="63424" x2="47082" y2="75097"/>
                        <a14:foregroundMark x1="47082" y1="75097" x2="46304" y2="75097"/>
                        <a14:foregroundMark x1="31907" y1="72374" x2="52918" y2="79767"/>
                        <a14:foregroundMark x1="75097" y1="70039" x2="76654" y2="46304"/>
                        <a14:foregroundMark x1="46304" y1="43969" x2="47082" y2="58366"/>
                        <a14:foregroundMark x1="39689" y1="49027" x2="48638" y2="41634"/>
                        <a14:foregroundMark x1="40856" y1="43969" x2="50973" y2="40078"/>
                        <a14:foregroundMark x1="56420" y1="39689" x2="61089" y2="52918"/>
                        <a14:foregroundMark x1="49805" y1="59533" x2="54475" y2="59533"/>
                        <a14:foregroundMark x1="50973" y1="44358" x2="54475" y2="48638"/>
                        <a14:foregroundMark x1="41634" y1="17510" x2="34241" y2="10117"/>
                        <a14:foregroundMark x1="31907" y1="10506" x2="7782" y2="28405"/>
                        <a14:foregroundMark x1="4572" y1="48249" x2="3502" y2="54864"/>
                        <a14:foregroundMark x1="7782" y1="28405" x2="4572" y2="48249"/>
                        <a14:foregroundMark x1="3502" y1="54864" x2="3891" y2="55642"/>
                        <a14:foregroundMark x1="66148" y1="7393" x2="40078" y2="5058"/>
                        <a14:foregroundMark x1="40078" y1="5058" x2="39300" y2="5447"/>
                        <a14:foregroundMark x1="43191" y1="96887" x2="54864" y2="96887"/>
                        <a14:backgroundMark x1="0" y1="48249" x2="0" y2="48249"/>
                      </a14:backgroundRemoval>
                    </a14:imgEffect>
                  </a14:imgLayer>
                </a14:imgProps>
              </a:ext>
            </a:extLst>
          </a:blip>
          <a:srcRect/>
          <a:stretch>
            <a:fillRect/>
          </a:stretch>
        </p:blipFill>
        <p:spPr bwMode="auto">
          <a:xfrm>
            <a:off x="1006655" y="190071"/>
            <a:ext cx="414068" cy="415301"/>
          </a:xfrm>
          <a:prstGeom prst="rect">
            <a:avLst/>
          </a:prstGeom>
          <a:noFill/>
          <a:ln w="9525">
            <a:noFill/>
            <a:miter lim="800000"/>
            <a:headEnd/>
            <a:tailEnd/>
          </a:ln>
        </p:spPr>
      </p:pic>
      <p:pic>
        <p:nvPicPr>
          <p:cNvPr id="39" name="Picture 38" descr="A red flag with a yellow star and a yellow star&#10;&#10;Description automatically generated">
            <a:extLst>
              <a:ext uri="{FF2B5EF4-FFF2-40B4-BE49-F238E27FC236}">
                <a16:creationId xmlns:a16="http://schemas.microsoft.com/office/drawing/2014/main" id="{A3802964-B133-4FF0-8928-493122313AFD}"/>
              </a:ext>
            </a:extLst>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10000" b="90000" l="10000" r="90000">
                        <a14:foregroundMark x1="67333" y1="32738" x2="81000" y2="64881"/>
                        <a14:foregroundMark x1="46000" y1="44643" x2="55333" y2="71429"/>
                        <a14:foregroundMark x1="55333" y1="71429" x2="55333" y2="71429"/>
                        <a14:foregroundMark x1="56333" y1="47619" x2="70000" y2="59524"/>
                        <a14:foregroundMark x1="28333" y1="50000" x2="41667" y2="69643"/>
                      </a14:backgroundRemoval>
                    </a14:imgEffect>
                  </a14:imgLayer>
                </a14:imgProps>
              </a:ext>
              <a:ext uri="{28A0092B-C50C-407E-A947-70E740481C1C}">
                <a14:useLocalDpi xmlns:a14="http://schemas.microsoft.com/office/drawing/2010/main" val="0"/>
              </a:ext>
            </a:extLst>
          </a:blip>
          <a:stretch>
            <a:fillRect/>
          </a:stretch>
        </p:blipFill>
        <p:spPr>
          <a:xfrm>
            <a:off x="7226350" y="0"/>
            <a:ext cx="1046380" cy="585972"/>
          </a:xfrm>
          <a:prstGeom prst="rect">
            <a:avLst/>
          </a:prstGeom>
        </p:spPr>
      </p:pic>
    </p:spTree>
    <p:extLst>
      <p:ext uri="{BB962C8B-B14F-4D97-AF65-F5344CB8AC3E}">
        <p14:creationId xmlns:p14="http://schemas.microsoft.com/office/powerpoint/2010/main" val="18136811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457" y="131584"/>
            <a:ext cx="761997" cy="555653"/>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159546" y="131585"/>
            <a:ext cx="647105" cy="626561"/>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cxnSp>
        <p:nvCxnSpPr>
          <p:cNvPr id="4" name="Straight Connector 3">
            <a:extLst>
              <a:ext uri="{FF2B5EF4-FFF2-40B4-BE49-F238E27FC236}">
                <a16:creationId xmlns:a16="http://schemas.microsoft.com/office/drawing/2014/main" id="{D303FA83-4A6E-98DD-87A2-1164F139042D}"/>
              </a:ext>
            </a:extLst>
          </p:cNvPr>
          <p:cNvCxnSpPr/>
          <p:nvPr/>
        </p:nvCxnSpPr>
        <p:spPr>
          <a:xfrm>
            <a:off x="2586038" y="590550"/>
            <a:ext cx="3943349"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2"/>
          <a:stretch>
            <a:fillRect/>
          </a:stretch>
        </p:blipFill>
        <p:spPr>
          <a:xfrm>
            <a:off x="1354456" y="4754751"/>
            <a:ext cx="6395084" cy="406943"/>
          </a:xfrm>
          <a:prstGeom prst="rect">
            <a:avLst/>
          </a:prstGeom>
          <a:effectLst>
            <a:glow rad="114300">
              <a:schemeClr val="bg1"/>
            </a:glow>
          </a:effectLst>
        </p:spPr>
      </p:pic>
      <p:sp>
        <p:nvSpPr>
          <p:cNvPr id="39" name="TextBox 38">
            <a:extLst>
              <a:ext uri="{FF2B5EF4-FFF2-40B4-BE49-F238E27FC236}">
                <a16:creationId xmlns:a16="http://schemas.microsoft.com/office/drawing/2014/main" id="{9BC33E22-1124-49CE-89D8-36FD29A0CBDB}"/>
              </a:ext>
            </a:extLst>
          </p:cNvPr>
          <p:cNvSpPr txBox="1"/>
          <p:nvPr/>
        </p:nvSpPr>
        <p:spPr>
          <a:xfrm>
            <a:off x="2236991" y="197667"/>
            <a:ext cx="4757350" cy="400110"/>
          </a:xfrm>
          <a:prstGeom prst="rect">
            <a:avLst/>
          </a:prstGeom>
          <a:noFill/>
        </p:spPr>
        <p:txBody>
          <a:bodyPr wrap="square">
            <a:spAutoFit/>
          </a:bodyPr>
          <a:lstStyle/>
          <a:p>
            <a:pPr marL="0" marR="0" lvl="0" indent="0" algn="ctr" defTabSz="913403"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D2212B"/>
                </a:solidFill>
                <a:effectLst/>
                <a:uLnTx/>
                <a:uFillTx/>
                <a:latin typeface="Times New Roman" pitchFamily="18" charset="0"/>
                <a:ea typeface="微软雅黑"/>
                <a:cs typeface="Times New Roman" pitchFamily="18" charset="0"/>
              </a:rPr>
              <a:t>KHU VỰC BẮC TRUNG BỘ</a:t>
            </a:r>
            <a:endParaRPr kumimoji="0" lang="en-US" sz="2000" b="1" i="0" u="none" strike="noStrike" kern="1200" cap="none" spc="0" normalizeH="0" baseline="0" noProof="0" dirty="0">
              <a:ln>
                <a:noFill/>
              </a:ln>
              <a:solidFill>
                <a:srgbClr val="D2212B"/>
              </a:solidFill>
              <a:effectLst/>
              <a:uLnTx/>
              <a:uFillTx/>
              <a:latin typeface="Times New Roman" pitchFamily="18" charset="0"/>
              <a:ea typeface="微软雅黑"/>
              <a:cs typeface="Times New Roman" pitchFamily="18" charset="0"/>
            </a:endParaRPr>
          </a:p>
        </p:txBody>
      </p:sp>
      <p:pic>
        <p:nvPicPr>
          <p:cNvPr id="40" name="Picture 4" descr="Tour du lịch">
            <a:extLst>
              <a:ext uri="{FF2B5EF4-FFF2-40B4-BE49-F238E27FC236}">
                <a16:creationId xmlns:a16="http://schemas.microsoft.com/office/drawing/2014/main" id="{6E6589CB-85AF-4B58-A37B-DEC205FCB56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07090" y="920857"/>
            <a:ext cx="4576771" cy="3366440"/>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a:extLst>
              <a:ext uri="{FF2B5EF4-FFF2-40B4-BE49-F238E27FC236}">
                <a16:creationId xmlns:a16="http://schemas.microsoft.com/office/drawing/2014/main" id="{7EBAEE48-E96D-45F5-B3FF-AB5367A294FE}"/>
              </a:ext>
            </a:extLst>
          </p:cNvPr>
          <p:cNvSpPr txBox="1"/>
          <p:nvPr/>
        </p:nvSpPr>
        <p:spPr>
          <a:xfrm>
            <a:off x="483098" y="1172159"/>
            <a:ext cx="2057400" cy="307777"/>
          </a:xfrm>
          <a:prstGeom prst="rect">
            <a:avLst/>
          </a:prstGeom>
          <a:noFill/>
        </p:spPr>
        <p:txBody>
          <a:bodyPr wrap="square">
            <a:spAutoFit/>
          </a:bodyPr>
          <a:lstStyle/>
          <a:p>
            <a:pPr marL="0" marR="0" lvl="0" indent="0" algn="l" defTabSz="912683" rtl="0" eaLnBrk="1" fontAlgn="base"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55AB7"/>
                </a:solidFill>
                <a:effectLst/>
                <a:uLnTx/>
                <a:uFillTx/>
                <a:latin typeface="Times New Roman" pitchFamily="18" charset="0"/>
                <a:ea typeface="微软雅黑"/>
                <a:cs typeface="Times New Roman" pitchFamily="18" charset="0"/>
              </a:rPr>
              <a:t>Khu</a:t>
            </a:r>
            <a:r>
              <a:rPr kumimoji="0" lang="en-US" sz="1400" b="1" i="0" u="none" strike="noStrike" kern="1200" cap="none" spc="0" normalizeH="0" baseline="0" noProof="0" dirty="0">
                <a:ln>
                  <a:noFill/>
                </a:ln>
                <a:solidFill>
                  <a:srgbClr val="055AB7"/>
                </a:solidFill>
                <a:effectLst/>
                <a:uLnTx/>
                <a:uFillTx/>
                <a:latin typeface="Times New Roman" pitchFamily="18" charset="0"/>
                <a:ea typeface="微软雅黑"/>
                <a:cs typeface="Times New Roman" pitchFamily="18" charset="0"/>
              </a:rPr>
              <a:t> </a:t>
            </a:r>
            <a:r>
              <a:rPr kumimoji="0" lang="en-US" sz="1400" b="1" i="0" u="none" strike="noStrike" kern="1200" cap="none" spc="0" normalizeH="0" baseline="0" noProof="0" dirty="0" err="1">
                <a:ln>
                  <a:noFill/>
                </a:ln>
                <a:solidFill>
                  <a:srgbClr val="055AB7"/>
                </a:solidFill>
                <a:effectLst/>
                <a:uLnTx/>
                <a:uFillTx/>
                <a:latin typeface="Times New Roman" pitchFamily="18" charset="0"/>
                <a:ea typeface="微软雅黑"/>
                <a:cs typeface="Times New Roman" pitchFamily="18" charset="0"/>
              </a:rPr>
              <a:t>vực</a:t>
            </a:r>
            <a:r>
              <a:rPr kumimoji="0" lang="en-US" sz="1400" b="1" i="0" u="none" strike="noStrike" kern="1200" cap="none" spc="0" normalizeH="0" baseline="0" noProof="0" dirty="0">
                <a:ln>
                  <a:noFill/>
                </a:ln>
                <a:solidFill>
                  <a:srgbClr val="055AB7"/>
                </a:solidFill>
                <a:effectLst/>
                <a:uLnTx/>
                <a:uFillTx/>
                <a:latin typeface="Times New Roman" pitchFamily="18" charset="0"/>
                <a:ea typeface="微软雅黑"/>
                <a:cs typeface="Times New Roman" pitchFamily="18" charset="0"/>
              </a:rPr>
              <a:t> </a:t>
            </a:r>
            <a:r>
              <a:rPr kumimoji="0" lang="en-US" sz="1400" b="1" i="0" u="none" strike="noStrike" kern="1200" cap="none" spc="0" normalizeH="0" baseline="0" noProof="0" dirty="0" err="1">
                <a:ln>
                  <a:noFill/>
                </a:ln>
                <a:solidFill>
                  <a:srgbClr val="055AB7"/>
                </a:solidFill>
                <a:effectLst/>
                <a:uLnTx/>
                <a:uFillTx/>
                <a:latin typeface="Times New Roman" pitchFamily="18" charset="0"/>
                <a:ea typeface="微软雅黑"/>
                <a:cs typeface="Times New Roman" pitchFamily="18" charset="0"/>
              </a:rPr>
              <a:t>Bắc</a:t>
            </a:r>
            <a:r>
              <a:rPr kumimoji="0" lang="en-US" sz="1400" b="1" i="0" u="none" strike="noStrike" kern="1200" cap="none" spc="0" normalizeH="0" baseline="0" noProof="0" dirty="0">
                <a:ln>
                  <a:noFill/>
                </a:ln>
                <a:solidFill>
                  <a:srgbClr val="055AB7"/>
                </a:solidFill>
                <a:effectLst/>
                <a:uLnTx/>
                <a:uFillTx/>
                <a:latin typeface="Times New Roman" pitchFamily="18" charset="0"/>
                <a:ea typeface="微软雅黑"/>
                <a:cs typeface="Times New Roman" pitchFamily="18" charset="0"/>
              </a:rPr>
              <a:t> Trung </a:t>
            </a:r>
            <a:r>
              <a:rPr kumimoji="0" lang="en-US" sz="1400" b="1" i="0" u="none" strike="noStrike" kern="1200" cap="none" spc="0" normalizeH="0" baseline="0" noProof="0" dirty="0" err="1">
                <a:ln>
                  <a:noFill/>
                </a:ln>
                <a:solidFill>
                  <a:srgbClr val="055AB7"/>
                </a:solidFill>
                <a:effectLst/>
                <a:uLnTx/>
                <a:uFillTx/>
                <a:latin typeface="Times New Roman" pitchFamily="18" charset="0"/>
                <a:ea typeface="微软雅黑"/>
                <a:cs typeface="Times New Roman" pitchFamily="18" charset="0"/>
              </a:rPr>
              <a:t>Bộ</a:t>
            </a:r>
            <a:endParaRPr kumimoji="0" lang="en-US" sz="1400" b="1" i="0" u="none" strike="noStrike" kern="1200" cap="none" spc="0" normalizeH="0" baseline="0" noProof="0" dirty="0">
              <a:ln>
                <a:noFill/>
              </a:ln>
              <a:solidFill>
                <a:srgbClr val="055AB7"/>
              </a:solidFill>
              <a:effectLst/>
              <a:uLnTx/>
              <a:uFillTx/>
              <a:latin typeface="Times New Roman" pitchFamily="18" charset="0"/>
              <a:ea typeface="微软雅黑"/>
              <a:cs typeface="Times New Roman" pitchFamily="18" charset="0"/>
            </a:endParaRPr>
          </a:p>
        </p:txBody>
      </p:sp>
      <p:sp>
        <p:nvSpPr>
          <p:cNvPr id="43" name="文本框 11">
            <a:extLst>
              <a:ext uri="{FF2B5EF4-FFF2-40B4-BE49-F238E27FC236}">
                <a16:creationId xmlns:a16="http://schemas.microsoft.com/office/drawing/2014/main" id="{E756D1C4-1FA1-4C90-BA31-FE0125F6CB12}"/>
              </a:ext>
            </a:extLst>
          </p:cNvPr>
          <p:cNvSpPr txBox="1"/>
          <p:nvPr/>
        </p:nvSpPr>
        <p:spPr>
          <a:xfrm>
            <a:off x="5653530" y="2479325"/>
            <a:ext cx="2686633" cy="307777"/>
          </a:xfrm>
          <a:prstGeom prst="rect">
            <a:avLst/>
          </a:prstGeom>
          <a:noFill/>
        </p:spPr>
        <p:txBody>
          <a:bodyPr wrap="non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055AB7"/>
                </a:solidFill>
                <a:effectLst/>
                <a:uLnTx/>
                <a:uFillTx/>
                <a:latin typeface="Times New Roman" pitchFamily="18" charset="0"/>
                <a:ea typeface="微软雅黑"/>
                <a:cs typeface="Times New Roman" pitchFamily="18" charset="0"/>
                <a:sym typeface="+mn-ea"/>
              </a:rPr>
              <a:t>BV CHUYÊN KHOA SẢN-</a:t>
            </a:r>
            <a:r>
              <a:rPr kumimoji="0" lang="en-US" altLang="zh-CN" sz="1400" b="1" i="0" u="none" strike="noStrike" kern="1200" cap="none" spc="0" normalizeH="0" noProof="0" dirty="0">
                <a:ln>
                  <a:noFill/>
                </a:ln>
                <a:solidFill>
                  <a:srgbClr val="055AB7"/>
                </a:solidFill>
                <a:effectLst/>
                <a:uLnTx/>
                <a:uFillTx/>
                <a:latin typeface="Times New Roman" pitchFamily="18" charset="0"/>
                <a:ea typeface="微软雅黑"/>
                <a:cs typeface="Times New Roman" pitchFamily="18" charset="0"/>
                <a:sym typeface="+mn-ea"/>
              </a:rPr>
              <a:t> </a:t>
            </a:r>
            <a:r>
              <a:rPr kumimoji="0" lang="en-US" altLang="zh-CN" sz="1400" b="1" i="0" u="none" strike="noStrike" kern="1200" cap="none" spc="0" normalizeH="0" baseline="0" noProof="0" dirty="0">
                <a:ln>
                  <a:noFill/>
                </a:ln>
                <a:solidFill>
                  <a:srgbClr val="055AB7"/>
                </a:solidFill>
                <a:effectLst/>
                <a:uLnTx/>
                <a:uFillTx/>
                <a:latin typeface="Times New Roman" pitchFamily="18" charset="0"/>
                <a:ea typeface="微软雅黑"/>
                <a:cs typeface="Times New Roman" pitchFamily="18" charset="0"/>
                <a:sym typeface="+mn-ea"/>
              </a:rPr>
              <a:t>NHI</a:t>
            </a:r>
            <a:endParaRPr kumimoji="0" lang="zh-CN" altLang="en-US" sz="1400" b="1" i="0" u="none" strike="noStrike" kern="1200" cap="none" spc="0" normalizeH="0" baseline="0" noProof="0" dirty="0">
              <a:ln>
                <a:noFill/>
              </a:ln>
              <a:solidFill>
                <a:srgbClr val="055AB7"/>
              </a:solidFill>
              <a:effectLst/>
              <a:uLnTx/>
              <a:uFillTx/>
              <a:latin typeface="Times New Roman" pitchFamily="18" charset="0"/>
              <a:ea typeface="微软雅黑"/>
              <a:cs typeface="Times New Roman" pitchFamily="18" charset="0"/>
              <a:sym typeface="+mn-ea"/>
            </a:endParaRPr>
          </a:p>
        </p:txBody>
      </p:sp>
      <p:sp>
        <p:nvSpPr>
          <p:cNvPr id="44" name="矩形 9">
            <a:extLst>
              <a:ext uri="{FF2B5EF4-FFF2-40B4-BE49-F238E27FC236}">
                <a16:creationId xmlns:a16="http://schemas.microsoft.com/office/drawing/2014/main" id="{EAA6B800-E784-4052-9AA9-FA1586FCB4A1}"/>
              </a:ext>
            </a:extLst>
          </p:cNvPr>
          <p:cNvSpPr/>
          <p:nvPr/>
        </p:nvSpPr>
        <p:spPr>
          <a:xfrm>
            <a:off x="3674061" y="1974359"/>
            <a:ext cx="2209800" cy="312137"/>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1200" b="0" i="0" u="none" strike="noStrike" kern="1200" cap="none" spc="0" normalizeH="0" baseline="0" noProof="0" dirty="0" err="1">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Bệnh</a:t>
            </a:r>
            <a:r>
              <a:rPr kumimoji="0" lang="en-US" altLang="zh-CN" sz="1200" b="0" i="0" u="none" strike="noStrike" kern="1200" cap="none" spc="0" normalizeH="0" baseline="0" noProof="0" dirty="0">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 </a:t>
            </a:r>
            <a:r>
              <a:rPr kumimoji="0" lang="en-US" altLang="zh-CN" sz="1200" b="0" i="0" u="none" strike="noStrike" kern="1200" cap="none" spc="0" normalizeH="0" baseline="0" noProof="0" dirty="0" err="1">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viện</a:t>
            </a:r>
            <a:r>
              <a:rPr kumimoji="0" lang="en-US" altLang="zh-CN" sz="1200" b="0" i="0" u="none" strike="noStrike" kern="1200" cap="none" spc="0" normalizeH="0" baseline="0" noProof="0" dirty="0">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 </a:t>
            </a:r>
            <a:r>
              <a:rPr kumimoji="0" lang="en-US" altLang="zh-CN" sz="1200" b="0" i="0" u="none" strike="noStrike" kern="1200" cap="none" spc="0" normalizeH="0" baseline="0" noProof="0" dirty="0" err="1">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Sản</a:t>
            </a:r>
            <a:r>
              <a:rPr kumimoji="0" lang="en-US" altLang="zh-CN" sz="1200" b="0" i="0" u="none" strike="noStrike" kern="1200" cap="none" spc="0" normalizeH="0" baseline="0" noProof="0" dirty="0">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 Nhi </a:t>
            </a:r>
            <a:r>
              <a:rPr kumimoji="0" lang="en-US" altLang="zh-CN" sz="1200" b="0" i="0" u="none" strike="noStrike" kern="1200" cap="none" spc="0" normalizeH="0" baseline="0" noProof="0" dirty="0" err="1">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Nghệ</a:t>
            </a:r>
            <a:r>
              <a:rPr kumimoji="0" lang="en-US" altLang="zh-CN" sz="1200" b="0" i="0" u="none" strike="noStrike" kern="1200" cap="none" spc="0" normalizeH="0" baseline="0" noProof="0" dirty="0">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 An</a:t>
            </a:r>
            <a:endParaRPr kumimoji="0" lang="zh-CN" altLang="en-US" sz="1200" b="0" i="0" u="none" strike="noStrike" kern="1200" cap="none" spc="0" normalizeH="0" baseline="0" noProof="0" dirty="0">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endParaRPr>
          </a:p>
        </p:txBody>
      </p:sp>
      <p:pic>
        <p:nvPicPr>
          <p:cNvPr id="45" name="Picture 44">
            <a:extLst>
              <a:ext uri="{FF2B5EF4-FFF2-40B4-BE49-F238E27FC236}">
                <a16:creationId xmlns:a16="http://schemas.microsoft.com/office/drawing/2014/main" id="{D255D86E-34E1-441A-A0EC-8419E3B34A16}"/>
              </a:ext>
            </a:extLst>
          </p:cNvPr>
          <p:cNvPicPr>
            <a:picLocks noChangeAspect="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96016" y="1844763"/>
            <a:ext cx="483747" cy="483747"/>
          </a:xfrm>
          <a:prstGeom prst="rect">
            <a:avLst/>
          </a:prstGeom>
        </p:spPr>
      </p:pic>
      <p:sp>
        <p:nvSpPr>
          <p:cNvPr id="46" name="矩形 28">
            <a:extLst>
              <a:ext uri="{FF2B5EF4-FFF2-40B4-BE49-F238E27FC236}">
                <a16:creationId xmlns:a16="http://schemas.microsoft.com/office/drawing/2014/main" id="{AB74F9B6-4DC6-4B93-A1D7-814028ED5F23}"/>
              </a:ext>
            </a:extLst>
          </p:cNvPr>
          <p:cNvSpPr/>
          <p:nvPr/>
        </p:nvSpPr>
        <p:spPr>
          <a:xfrm>
            <a:off x="390506" y="4328449"/>
            <a:ext cx="8035738" cy="376834"/>
          </a:xfrm>
          <a:prstGeom prst="rect">
            <a:avLst/>
          </a:prstGeom>
        </p:spPr>
        <p:txBody>
          <a:bodyPr wrap="square">
            <a:spAutoFit/>
          </a:bodyPr>
          <a:lstStyle/>
          <a:p>
            <a:pPr marL="0" marR="0" lvl="0" indent="0" algn="ctr" defTabSz="912683" rtl="0" eaLnBrk="1" fontAlgn="auto" latinLnBrk="0" hangingPunct="1">
              <a:lnSpc>
                <a:spcPct val="150000"/>
              </a:lnSpc>
              <a:spcBef>
                <a:spcPts val="0"/>
              </a:spcBef>
              <a:spcAft>
                <a:spcPts val="0"/>
              </a:spcAft>
              <a:buClrTx/>
              <a:buSzTx/>
              <a:buFontTx/>
              <a:buNone/>
              <a:tabLst/>
              <a:defRPr/>
            </a:pP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Trong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khu</a:t>
            </a: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vực</a:t>
            </a: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Bắc</a:t>
            </a: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 Trung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Bộ</a:t>
            </a: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Bệnh</a:t>
            </a: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viện</a:t>
            </a: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Sản</a:t>
            </a: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 Nhi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Nghệ</a:t>
            </a: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 An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là</a:t>
            </a: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bệnh</a:t>
            </a: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viện</a:t>
            </a: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chuyên</a:t>
            </a: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 khoa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Sản</a:t>
            </a: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 Nhi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duy</a:t>
            </a:r>
            <a:r>
              <a:rPr kumimoji="0" lang="en-US" altLang="zh-CN"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 </a:t>
            </a:r>
            <a:r>
              <a:rPr kumimoji="0" lang="en-US" altLang="zh-CN" sz="1400" b="1" i="1" u="none" strike="noStrike" kern="1200" cap="none" spc="0" normalizeH="0" baseline="0" noProof="0" dirty="0" err="1">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rPr>
              <a:t>nhất</a:t>
            </a:r>
            <a:endParaRPr kumimoji="0" lang="zh-CN" altLang="en-US" sz="1400" b="1" i="1" u="none" strike="noStrike" kern="1200" cap="none" spc="0" normalizeH="0" baseline="0" noProof="0" dirty="0">
              <a:ln>
                <a:noFill/>
              </a:ln>
              <a:solidFill>
                <a:srgbClr val="C00000"/>
              </a:solidFill>
              <a:effectLst/>
              <a:uLnTx/>
              <a:uFillTx/>
              <a:latin typeface="Times New Roman" panose="02020603050405020304" pitchFamily="18" charset="0"/>
              <a:ea typeface="微软雅黑"/>
              <a:cs typeface="Times New Roman" panose="02020603050405020304" pitchFamily="18" charset="0"/>
              <a:sym typeface="+mn-lt"/>
            </a:endParaRPr>
          </a:p>
        </p:txBody>
      </p:sp>
      <p:sp>
        <p:nvSpPr>
          <p:cNvPr id="47" name="矩形 9">
            <a:extLst>
              <a:ext uri="{FF2B5EF4-FFF2-40B4-BE49-F238E27FC236}">
                <a16:creationId xmlns:a16="http://schemas.microsoft.com/office/drawing/2014/main" id="{8E29C97B-1206-43F2-BC66-776A77E855E1}"/>
              </a:ext>
            </a:extLst>
          </p:cNvPr>
          <p:cNvSpPr/>
          <p:nvPr/>
        </p:nvSpPr>
        <p:spPr>
          <a:xfrm>
            <a:off x="3896695" y="1260790"/>
            <a:ext cx="2209800" cy="312137"/>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1200" b="0" i="0" u="none" strike="noStrike" kern="1200" cap="none" spc="0" normalizeH="0" baseline="0" noProof="0" dirty="0" err="1">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Bệnh</a:t>
            </a:r>
            <a:r>
              <a:rPr kumimoji="0" lang="en-US" altLang="zh-CN" sz="1200" b="0" i="0" u="none" strike="noStrike" kern="1200" cap="none" spc="0" normalizeH="0" baseline="0" noProof="0" dirty="0">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 </a:t>
            </a:r>
            <a:r>
              <a:rPr kumimoji="0" lang="en-US" altLang="zh-CN" sz="1200" b="0" i="0" u="none" strike="noStrike" kern="1200" cap="none" spc="0" normalizeH="0" baseline="0" noProof="0" dirty="0" err="1">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viện</a:t>
            </a:r>
            <a:r>
              <a:rPr kumimoji="0" lang="en-US" altLang="zh-CN" sz="1200" b="0" i="0" u="none" strike="noStrike" kern="1200" cap="none" spc="0" normalizeH="0" baseline="0" noProof="0" dirty="0">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 Nhi Thanh </a:t>
            </a:r>
            <a:r>
              <a:rPr kumimoji="0" lang="en-US" altLang="zh-CN" sz="1200" b="0" i="0" u="none" strike="noStrike" kern="1200" cap="none" spc="0" normalizeH="0" baseline="0" noProof="0" dirty="0" err="1">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Hoá</a:t>
            </a:r>
            <a:endParaRPr kumimoji="0" lang="zh-CN" altLang="en-US" sz="12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endParaRPr>
          </a:p>
        </p:txBody>
      </p:sp>
      <p:pic>
        <p:nvPicPr>
          <p:cNvPr id="48" name="Picture 47">
            <a:extLst>
              <a:ext uri="{FF2B5EF4-FFF2-40B4-BE49-F238E27FC236}">
                <a16:creationId xmlns:a16="http://schemas.microsoft.com/office/drawing/2014/main" id="{E7180787-9C07-411F-85DE-F3412A72848D}"/>
              </a:ext>
            </a:extLst>
          </p:cNvPr>
          <p:cNvPicPr>
            <a:picLocks noChangeAspect="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23304" y="1150575"/>
            <a:ext cx="483747" cy="483747"/>
          </a:xfrm>
          <a:prstGeom prst="rect">
            <a:avLst/>
          </a:prstGeom>
        </p:spPr>
      </p:pic>
      <p:pic>
        <p:nvPicPr>
          <p:cNvPr id="36" name="Picture 9">
            <a:extLst>
              <a:ext uri="{FF2B5EF4-FFF2-40B4-BE49-F238E27FC236}">
                <a16:creationId xmlns:a16="http://schemas.microsoft.com/office/drawing/2014/main" id="{EB27B072-F4B0-4F40-AAC3-DB0A1F94D50A}"/>
              </a:ext>
            </a:extLst>
          </p:cNvPr>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4669" b="96887" l="3502" r="96109">
                        <a14:foregroundMark x1="38521" y1="8949" x2="63813" y2="11284"/>
                        <a14:foregroundMark x1="63813" y1="11284" x2="91051" y2="35409"/>
                        <a14:foregroundMark x1="91051" y1="35409" x2="91829" y2="66148"/>
                        <a14:foregroundMark x1="91829" y1="66148" x2="73541" y2="84825"/>
                        <a14:foregroundMark x1="73541" y1="84825" x2="49805" y2="94942"/>
                        <a14:foregroundMark x1="49805" y1="94942" x2="20623" y2="81712"/>
                        <a14:foregroundMark x1="20623" y1="81712" x2="7782" y2="56420"/>
                        <a14:foregroundMark x1="7782" y1="56420" x2="12062" y2="35409"/>
                        <a14:foregroundMark x1="94163" y1="42802" x2="96109" y2="55253"/>
                        <a14:foregroundMark x1="47082" y1="94553" x2="52140" y2="93385"/>
                        <a14:foregroundMark x1="41634" y1="23346" x2="33074" y2="25681"/>
                        <a14:foregroundMark x1="59144" y1="24514" x2="74319" y2="36576"/>
                        <a14:foregroundMark x1="57198" y1="16342" x2="25681" y2="48638"/>
                        <a14:foregroundMark x1="25681" y1="48638" x2="66926" y2="78988"/>
                        <a14:foregroundMark x1="66926" y1="78988" x2="74319" y2="59922"/>
                        <a14:foregroundMark x1="28405" y1="33463" x2="21790" y2="63424"/>
                        <a14:foregroundMark x1="21790" y1="63424" x2="47082" y2="75097"/>
                        <a14:foregroundMark x1="47082" y1="75097" x2="46304" y2="75097"/>
                        <a14:foregroundMark x1="31907" y1="72374" x2="52918" y2="79767"/>
                        <a14:foregroundMark x1="75097" y1="70039" x2="76654" y2="46304"/>
                        <a14:foregroundMark x1="46304" y1="43969" x2="47082" y2="58366"/>
                        <a14:foregroundMark x1="39689" y1="49027" x2="48638" y2="41634"/>
                        <a14:foregroundMark x1="40856" y1="43969" x2="50973" y2="40078"/>
                        <a14:foregroundMark x1="56420" y1="39689" x2="61089" y2="52918"/>
                        <a14:foregroundMark x1="49805" y1="59533" x2="54475" y2="59533"/>
                        <a14:foregroundMark x1="50973" y1="44358" x2="54475" y2="48638"/>
                        <a14:foregroundMark x1="41634" y1="17510" x2="34241" y2="10117"/>
                        <a14:foregroundMark x1="31907" y1="10506" x2="7782" y2="28405"/>
                        <a14:foregroundMark x1="4572" y1="48249" x2="3502" y2="54864"/>
                        <a14:foregroundMark x1="7782" y1="28405" x2="4572" y2="48249"/>
                        <a14:foregroundMark x1="3502" y1="54864" x2="3891" y2="55642"/>
                        <a14:foregroundMark x1="66148" y1="7393" x2="40078" y2="5058"/>
                        <a14:foregroundMark x1="40078" y1="5058" x2="39300" y2="5447"/>
                        <a14:foregroundMark x1="43191" y1="96887" x2="54864" y2="96887"/>
                        <a14:backgroundMark x1="0" y1="48249" x2="0" y2="48249"/>
                      </a14:backgroundRemoval>
                    </a14:imgEffect>
                  </a14:imgLayer>
                </a14:imgProps>
              </a:ext>
            </a:extLst>
          </a:blip>
          <a:srcRect/>
          <a:stretch>
            <a:fillRect/>
          </a:stretch>
        </p:blipFill>
        <p:spPr bwMode="auto">
          <a:xfrm>
            <a:off x="1006655" y="190071"/>
            <a:ext cx="414068" cy="415301"/>
          </a:xfrm>
          <a:prstGeom prst="rect">
            <a:avLst/>
          </a:prstGeom>
          <a:noFill/>
          <a:ln w="9525">
            <a:noFill/>
            <a:miter lim="800000"/>
            <a:headEnd/>
            <a:tailEnd/>
          </a:ln>
        </p:spPr>
      </p:pic>
      <p:pic>
        <p:nvPicPr>
          <p:cNvPr id="38" name="Picture 37" descr="A red flag with a yellow star and a yellow star&#10;&#10;Description automatically generated">
            <a:extLst>
              <a:ext uri="{FF2B5EF4-FFF2-40B4-BE49-F238E27FC236}">
                <a16:creationId xmlns:a16="http://schemas.microsoft.com/office/drawing/2014/main" id="{ABA894F2-522E-4FE0-9EBA-1EA3F538F1DA}"/>
              </a:ext>
            </a:extLst>
          </p:cNvPr>
          <p:cNvPicPr>
            <a:picLocks noChangeAspect="1"/>
          </p:cNvPicPr>
          <p:nvPr/>
        </p:nvPicPr>
        <p:blipFill>
          <a:blip r:embed="rId17" cstate="print">
            <a:extLst>
              <a:ext uri="{BEBA8EAE-BF5A-486C-A8C5-ECC9F3942E4B}">
                <a14:imgProps xmlns:a14="http://schemas.microsoft.com/office/drawing/2010/main">
                  <a14:imgLayer r:embed="rId18">
                    <a14:imgEffect>
                      <a14:backgroundRemoval t="10000" b="90000" l="10000" r="90000">
                        <a14:foregroundMark x1="67333" y1="32738" x2="81000" y2="64881"/>
                        <a14:foregroundMark x1="46000" y1="44643" x2="55333" y2="71429"/>
                        <a14:foregroundMark x1="55333" y1="71429" x2="55333" y2="71429"/>
                        <a14:foregroundMark x1="56333" y1="47619" x2="70000" y2="59524"/>
                        <a14:foregroundMark x1="28333" y1="50000" x2="41667" y2="69643"/>
                      </a14:backgroundRemoval>
                    </a14:imgEffect>
                  </a14:imgLayer>
                </a14:imgProps>
              </a:ext>
              <a:ext uri="{28A0092B-C50C-407E-A947-70E740481C1C}">
                <a14:useLocalDpi xmlns:a14="http://schemas.microsoft.com/office/drawing/2010/main" val="0"/>
              </a:ext>
            </a:extLst>
          </a:blip>
          <a:stretch>
            <a:fillRect/>
          </a:stretch>
        </p:blipFill>
        <p:spPr>
          <a:xfrm>
            <a:off x="7226350" y="0"/>
            <a:ext cx="1046380" cy="585972"/>
          </a:xfrm>
          <a:prstGeom prst="rect">
            <a:avLst/>
          </a:prstGeom>
        </p:spPr>
      </p:pic>
    </p:spTree>
    <p:extLst>
      <p:ext uri="{BB962C8B-B14F-4D97-AF65-F5344CB8AC3E}">
        <p14:creationId xmlns:p14="http://schemas.microsoft.com/office/powerpoint/2010/main" val="6093911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457" y="131584"/>
            <a:ext cx="761997" cy="555653"/>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159546" y="131585"/>
            <a:ext cx="647105" cy="626561"/>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cxnSp>
        <p:nvCxnSpPr>
          <p:cNvPr id="4" name="Straight Connector 3">
            <a:extLst>
              <a:ext uri="{FF2B5EF4-FFF2-40B4-BE49-F238E27FC236}">
                <a16:creationId xmlns:a16="http://schemas.microsoft.com/office/drawing/2014/main" id="{D303FA83-4A6E-98DD-87A2-1164F139042D}"/>
              </a:ext>
            </a:extLst>
          </p:cNvPr>
          <p:cNvCxnSpPr/>
          <p:nvPr/>
        </p:nvCxnSpPr>
        <p:spPr>
          <a:xfrm>
            <a:off x="2586038" y="590550"/>
            <a:ext cx="3943349"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2"/>
          <a:stretch>
            <a:fillRect/>
          </a:stretch>
        </p:blipFill>
        <p:spPr>
          <a:xfrm>
            <a:off x="1354456" y="4754751"/>
            <a:ext cx="6395084" cy="406943"/>
          </a:xfrm>
          <a:prstGeom prst="rect">
            <a:avLst/>
          </a:prstGeom>
          <a:effectLst>
            <a:glow rad="114300">
              <a:schemeClr val="bg1"/>
            </a:glow>
          </a:effectLst>
        </p:spPr>
      </p:pic>
      <p:sp>
        <p:nvSpPr>
          <p:cNvPr id="38" name="TextBox 37">
            <a:extLst>
              <a:ext uri="{FF2B5EF4-FFF2-40B4-BE49-F238E27FC236}">
                <a16:creationId xmlns:a16="http://schemas.microsoft.com/office/drawing/2014/main" id="{E49421A0-4EF8-4E0E-B8EB-1199C1FB59BF}"/>
              </a:ext>
            </a:extLst>
          </p:cNvPr>
          <p:cNvSpPr txBox="1"/>
          <p:nvPr/>
        </p:nvSpPr>
        <p:spPr>
          <a:xfrm>
            <a:off x="1673042" y="164434"/>
            <a:ext cx="5805486" cy="400110"/>
          </a:xfrm>
          <a:prstGeom prst="rect">
            <a:avLst/>
          </a:prstGeom>
          <a:noFill/>
        </p:spPr>
        <p:txBody>
          <a:bodyPr wrap="square">
            <a:spAutoFit/>
          </a:bodyPr>
          <a:lstStyle/>
          <a:p>
            <a:pPr marL="0" marR="0" lvl="0" indent="0" algn="ctr" defTabSz="913403"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D2212B"/>
                </a:solidFill>
                <a:effectLst/>
                <a:uLnTx/>
                <a:uFillTx/>
                <a:latin typeface="Times New Roman" pitchFamily="18" charset="0"/>
                <a:ea typeface="+mn-ea"/>
                <a:cs typeface="Times New Roman" pitchFamily="18" charset="0"/>
              </a:rPr>
              <a:t>ĐÀO </a:t>
            </a:r>
            <a:r>
              <a:rPr kumimoji="0" lang="en-US" sz="2000" b="1" i="0" u="none" strike="noStrike" kern="1200" cap="none" spc="0" normalizeH="0" baseline="0" noProof="0" dirty="0">
                <a:ln>
                  <a:noFill/>
                </a:ln>
                <a:solidFill>
                  <a:srgbClr val="D2212B"/>
                </a:solidFill>
                <a:effectLst/>
                <a:uLnTx/>
                <a:uFillTx/>
                <a:latin typeface="Times New Roman" pitchFamily="18" charset="0"/>
                <a:ea typeface="+mn-ea"/>
                <a:cs typeface="Times New Roman" pitchFamily="18" charset="0"/>
              </a:rPr>
              <a:t>TẠO, PHÁT TRIỂN NGUỒN NHÂN LỰC</a:t>
            </a:r>
          </a:p>
        </p:txBody>
      </p:sp>
      <p:grpSp>
        <p:nvGrpSpPr>
          <p:cNvPr id="39" name="Group 38">
            <a:extLst>
              <a:ext uri="{FF2B5EF4-FFF2-40B4-BE49-F238E27FC236}">
                <a16:creationId xmlns:a16="http://schemas.microsoft.com/office/drawing/2014/main" id="{FE897057-10CF-4C9E-AB95-CDE14786DBD1}"/>
              </a:ext>
            </a:extLst>
          </p:cNvPr>
          <p:cNvGrpSpPr/>
          <p:nvPr/>
        </p:nvGrpSpPr>
        <p:grpSpPr>
          <a:xfrm>
            <a:off x="3432100" y="779052"/>
            <a:ext cx="2206700" cy="718080"/>
            <a:chOff x="2168924" y="1088150"/>
            <a:chExt cx="4806152" cy="2248089"/>
          </a:xfrm>
        </p:grpSpPr>
        <p:grpSp>
          <p:nvGrpSpPr>
            <p:cNvPr id="40" name="Group 39">
              <a:extLst>
                <a:ext uri="{FF2B5EF4-FFF2-40B4-BE49-F238E27FC236}">
                  <a16:creationId xmlns:a16="http://schemas.microsoft.com/office/drawing/2014/main" id="{863A4224-35E1-4851-88E1-066EE9FA70AA}"/>
                </a:ext>
              </a:extLst>
            </p:cNvPr>
            <p:cNvGrpSpPr/>
            <p:nvPr/>
          </p:nvGrpSpPr>
          <p:grpSpPr>
            <a:xfrm rot="10800000">
              <a:off x="3570873" y="2164491"/>
              <a:ext cx="1996913" cy="1171748"/>
              <a:chOff x="2987824" y="3700232"/>
              <a:chExt cx="2780246" cy="1879687"/>
            </a:xfrm>
          </p:grpSpPr>
          <p:sp>
            <p:nvSpPr>
              <p:cNvPr id="50" name="Rectangle 39">
                <a:extLst>
                  <a:ext uri="{FF2B5EF4-FFF2-40B4-BE49-F238E27FC236}">
                    <a16:creationId xmlns:a16="http://schemas.microsoft.com/office/drawing/2014/main" id="{2065AE73-FF97-40EA-9135-6063808B2418}"/>
                  </a:ext>
                </a:extLst>
              </p:cNvPr>
              <p:cNvSpPr/>
              <p:nvPr/>
            </p:nvSpPr>
            <p:spPr>
              <a:xfrm rot="5400000" flipV="1">
                <a:off x="2787184" y="4631800"/>
                <a:ext cx="1687478" cy="208760"/>
              </a:xfrm>
              <a:custGeom>
                <a:avLst/>
                <a:gdLst/>
                <a:ahLst/>
                <a:cxnLst/>
                <a:rect l="l" t="t" r="r" b="b"/>
                <a:pathLst>
                  <a:path w="5393520" h="667240">
                    <a:moveTo>
                      <a:pt x="4942528" y="261481"/>
                    </a:moveTo>
                    <a:lnTo>
                      <a:pt x="4942528" y="389369"/>
                    </a:lnTo>
                    <a:lnTo>
                      <a:pt x="5081536" y="389369"/>
                    </a:lnTo>
                    <a:lnTo>
                      <a:pt x="5081536" y="261481"/>
                    </a:lnTo>
                    <a:close/>
                    <a:moveTo>
                      <a:pt x="4692028" y="261481"/>
                    </a:moveTo>
                    <a:lnTo>
                      <a:pt x="4692028" y="389369"/>
                    </a:lnTo>
                    <a:lnTo>
                      <a:pt x="4831036" y="389369"/>
                    </a:lnTo>
                    <a:lnTo>
                      <a:pt x="4831036" y="261481"/>
                    </a:lnTo>
                    <a:close/>
                    <a:moveTo>
                      <a:pt x="4441519" y="261481"/>
                    </a:moveTo>
                    <a:lnTo>
                      <a:pt x="4441519" y="389369"/>
                    </a:lnTo>
                    <a:lnTo>
                      <a:pt x="4580527" y="389369"/>
                    </a:lnTo>
                    <a:lnTo>
                      <a:pt x="4580527" y="261481"/>
                    </a:lnTo>
                    <a:close/>
                    <a:moveTo>
                      <a:pt x="4191008" y="261481"/>
                    </a:moveTo>
                    <a:lnTo>
                      <a:pt x="4191008" y="389369"/>
                    </a:lnTo>
                    <a:lnTo>
                      <a:pt x="4330016" y="389369"/>
                    </a:lnTo>
                    <a:lnTo>
                      <a:pt x="4330016" y="261481"/>
                    </a:lnTo>
                    <a:close/>
                    <a:moveTo>
                      <a:pt x="0" y="0"/>
                    </a:moveTo>
                    <a:lnTo>
                      <a:pt x="570675" y="0"/>
                    </a:lnTo>
                    <a:lnTo>
                      <a:pt x="570675" y="658575"/>
                    </a:lnTo>
                    <a:lnTo>
                      <a:pt x="654080" y="658575"/>
                    </a:lnTo>
                    <a:lnTo>
                      <a:pt x="654080" y="0"/>
                    </a:lnTo>
                    <a:lnTo>
                      <a:pt x="784765" y="0"/>
                    </a:lnTo>
                    <a:lnTo>
                      <a:pt x="784765" y="658575"/>
                    </a:lnTo>
                    <a:lnTo>
                      <a:pt x="868170" y="658575"/>
                    </a:lnTo>
                    <a:lnTo>
                      <a:pt x="868170" y="0"/>
                    </a:lnTo>
                    <a:lnTo>
                      <a:pt x="998854" y="0"/>
                    </a:lnTo>
                    <a:lnTo>
                      <a:pt x="998854" y="658575"/>
                    </a:lnTo>
                    <a:lnTo>
                      <a:pt x="1082259" y="658575"/>
                    </a:lnTo>
                    <a:lnTo>
                      <a:pt x="1082259" y="0"/>
                    </a:lnTo>
                    <a:lnTo>
                      <a:pt x="5393520" y="0"/>
                    </a:lnTo>
                    <a:lnTo>
                      <a:pt x="5393520" y="667240"/>
                    </a:lnTo>
                    <a:lnTo>
                      <a:pt x="0" y="667240"/>
                    </a:lnTo>
                    <a:close/>
                  </a:path>
                </a:pathLst>
              </a:cu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026"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51" name="Rectangle 26">
                <a:extLst>
                  <a:ext uri="{FF2B5EF4-FFF2-40B4-BE49-F238E27FC236}">
                    <a16:creationId xmlns:a16="http://schemas.microsoft.com/office/drawing/2014/main" id="{A7E69991-541C-4072-B215-D0380076F3D5}"/>
                  </a:ext>
                </a:extLst>
              </p:cNvPr>
              <p:cNvSpPr/>
              <p:nvPr/>
            </p:nvSpPr>
            <p:spPr>
              <a:xfrm rot="16200000" flipH="1" flipV="1">
                <a:off x="3035148" y="4605481"/>
                <a:ext cx="1734320" cy="214555"/>
              </a:xfrm>
              <a:custGeom>
                <a:avLst/>
                <a:gdLst/>
                <a:ahLst/>
                <a:cxnLst/>
                <a:rect l="l" t="t" r="r" b="b"/>
                <a:pathLst>
                  <a:path w="5393520" h="667240">
                    <a:moveTo>
                      <a:pt x="4933815" y="0"/>
                    </a:moveTo>
                    <a:lnTo>
                      <a:pt x="834953" y="0"/>
                    </a:lnTo>
                    <a:lnTo>
                      <a:pt x="834953" y="658575"/>
                    </a:lnTo>
                    <a:lnTo>
                      <a:pt x="751548" y="658575"/>
                    </a:lnTo>
                    <a:lnTo>
                      <a:pt x="751548" y="0"/>
                    </a:lnTo>
                    <a:lnTo>
                      <a:pt x="620863" y="0"/>
                    </a:lnTo>
                    <a:lnTo>
                      <a:pt x="620863" y="658575"/>
                    </a:lnTo>
                    <a:lnTo>
                      <a:pt x="537458" y="658575"/>
                    </a:lnTo>
                    <a:lnTo>
                      <a:pt x="537458" y="0"/>
                    </a:lnTo>
                    <a:lnTo>
                      <a:pt x="406774" y="0"/>
                    </a:lnTo>
                    <a:lnTo>
                      <a:pt x="406774" y="658575"/>
                    </a:lnTo>
                    <a:lnTo>
                      <a:pt x="323369" y="658575"/>
                    </a:lnTo>
                    <a:lnTo>
                      <a:pt x="323369" y="0"/>
                    </a:lnTo>
                    <a:lnTo>
                      <a:pt x="192684" y="0"/>
                    </a:lnTo>
                    <a:lnTo>
                      <a:pt x="192684" y="658575"/>
                    </a:lnTo>
                    <a:lnTo>
                      <a:pt x="109279" y="658575"/>
                    </a:lnTo>
                    <a:lnTo>
                      <a:pt x="109279" y="0"/>
                    </a:lnTo>
                    <a:lnTo>
                      <a:pt x="0" y="0"/>
                    </a:lnTo>
                    <a:lnTo>
                      <a:pt x="0" y="667240"/>
                    </a:lnTo>
                    <a:lnTo>
                      <a:pt x="4933815" y="667240"/>
                    </a:lnTo>
                    <a:close/>
                    <a:moveTo>
                      <a:pt x="5147905" y="0"/>
                    </a:moveTo>
                    <a:lnTo>
                      <a:pt x="5017220" y="0"/>
                    </a:lnTo>
                    <a:lnTo>
                      <a:pt x="5017220" y="667240"/>
                    </a:lnTo>
                    <a:lnTo>
                      <a:pt x="5147905" y="667240"/>
                    </a:lnTo>
                    <a:close/>
                    <a:moveTo>
                      <a:pt x="5393520" y="0"/>
                    </a:moveTo>
                    <a:lnTo>
                      <a:pt x="5231310" y="0"/>
                    </a:lnTo>
                    <a:lnTo>
                      <a:pt x="5231310" y="667240"/>
                    </a:lnTo>
                    <a:lnTo>
                      <a:pt x="5393520" y="667240"/>
                    </a:lnTo>
                    <a:close/>
                  </a:path>
                </a:pathLst>
              </a:custGeom>
              <a:solidFill>
                <a:schemeClr val="accent5">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026"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52" name="Rectangle 52">
                <a:extLst>
                  <a:ext uri="{FF2B5EF4-FFF2-40B4-BE49-F238E27FC236}">
                    <a16:creationId xmlns:a16="http://schemas.microsoft.com/office/drawing/2014/main" id="{DE939558-3EAA-4FF4-8195-046633480711}"/>
                  </a:ext>
                </a:extLst>
              </p:cNvPr>
              <p:cNvSpPr/>
              <p:nvPr/>
            </p:nvSpPr>
            <p:spPr>
              <a:xfrm rot="16200000" flipH="1" flipV="1">
                <a:off x="4883414" y="4695262"/>
                <a:ext cx="1555516" cy="213797"/>
              </a:xfrm>
              <a:custGeom>
                <a:avLst/>
                <a:gdLst/>
                <a:ahLst/>
                <a:cxnLst/>
                <a:rect l="l" t="t" r="r" b="b"/>
                <a:pathLst>
                  <a:path w="5393520" h="667240">
                    <a:moveTo>
                      <a:pt x="5393520" y="0"/>
                    </a:moveTo>
                    <a:lnTo>
                      <a:pt x="1875109" y="0"/>
                    </a:lnTo>
                    <a:lnTo>
                      <a:pt x="1875109" y="658575"/>
                    </a:lnTo>
                    <a:lnTo>
                      <a:pt x="1782911" y="658575"/>
                    </a:lnTo>
                    <a:lnTo>
                      <a:pt x="1782911" y="0"/>
                    </a:lnTo>
                    <a:lnTo>
                      <a:pt x="1642284" y="0"/>
                    </a:lnTo>
                    <a:lnTo>
                      <a:pt x="1642284" y="658575"/>
                    </a:lnTo>
                    <a:lnTo>
                      <a:pt x="1550085" y="658575"/>
                    </a:lnTo>
                    <a:lnTo>
                      <a:pt x="1550085" y="0"/>
                    </a:lnTo>
                    <a:lnTo>
                      <a:pt x="1409458" y="0"/>
                    </a:lnTo>
                    <a:lnTo>
                      <a:pt x="1409458" y="658575"/>
                    </a:lnTo>
                    <a:lnTo>
                      <a:pt x="1317259" y="658575"/>
                    </a:lnTo>
                    <a:lnTo>
                      <a:pt x="1317259" y="0"/>
                    </a:lnTo>
                    <a:lnTo>
                      <a:pt x="1176632" y="0"/>
                    </a:lnTo>
                    <a:lnTo>
                      <a:pt x="1176632" y="658575"/>
                    </a:lnTo>
                    <a:lnTo>
                      <a:pt x="1084434" y="658575"/>
                    </a:lnTo>
                    <a:lnTo>
                      <a:pt x="1084434" y="0"/>
                    </a:lnTo>
                    <a:lnTo>
                      <a:pt x="943806" y="0"/>
                    </a:lnTo>
                    <a:lnTo>
                      <a:pt x="943806" y="658575"/>
                    </a:lnTo>
                    <a:lnTo>
                      <a:pt x="851608" y="658575"/>
                    </a:lnTo>
                    <a:lnTo>
                      <a:pt x="851608" y="0"/>
                    </a:lnTo>
                    <a:lnTo>
                      <a:pt x="710981" y="0"/>
                    </a:lnTo>
                    <a:lnTo>
                      <a:pt x="710981" y="658575"/>
                    </a:lnTo>
                    <a:lnTo>
                      <a:pt x="618782" y="658575"/>
                    </a:lnTo>
                    <a:lnTo>
                      <a:pt x="618782" y="0"/>
                    </a:lnTo>
                    <a:lnTo>
                      <a:pt x="478155" y="0"/>
                    </a:lnTo>
                    <a:lnTo>
                      <a:pt x="478155" y="658575"/>
                    </a:lnTo>
                    <a:lnTo>
                      <a:pt x="385957" y="658575"/>
                    </a:lnTo>
                    <a:lnTo>
                      <a:pt x="385957" y="0"/>
                    </a:lnTo>
                    <a:lnTo>
                      <a:pt x="245332" y="0"/>
                    </a:lnTo>
                    <a:lnTo>
                      <a:pt x="245332" y="658575"/>
                    </a:lnTo>
                    <a:lnTo>
                      <a:pt x="153133" y="658575"/>
                    </a:lnTo>
                    <a:lnTo>
                      <a:pt x="153133" y="0"/>
                    </a:lnTo>
                    <a:lnTo>
                      <a:pt x="0" y="0"/>
                    </a:lnTo>
                    <a:lnTo>
                      <a:pt x="0" y="667240"/>
                    </a:lnTo>
                    <a:lnTo>
                      <a:pt x="5393520" y="667240"/>
                    </a:lnTo>
                    <a:close/>
                  </a:path>
                </a:pathLst>
              </a:custGeom>
              <a:solidFill>
                <a:srgbClr val="C888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026"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53" name="Rectangle 98">
                <a:extLst>
                  <a:ext uri="{FF2B5EF4-FFF2-40B4-BE49-F238E27FC236}">
                    <a16:creationId xmlns:a16="http://schemas.microsoft.com/office/drawing/2014/main" id="{90EE41A9-7C80-4B41-B62A-913A69703C9B}"/>
                  </a:ext>
                </a:extLst>
              </p:cNvPr>
              <p:cNvSpPr/>
              <p:nvPr/>
            </p:nvSpPr>
            <p:spPr>
              <a:xfrm rot="5400000" flipH="1">
                <a:off x="3572073" y="4627733"/>
                <a:ext cx="1694715" cy="209656"/>
              </a:xfrm>
              <a:custGeom>
                <a:avLst/>
                <a:gdLst/>
                <a:ahLst/>
                <a:cxnLst/>
                <a:rect l="l" t="t" r="r" b="b"/>
                <a:pathLst>
                  <a:path w="5393520" h="667240">
                    <a:moveTo>
                      <a:pt x="4577339" y="222921"/>
                    </a:moveTo>
                    <a:lnTo>
                      <a:pt x="4577339" y="451264"/>
                    </a:lnTo>
                    <a:lnTo>
                      <a:pt x="4329141" y="451264"/>
                    </a:lnTo>
                    <a:lnTo>
                      <a:pt x="4329141" y="222921"/>
                    </a:lnTo>
                    <a:close/>
                    <a:moveTo>
                      <a:pt x="5021455" y="222921"/>
                    </a:moveTo>
                    <a:lnTo>
                      <a:pt x="5021455" y="451264"/>
                    </a:lnTo>
                    <a:lnTo>
                      <a:pt x="4773257" y="451264"/>
                    </a:lnTo>
                    <a:lnTo>
                      <a:pt x="4773257" y="222921"/>
                    </a:lnTo>
                    <a:close/>
                    <a:moveTo>
                      <a:pt x="5393520" y="0"/>
                    </a:moveTo>
                    <a:lnTo>
                      <a:pt x="538365" y="0"/>
                    </a:lnTo>
                    <a:lnTo>
                      <a:pt x="538365" y="667239"/>
                    </a:lnTo>
                    <a:lnTo>
                      <a:pt x="300065" y="667239"/>
                    </a:lnTo>
                    <a:lnTo>
                      <a:pt x="300065" y="0"/>
                    </a:lnTo>
                    <a:lnTo>
                      <a:pt x="0" y="0"/>
                    </a:lnTo>
                    <a:lnTo>
                      <a:pt x="0" y="667240"/>
                    </a:lnTo>
                    <a:lnTo>
                      <a:pt x="5393520" y="667240"/>
                    </a:lnTo>
                    <a:close/>
                  </a:path>
                </a:pathLst>
              </a:custGeom>
              <a:solidFill>
                <a:srgbClr val="C888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026"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54" name="Rectangle 110">
                <a:extLst>
                  <a:ext uri="{FF2B5EF4-FFF2-40B4-BE49-F238E27FC236}">
                    <a16:creationId xmlns:a16="http://schemas.microsoft.com/office/drawing/2014/main" id="{A7DD501E-6C7E-4949-9C1F-E3A069FB9384}"/>
                  </a:ext>
                </a:extLst>
              </p:cNvPr>
              <p:cNvSpPr/>
              <p:nvPr/>
            </p:nvSpPr>
            <p:spPr>
              <a:xfrm rot="5400000" flipH="1">
                <a:off x="3412106" y="4737149"/>
                <a:ext cx="1499976" cy="185564"/>
              </a:xfrm>
              <a:custGeom>
                <a:avLst/>
                <a:gdLst/>
                <a:ahLst/>
                <a:cxnLst/>
                <a:rect l="l" t="t" r="r" b="b"/>
                <a:pathLst>
                  <a:path w="5393520" h="667240">
                    <a:moveTo>
                      <a:pt x="160738" y="0"/>
                    </a:moveTo>
                    <a:lnTo>
                      <a:pt x="0" y="0"/>
                    </a:lnTo>
                    <a:lnTo>
                      <a:pt x="0" y="667240"/>
                    </a:lnTo>
                    <a:lnTo>
                      <a:pt x="160738" y="667240"/>
                    </a:lnTo>
                    <a:close/>
                    <a:moveTo>
                      <a:pt x="374828" y="0"/>
                    </a:moveTo>
                    <a:lnTo>
                      <a:pt x="244143" y="0"/>
                    </a:lnTo>
                    <a:lnTo>
                      <a:pt x="244143" y="667240"/>
                    </a:lnTo>
                    <a:lnTo>
                      <a:pt x="374828" y="667240"/>
                    </a:lnTo>
                    <a:close/>
                    <a:moveTo>
                      <a:pt x="588917" y="0"/>
                    </a:moveTo>
                    <a:lnTo>
                      <a:pt x="458233" y="0"/>
                    </a:lnTo>
                    <a:lnTo>
                      <a:pt x="458233" y="667240"/>
                    </a:lnTo>
                    <a:lnTo>
                      <a:pt x="588917" y="667240"/>
                    </a:lnTo>
                    <a:close/>
                    <a:moveTo>
                      <a:pt x="803007" y="0"/>
                    </a:moveTo>
                    <a:lnTo>
                      <a:pt x="672322" y="0"/>
                    </a:lnTo>
                    <a:lnTo>
                      <a:pt x="672322" y="667240"/>
                    </a:lnTo>
                    <a:lnTo>
                      <a:pt x="803007" y="667240"/>
                    </a:lnTo>
                    <a:close/>
                    <a:moveTo>
                      <a:pt x="5393520" y="0"/>
                    </a:moveTo>
                    <a:lnTo>
                      <a:pt x="886412" y="0"/>
                    </a:lnTo>
                    <a:lnTo>
                      <a:pt x="886412" y="667240"/>
                    </a:lnTo>
                    <a:lnTo>
                      <a:pt x="5393520" y="667240"/>
                    </a:lnTo>
                    <a:close/>
                  </a:path>
                </a:pathLst>
              </a:custGeom>
              <a:solidFill>
                <a:schemeClr val="accent1">
                  <a:lumMod val="9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026"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55" name="Rectangle 112">
                <a:extLst>
                  <a:ext uri="{FF2B5EF4-FFF2-40B4-BE49-F238E27FC236}">
                    <a16:creationId xmlns:a16="http://schemas.microsoft.com/office/drawing/2014/main" id="{AA68A7B0-608A-4BF2-AC07-1BB61E7F5A30}"/>
                  </a:ext>
                </a:extLst>
              </p:cNvPr>
              <p:cNvSpPr/>
              <p:nvPr/>
            </p:nvSpPr>
            <p:spPr>
              <a:xfrm rot="5400000" flipH="1">
                <a:off x="3801983" y="4577115"/>
                <a:ext cx="1784807" cy="220801"/>
              </a:xfrm>
              <a:custGeom>
                <a:avLst/>
                <a:gdLst/>
                <a:ahLst/>
                <a:cxnLst/>
                <a:rect l="l" t="t" r="r" b="b"/>
                <a:pathLst>
                  <a:path w="5393520" h="667240">
                    <a:moveTo>
                      <a:pt x="615033" y="0"/>
                    </a:moveTo>
                    <a:lnTo>
                      <a:pt x="0" y="0"/>
                    </a:lnTo>
                    <a:lnTo>
                      <a:pt x="0" y="667240"/>
                    </a:lnTo>
                    <a:lnTo>
                      <a:pt x="615033" y="667240"/>
                    </a:lnTo>
                    <a:close/>
                    <a:moveTo>
                      <a:pt x="829123" y="0"/>
                    </a:moveTo>
                    <a:lnTo>
                      <a:pt x="698438" y="0"/>
                    </a:lnTo>
                    <a:lnTo>
                      <a:pt x="698438" y="667240"/>
                    </a:lnTo>
                    <a:lnTo>
                      <a:pt x="829123" y="667240"/>
                    </a:lnTo>
                    <a:close/>
                    <a:moveTo>
                      <a:pt x="4597121" y="0"/>
                    </a:moveTo>
                    <a:lnTo>
                      <a:pt x="912528" y="0"/>
                    </a:lnTo>
                    <a:lnTo>
                      <a:pt x="912528" y="667240"/>
                    </a:lnTo>
                    <a:lnTo>
                      <a:pt x="4597121" y="667240"/>
                    </a:lnTo>
                    <a:close/>
                    <a:moveTo>
                      <a:pt x="4811211" y="0"/>
                    </a:moveTo>
                    <a:lnTo>
                      <a:pt x="4680526" y="0"/>
                    </a:lnTo>
                    <a:lnTo>
                      <a:pt x="4680526" y="667240"/>
                    </a:lnTo>
                    <a:lnTo>
                      <a:pt x="4811211" y="667240"/>
                    </a:lnTo>
                    <a:close/>
                    <a:moveTo>
                      <a:pt x="5393520" y="0"/>
                    </a:moveTo>
                    <a:lnTo>
                      <a:pt x="4894616" y="0"/>
                    </a:lnTo>
                    <a:lnTo>
                      <a:pt x="4894616" y="667240"/>
                    </a:lnTo>
                    <a:lnTo>
                      <a:pt x="5393520" y="667240"/>
                    </a:lnTo>
                    <a:close/>
                  </a:path>
                </a:pathLst>
              </a:custGeom>
              <a:solidFill>
                <a:srgbClr val="C888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026"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56" name="Rectangle 112">
                <a:extLst>
                  <a:ext uri="{FF2B5EF4-FFF2-40B4-BE49-F238E27FC236}">
                    <a16:creationId xmlns:a16="http://schemas.microsoft.com/office/drawing/2014/main" id="{BC0E1195-C7CE-4F63-8095-910C5694A559}"/>
                  </a:ext>
                </a:extLst>
              </p:cNvPr>
              <p:cNvSpPr/>
              <p:nvPr/>
            </p:nvSpPr>
            <p:spPr>
              <a:xfrm rot="5400000" flipH="1">
                <a:off x="2410703" y="4523806"/>
                <a:ext cx="1879687" cy="232539"/>
              </a:xfrm>
              <a:custGeom>
                <a:avLst/>
                <a:gdLst/>
                <a:ahLst/>
                <a:cxnLst/>
                <a:rect l="l" t="t" r="r" b="b"/>
                <a:pathLst>
                  <a:path w="5393520" h="667240">
                    <a:moveTo>
                      <a:pt x="615033" y="0"/>
                    </a:moveTo>
                    <a:lnTo>
                      <a:pt x="0" y="0"/>
                    </a:lnTo>
                    <a:lnTo>
                      <a:pt x="0" y="667240"/>
                    </a:lnTo>
                    <a:lnTo>
                      <a:pt x="615033" y="667240"/>
                    </a:lnTo>
                    <a:close/>
                    <a:moveTo>
                      <a:pt x="829123" y="0"/>
                    </a:moveTo>
                    <a:lnTo>
                      <a:pt x="698438" y="0"/>
                    </a:lnTo>
                    <a:lnTo>
                      <a:pt x="698438" y="667240"/>
                    </a:lnTo>
                    <a:lnTo>
                      <a:pt x="829123" y="667240"/>
                    </a:lnTo>
                    <a:close/>
                    <a:moveTo>
                      <a:pt x="4597121" y="0"/>
                    </a:moveTo>
                    <a:lnTo>
                      <a:pt x="912528" y="0"/>
                    </a:lnTo>
                    <a:lnTo>
                      <a:pt x="912528" y="667240"/>
                    </a:lnTo>
                    <a:lnTo>
                      <a:pt x="4597121" y="667240"/>
                    </a:lnTo>
                    <a:close/>
                    <a:moveTo>
                      <a:pt x="4811211" y="0"/>
                    </a:moveTo>
                    <a:lnTo>
                      <a:pt x="4680526" y="0"/>
                    </a:lnTo>
                    <a:lnTo>
                      <a:pt x="4680526" y="667240"/>
                    </a:lnTo>
                    <a:lnTo>
                      <a:pt x="4811211" y="667240"/>
                    </a:lnTo>
                    <a:close/>
                    <a:moveTo>
                      <a:pt x="5393520" y="0"/>
                    </a:moveTo>
                    <a:lnTo>
                      <a:pt x="4894616" y="0"/>
                    </a:lnTo>
                    <a:lnTo>
                      <a:pt x="4894616" y="667240"/>
                    </a:lnTo>
                    <a:lnTo>
                      <a:pt x="5393520" y="667240"/>
                    </a:lnTo>
                    <a:close/>
                  </a:path>
                </a:pathLst>
              </a:custGeom>
              <a:solidFill>
                <a:schemeClr val="accent5">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026"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57" name="Rectangle 97">
                <a:extLst>
                  <a:ext uri="{FF2B5EF4-FFF2-40B4-BE49-F238E27FC236}">
                    <a16:creationId xmlns:a16="http://schemas.microsoft.com/office/drawing/2014/main" id="{DDADB993-2FCA-4530-8F78-D201C84157A6}"/>
                  </a:ext>
                </a:extLst>
              </p:cNvPr>
              <p:cNvSpPr/>
              <p:nvPr/>
            </p:nvSpPr>
            <p:spPr>
              <a:xfrm rot="5400000" flipH="1">
                <a:off x="2326501" y="4731870"/>
                <a:ext cx="1509371" cy="186726"/>
              </a:xfrm>
              <a:custGeom>
                <a:avLst/>
                <a:gdLst/>
                <a:ahLst/>
                <a:cxnLst/>
                <a:rect l="l" t="t" r="r" b="b"/>
                <a:pathLst>
                  <a:path w="5393520" h="667240">
                    <a:moveTo>
                      <a:pt x="3749325" y="214783"/>
                    </a:moveTo>
                    <a:lnTo>
                      <a:pt x="3749325" y="452458"/>
                    </a:lnTo>
                    <a:lnTo>
                      <a:pt x="3604159" y="452458"/>
                    </a:lnTo>
                    <a:lnTo>
                      <a:pt x="3604159" y="214783"/>
                    </a:lnTo>
                    <a:close/>
                    <a:moveTo>
                      <a:pt x="4010934" y="214783"/>
                    </a:moveTo>
                    <a:lnTo>
                      <a:pt x="4010934" y="452458"/>
                    </a:lnTo>
                    <a:lnTo>
                      <a:pt x="3865768" y="452458"/>
                    </a:lnTo>
                    <a:lnTo>
                      <a:pt x="3865768" y="214783"/>
                    </a:lnTo>
                    <a:close/>
                    <a:moveTo>
                      <a:pt x="4272544" y="214783"/>
                    </a:moveTo>
                    <a:lnTo>
                      <a:pt x="4272544" y="452458"/>
                    </a:lnTo>
                    <a:lnTo>
                      <a:pt x="4127378" y="452458"/>
                    </a:lnTo>
                    <a:lnTo>
                      <a:pt x="4127378" y="214783"/>
                    </a:lnTo>
                    <a:close/>
                    <a:moveTo>
                      <a:pt x="4534153" y="214783"/>
                    </a:moveTo>
                    <a:lnTo>
                      <a:pt x="4534153" y="452458"/>
                    </a:lnTo>
                    <a:lnTo>
                      <a:pt x="4388987" y="452458"/>
                    </a:lnTo>
                    <a:lnTo>
                      <a:pt x="4388987" y="214783"/>
                    </a:lnTo>
                    <a:close/>
                    <a:moveTo>
                      <a:pt x="4795763" y="214783"/>
                    </a:moveTo>
                    <a:lnTo>
                      <a:pt x="4795763" y="452458"/>
                    </a:lnTo>
                    <a:lnTo>
                      <a:pt x="4650597" y="452458"/>
                    </a:lnTo>
                    <a:lnTo>
                      <a:pt x="4650597" y="214783"/>
                    </a:lnTo>
                    <a:close/>
                    <a:moveTo>
                      <a:pt x="5057372" y="214783"/>
                    </a:moveTo>
                    <a:lnTo>
                      <a:pt x="5057372" y="452458"/>
                    </a:lnTo>
                    <a:lnTo>
                      <a:pt x="4912206" y="452458"/>
                    </a:lnTo>
                    <a:lnTo>
                      <a:pt x="4912206" y="214783"/>
                    </a:lnTo>
                    <a:close/>
                    <a:moveTo>
                      <a:pt x="5393520" y="0"/>
                    </a:moveTo>
                    <a:lnTo>
                      <a:pt x="0" y="0"/>
                    </a:lnTo>
                    <a:lnTo>
                      <a:pt x="0" y="667240"/>
                    </a:lnTo>
                    <a:lnTo>
                      <a:pt x="5393520" y="667240"/>
                    </a:lnTo>
                    <a:close/>
                  </a:path>
                </a:pathLst>
              </a:custGeom>
              <a:solidFill>
                <a:schemeClr val="accent1">
                  <a:lumMod val="9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026"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58" name="Rectangle 74">
                <a:extLst>
                  <a:ext uri="{FF2B5EF4-FFF2-40B4-BE49-F238E27FC236}">
                    <a16:creationId xmlns:a16="http://schemas.microsoft.com/office/drawing/2014/main" id="{8207B8A1-6FD7-4FA8-B380-E4E2D3C0E32D}"/>
                  </a:ext>
                </a:extLst>
              </p:cNvPr>
              <p:cNvSpPr/>
              <p:nvPr/>
            </p:nvSpPr>
            <p:spPr>
              <a:xfrm rot="5400000" flipH="1">
                <a:off x="4624354" y="4709730"/>
                <a:ext cx="1530076" cy="210301"/>
              </a:xfrm>
              <a:custGeom>
                <a:avLst/>
                <a:gdLst/>
                <a:ahLst/>
                <a:cxnLst/>
                <a:rect l="l" t="t" r="r" b="b"/>
                <a:pathLst>
                  <a:path w="5393520" h="667240">
                    <a:moveTo>
                      <a:pt x="4294520" y="262881"/>
                    </a:moveTo>
                    <a:lnTo>
                      <a:pt x="4294520" y="390769"/>
                    </a:lnTo>
                    <a:lnTo>
                      <a:pt x="4155512" y="390769"/>
                    </a:lnTo>
                    <a:lnTo>
                      <a:pt x="4155512" y="262881"/>
                    </a:lnTo>
                    <a:close/>
                    <a:moveTo>
                      <a:pt x="4545033" y="262881"/>
                    </a:moveTo>
                    <a:lnTo>
                      <a:pt x="4545033" y="390769"/>
                    </a:lnTo>
                    <a:lnTo>
                      <a:pt x="4406025" y="390769"/>
                    </a:lnTo>
                    <a:lnTo>
                      <a:pt x="4406025" y="262881"/>
                    </a:lnTo>
                    <a:close/>
                    <a:moveTo>
                      <a:pt x="4795546" y="262881"/>
                    </a:moveTo>
                    <a:lnTo>
                      <a:pt x="4795546" y="390769"/>
                    </a:lnTo>
                    <a:lnTo>
                      <a:pt x="4656538" y="390769"/>
                    </a:lnTo>
                    <a:lnTo>
                      <a:pt x="4656538" y="262881"/>
                    </a:lnTo>
                    <a:close/>
                    <a:moveTo>
                      <a:pt x="5393520" y="0"/>
                    </a:moveTo>
                    <a:lnTo>
                      <a:pt x="1140534" y="0"/>
                    </a:lnTo>
                    <a:lnTo>
                      <a:pt x="1140534" y="658575"/>
                    </a:lnTo>
                    <a:lnTo>
                      <a:pt x="1057129" y="658575"/>
                    </a:lnTo>
                    <a:lnTo>
                      <a:pt x="1057129" y="0"/>
                    </a:lnTo>
                    <a:lnTo>
                      <a:pt x="926444" y="0"/>
                    </a:lnTo>
                    <a:lnTo>
                      <a:pt x="926444" y="658575"/>
                    </a:lnTo>
                    <a:lnTo>
                      <a:pt x="843039" y="658575"/>
                    </a:lnTo>
                    <a:lnTo>
                      <a:pt x="843039" y="0"/>
                    </a:lnTo>
                    <a:lnTo>
                      <a:pt x="712355" y="0"/>
                    </a:lnTo>
                    <a:lnTo>
                      <a:pt x="712355" y="658575"/>
                    </a:lnTo>
                    <a:lnTo>
                      <a:pt x="628950" y="658575"/>
                    </a:lnTo>
                    <a:lnTo>
                      <a:pt x="628950" y="0"/>
                    </a:lnTo>
                    <a:lnTo>
                      <a:pt x="498265" y="0"/>
                    </a:lnTo>
                    <a:lnTo>
                      <a:pt x="498265" y="658575"/>
                    </a:lnTo>
                    <a:lnTo>
                      <a:pt x="414860" y="658575"/>
                    </a:lnTo>
                    <a:lnTo>
                      <a:pt x="414860" y="0"/>
                    </a:lnTo>
                    <a:lnTo>
                      <a:pt x="0" y="0"/>
                    </a:lnTo>
                    <a:lnTo>
                      <a:pt x="0" y="667240"/>
                    </a:lnTo>
                    <a:lnTo>
                      <a:pt x="5393520" y="667240"/>
                    </a:lnTo>
                    <a:close/>
                  </a:path>
                </a:pathLst>
              </a:custGeom>
              <a:solidFill>
                <a:srgbClr val="4472C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026"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62" name="Rectangle 131">
                <a:extLst>
                  <a:ext uri="{FF2B5EF4-FFF2-40B4-BE49-F238E27FC236}">
                    <a16:creationId xmlns:a16="http://schemas.microsoft.com/office/drawing/2014/main" id="{683C8AD5-5E3A-46E8-BBC6-D48F939B2836}"/>
                  </a:ext>
                </a:extLst>
              </p:cNvPr>
              <p:cNvSpPr/>
              <p:nvPr/>
            </p:nvSpPr>
            <p:spPr>
              <a:xfrm rot="5400000" flipH="1">
                <a:off x="4253712" y="4609117"/>
                <a:ext cx="1581603" cy="360000"/>
              </a:xfrm>
              <a:custGeom>
                <a:avLst/>
                <a:gdLst/>
                <a:ahLst/>
                <a:cxnLst/>
                <a:rect l="l" t="t" r="r" b="b"/>
                <a:pathLst>
                  <a:path w="1581603" h="360000">
                    <a:moveTo>
                      <a:pt x="1202902" y="360000"/>
                    </a:moveTo>
                    <a:lnTo>
                      <a:pt x="1202902" y="0"/>
                    </a:lnTo>
                    <a:lnTo>
                      <a:pt x="1152000" y="0"/>
                    </a:lnTo>
                    <a:lnTo>
                      <a:pt x="1019560" y="0"/>
                    </a:lnTo>
                    <a:lnTo>
                      <a:pt x="929520" y="0"/>
                    </a:lnTo>
                    <a:lnTo>
                      <a:pt x="863339" y="0"/>
                    </a:lnTo>
                    <a:lnTo>
                      <a:pt x="773299" y="0"/>
                    </a:lnTo>
                    <a:lnTo>
                      <a:pt x="429603" y="0"/>
                    </a:lnTo>
                    <a:lnTo>
                      <a:pt x="0" y="0"/>
                    </a:lnTo>
                    <a:lnTo>
                      <a:pt x="0" y="360000"/>
                    </a:lnTo>
                    <a:lnTo>
                      <a:pt x="429603" y="360000"/>
                    </a:lnTo>
                    <a:lnTo>
                      <a:pt x="773299" y="360000"/>
                    </a:lnTo>
                    <a:lnTo>
                      <a:pt x="863339" y="360000"/>
                    </a:lnTo>
                    <a:lnTo>
                      <a:pt x="929520" y="360000"/>
                    </a:lnTo>
                    <a:lnTo>
                      <a:pt x="1019560" y="360000"/>
                    </a:lnTo>
                    <a:lnTo>
                      <a:pt x="1152000" y="360000"/>
                    </a:lnTo>
                    <a:close/>
                    <a:moveTo>
                      <a:pt x="1359123" y="360000"/>
                    </a:moveTo>
                    <a:lnTo>
                      <a:pt x="1359123" y="0"/>
                    </a:lnTo>
                    <a:lnTo>
                      <a:pt x="1292942" y="0"/>
                    </a:lnTo>
                    <a:lnTo>
                      <a:pt x="1292942" y="360000"/>
                    </a:lnTo>
                    <a:close/>
                    <a:moveTo>
                      <a:pt x="1581603" y="360000"/>
                    </a:moveTo>
                    <a:lnTo>
                      <a:pt x="1581603" y="0"/>
                    </a:lnTo>
                    <a:lnTo>
                      <a:pt x="1449163" y="0"/>
                    </a:lnTo>
                    <a:lnTo>
                      <a:pt x="1449163" y="360000"/>
                    </a:lnTo>
                    <a:close/>
                  </a:path>
                </a:pathLst>
              </a:cu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026"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grpSp>
        <p:grpSp>
          <p:nvGrpSpPr>
            <p:cNvPr id="42" name="Group 41">
              <a:extLst>
                <a:ext uri="{FF2B5EF4-FFF2-40B4-BE49-F238E27FC236}">
                  <a16:creationId xmlns:a16="http://schemas.microsoft.com/office/drawing/2014/main" id="{D04FC28F-F671-4026-BC00-CBEA27FA815D}"/>
                </a:ext>
              </a:extLst>
            </p:cNvPr>
            <p:cNvGrpSpPr/>
            <p:nvPr/>
          </p:nvGrpSpPr>
          <p:grpSpPr>
            <a:xfrm flipH="1">
              <a:off x="2168924" y="1088150"/>
              <a:ext cx="4806152" cy="1379003"/>
              <a:chOff x="2855642" y="1729428"/>
              <a:chExt cx="6480725" cy="2748096"/>
            </a:xfrm>
          </p:grpSpPr>
          <p:sp>
            <p:nvSpPr>
              <p:cNvPr id="43" name="Rectangle 5">
                <a:extLst>
                  <a:ext uri="{FF2B5EF4-FFF2-40B4-BE49-F238E27FC236}">
                    <a16:creationId xmlns:a16="http://schemas.microsoft.com/office/drawing/2014/main" id="{C46CBC2D-574D-4828-936A-FCA448A41864}"/>
                  </a:ext>
                </a:extLst>
              </p:cNvPr>
              <p:cNvSpPr/>
              <p:nvPr/>
            </p:nvSpPr>
            <p:spPr>
              <a:xfrm>
                <a:off x="4716696" y="2405690"/>
                <a:ext cx="2774385" cy="1882403"/>
              </a:xfrm>
              <a:custGeom>
                <a:avLst/>
                <a:gdLst/>
                <a:ahLst/>
                <a:cxnLst/>
                <a:rect l="l" t="t" r="r" b="b"/>
                <a:pathLst>
                  <a:path w="2897024" h="2264776">
                    <a:moveTo>
                      <a:pt x="0" y="0"/>
                    </a:moveTo>
                    <a:lnTo>
                      <a:pt x="2897024" y="0"/>
                    </a:lnTo>
                    <a:lnTo>
                      <a:pt x="2897024" y="1891127"/>
                    </a:lnTo>
                    <a:cubicBezTo>
                      <a:pt x="2802822" y="1872712"/>
                      <a:pt x="2705549" y="1863893"/>
                      <a:pt x="2606215" y="1863893"/>
                    </a:cubicBezTo>
                    <a:cubicBezTo>
                      <a:pt x="2195568" y="1863893"/>
                      <a:pt x="1820122" y="2014603"/>
                      <a:pt x="1533076" y="2264776"/>
                    </a:cubicBezTo>
                    <a:cubicBezTo>
                      <a:pt x="1247202" y="2014157"/>
                      <a:pt x="872259" y="1863893"/>
                      <a:pt x="462219" y="1863893"/>
                    </a:cubicBezTo>
                    <a:cubicBezTo>
                      <a:pt x="301614" y="1863893"/>
                      <a:pt x="146393" y="1886946"/>
                      <a:pt x="0" y="193100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44" name="Rectangle 5">
                <a:extLst>
                  <a:ext uri="{FF2B5EF4-FFF2-40B4-BE49-F238E27FC236}">
                    <a16:creationId xmlns:a16="http://schemas.microsoft.com/office/drawing/2014/main" id="{858CFFA2-4205-4097-B2F1-E3E33E204C5D}"/>
                  </a:ext>
                </a:extLst>
              </p:cNvPr>
              <p:cNvSpPr/>
              <p:nvPr/>
            </p:nvSpPr>
            <p:spPr>
              <a:xfrm>
                <a:off x="4716696" y="2771860"/>
                <a:ext cx="2774385" cy="905985"/>
              </a:xfrm>
              <a:custGeom>
                <a:avLst/>
                <a:gdLst/>
                <a:ahLst/>
                <a:cxnLst/>
                <a:rect l="l" t="t" r="r" b="b"/>
                <a:pathLst>
                  <a:path w="648072" h="243840">
                    <a:moveTo>
                      <a:pt x="0" y="0"/>
                    </a:moveTo>
                    <a:lnTo>
                      <a:pt x="648072" y="0"/>
                    </a:lnTo>
                    <a:lnTo>
                      <a:pt x="648072" y="146327"/>
                    </a:lnTo>
                    <a:lnTo>
                      <a:pt x="359596" y="243840"/>
                    </a:lnTo>
                    <a:lnTo>
                      <a:pt x="0" y="128585"/>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45" name="Freeform 22">
                <a:extLst>
                  <a:ext uri="{FF2B5EF4-FFF2-40B4-BE49-F238E27FC236}">
                    <a16:creationId xmlns:a16="http://schemas.microsoft.com/office/drawing/2014/main" id="{F5EFAF74-3FB5-466C-BC6C-1F376D253039}"/>
                  </a:ext>
                </a:extLst>
              </p:cNvPr>
              <p:cNvSpPr/>
              <p:nvPr/>
            </p:nvSpPr>
            <p:spPr>
              <a:xfrm>
                <a:off x="2855642" y="1729428"/>
                <a:ext cx="6480725" cy="1657211"/>
              </a:xfrm>
              <a:custGeom>
                <a:avLst/>
                <a:gdLst>
                  <a:gd name="connsiteX0" fmla="*/ 762000 w 1513840"/>
                  <a:gd name="connsiteY0" fmla="*/ 0 h 487680"/>
                  <a:gd name="connsiteX1" fmla="*/ 0 w 1513840"/>
                  <a:gd name="connsiteY1" fmla="*/ 233680 h 487680"/>
                  <a:gd name="connsiteX2" fmla="*/ 792480 w 1513840"/>
                  <a:gd name="connsiteY2" fmla="*/ 487680 h 487680"/>
                  <a:gd name="connsiteX3" fmla="*/ 1513840 w 1513840"/>
                  <a:gd name="connsiteY3" fmla="*/ 243840 h 487680"/>
                  <a:gd name="connsiteX4" fmla="*/ 762000 w 1513840"/>
                  <a:gd name="connsiteY4" fmla="*/ 0 h 48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840" h="487680">
                    <a:moveTo>
                      <a:pt x="762000" y="0"/>
                    </a:moveTo>
                    <a:lnTo>
                      <a:pt x="0" y="233680"/>
                    </a:lnTo>
                    <a:lnTo>
                      <a:pt x="792480" y="487680"/>
                    </a:lnTo>
                    <a:lnTo>
                      <a:pt x="1513840" y="243840"/>
                    </a:lnTo>
                    <a:lnTo>
                      <a:pt x="7620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cxnSp>
            <p:nvCxnSpPr>
              <p:cNvPr id="46" name="Straight Connector 45">
                <a:extLst>
                  <a:ext uri="{FF2B5EF4-FFF2-40B4-BE49-F238E27FC236}">
                    <a16:creationId xmlns:a16="http://schemas.microsoft.com/office/drawing/2014/main" id="{1DE7F3BD-9DBC-48FE-96AE-AEF9C77AEA9D}"/>
                  </a:ext>
                </a:extLst>
              </p:cNvPr>
              <p:cNvCxnSpPr/>
              <p:nvPr/>
            </p:nvCxnSpPr>
            <p:spPr>
              <a:xfrm>
                <a:off x="6204740" y="2292443"/>
                <a:ext cx="1693282" cy="569542"/>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212C9CA-C05D-4A81-8DF0-D441AA69AE1A}"/>
                  </a:ext>
                </a:extLst>
              </p:cNvPr>
              <p:cNvCxnSpPr>
                <a:cxnSpLocks/>
              </p:cNvCxnSpPr>
              <p:nvPr/>
            </p:nvCxnSpPr>
            <p:spPr>
              <a:xfrm rot="20328779">
                <a:off x="8042336" y="2813373"/>
                <a:ext cx="2503" cy="872324"/>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8" name="Isosceles Triangle 47">
                <a:extLst>
                  <a:ext uri="{FF2B5EF4-FFF2-40B4-BE49-F238E27FC236}">
                    <a16:creationId xmlns:a16="http://schemas.microsoft.com/office/drawing/2014/main" id="{052A4A00-4C41-449D-A852-06D53D6E9F4A}"/>
                  </a:ext>
                </a:extLst>
              </p:cNvPr>
              <p:cNvSpPr/>
              <p:nvPr/>
            </p:nvSpPr>
            <p:spPr>
              <a:xfrm rot="20328779">
                <a:off x="8108405" y="3624285"/>
                <a:ext cx="491605" cy="85323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49" name="Oval 48">
                <a:extLst>
                  <a:ext uri="{FF2B5EF4-FFF2-40B4-BE49-F238E27FC236}">
                    <a16:creationId xmlns:a16="http://schemas.microsoft.com/office/drawing/2014/main" id="{7A339864-FC9D-4389-998A-6657E79000BA}"/>
                  </a:ext>
                </a:extLst>
              </p:cNvPr>
              <p:cNvSpPr/>
              <p:nvPr/>
            </p:nvSpPr>
            <p:spPr>
              <a:xfrm>
                <a:off x="8106546" y="3611027"/>
                <a:ext cx="251999" cy="2519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grpSp>
      </p:grpSp>
      <p:cxnSp>
        <p:nvCxnSpPr>
          <p:cNvPr id="63" name="Straight Connector 62">
            <a:extLst>
              <a:ext uri="{FF2B5EF4-FFF2-40B4-BE49-F238E27FC236}">
                <a16:creationId xmlns:a16="http://schemas.microsoft.com/office/drawing/2014/main" id="{FF84476E-1600-4ECB-A8F9-9A0E9F096EAB}"/>
              </a:ext>
            </a:extLst>
          </p:cNvPr>
          <p:cNvCxnSpPr/>
          <p:nvPr/>
        </p:nvCxnSpPr>
        <p:spPr>
          <a:xfrm>
            <a:off x="4555114" y="1536138"/>
            <a:ext cx="0" cy="2895600"/>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sp>
        <p:nvSpPr>
          <p:cNvPr id="64" name="矩形 12">
            <a:extLst>
              <a:ext uri="{FF2B5EF4-FFF2-40B4-BE49-F238E27FC236}">
                <a16:creationId xmlns:a16="http://schemas.microsoft.com/office/drawing/2014/main" id="{594621F1-23C2-468E-98AB-F32B8334715F}"/>
              </a:ext>
            </a:extLst>
          </p:cNvPr>
          <p:cNvSpPr>
            <a:spLocks noChangeArrowheads="1"/>
          </p:cNvSpPr>
          <p:nvPr/>
        </p:nvSpPr>
        <p:spPr bwMode="auto">
          <a:xfrm>
            <a:off x="769848" y="919707"/>
            <a:ext cx="2581019" cy="357186"/>
          </a:xfrm>
          <a:prstGeom prst="rect">
            <a:avLst/>
          </a:prstGeom>
          <a:solidFill>
            <a:srgbClr val="EE3636"/>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9pPr>
          </a:lstStyle>
          <a:p>
            <a:pPr marL="0" marR="0" lvl="0" indent="0" algn="ctr" defTabSz="912683"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620" b="0" i="0" u="none" strike="noStrike" kern="1200" cap="none" spc="0" normalizeH="0" baseline="0" noProof="0">
              <a:ln>
                <a:noFill/>
              </a:ln>
              <a:solidFill>
                <a:srgbClr val="FFFFFF"/>
              </a:solidFill>
              <a:effectLst/>
              <a:uLnTx/>
              <a:uFillTx/>
              <a:latin typeface="Calibri" panose="020F0502020204030204"/>
              <a:ea typeface="+mn-ea"/>
              <a:cs typeface="+mn-ea"/>
              <a:sym typeface="+mn-lt"/>
            </a:endParaRPr>
          </a:p>
        </p:txBody>
      </p:sp>
      <p:sp>
        <p:nvSpPr>
          <p:cNvPr id="65" name="TextBox 13@|17FFC:16777215|FBC:16777215|LFC:16777215|LBC:16777215">
            <a:extLst>
              <a:ext uri="{FF2B5EF4-FFF2-40B4-BE49-F238E27FC236}">
                <a16:creationId xmlns:a16="http://schemas.microsoft.com/office/drawing/2014/main" id="{0AAA9FBD-92A4-4FE0-BFF7-26E20EBE1FAC}"/>
              </a:ext>
            </a:extLst>
          </p:cNvPr>
          <p:cNvSpPr txBox="1"/>
          <p:nvPr/>
        </p:nvSpPr>
        <p:spPr bwMode="auto">
          <a:xfrm>
            <a:off x="895017" y="974843"/>
            <a:ext cx="2373953" cy="223070"/>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95135" rtl="0" eaLnBrk="1" fontAlgn="auto" latinLnBrk="0" hangingPunct="1">
              <a:lnSpc>
                <a:spcPct val="100000"/>
              </a:lnSpc>
              <a:spcBef>
                <a:spcPct val="2000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sym typeface="+mn-lt"/>
              </a:rPr>
              <a:t>ĐÀO TẠO DÀI HẠN</a:t>
            </a:r>
          </a:p>
        </p:txBody>
      </p:sp>
      <p:sp>
        <p:nvSpPr>
          <p:cNvPr id="66" name="矩形 12">
            <a:extLst>
              <a:ext uri="{FF2B5EF4-FFF2-40B4-BE49-F238E27FC236}">
                <a16:creationId xmlns:a16="http://schemas.microsoft.com/office/drawing/2014/main" id="{464CA893-59D7-4171-8393-4B000B6AF477}"/>
              </a:ext>
            </a:extLst>
          </p:cNvPr>
          <p:cNvSpPr>
            <a:spLocks noChangeArrowheads="1"/>
          </p:cNvSpPr>
          <p:nvPr/>
        </p:nvSpPr>
        <p:spPr bwMode="auto">
          <a:xfrm>
            <a:off x="5828224" y="957363"/>
            <a:ext cx="2581019" cy="357186"/>
          </a:xfrm>
          <a:prstGeom prst="rect">
            <a:avLst/>
          </a:prstGeom>
          <a:solidFill>
            <a:srgbClr val="4472C4"/>
          </a:solidFill>
          <a:ln>
            <a:noFill/>
          </a:ln>
        </p:spPr>
        <p:txBody>
          <a:bodyPr anchor="ctr"/>
          <a:lstStyle>
            <a:lvl1pPr>
              <a:spcBef>
                <a:spcPct val="20000"/>
              </a:spcBef>
              <a:buFont typeface="Arial" panose="020B0604020202020204" pitchFamily="34" charset="0"/>
              <a:buChar char="•"/>
              <a:defRPr sz="32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粗黑_GBK" panose="02000000000000000000" pitchFamily="2" charset="-122"/>
                <a:ea typeface="宋体" panose="02010600030101010101" pitchFamily="2" charset="-122"/>
                <a:sym typeface="方正兰亭粗黑_GBK" panose="02000000000000000000" pitchFamily="2" charset="-122"/>
              </a:defRPr>
            </a:lvl9pPr>
          </a:lstStyle>
          <a:p>
            <a:pPr marL="0" marR="0" lvl="0" indent="0" algn="ctr" defTabSz="912683"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620" b="0" i="0" u="none" strike="noStrike" kern="1200" cap="none" spc="0" normalizeH="0" baseline="0" noProof="0">
              <a:ln>
                <a:noFill/>
              </a:ln>
              <a:solidFill>
                <a:srgbClr val="FFFFFF"/>
              </a:solidFill>
              <a:effectLst/>
              <a:uLnTx/>
              <a:uFillTx/>
              <a:latin typeface="Calibri" panose="020F0502020204030204"/>
              <a:ea typeface="+mn-ea"/>
              <a:cs typeface="+mn-ea"/>
              <a:sym typeface="+mn-lt"/>
            </a:endParaRPr>
          </a:p>
        </p:txBody>
      </p:sp>
      <p:sp>
        <p:nvSpPr>
          <p:cNvPr id="67" name="TextBox 13@|17FFC:16777215|FBC:16777215|LFC:16777215|LBC:16777215">
            <a:extLst>
              <a:ext uri="{FF2B5EF4-FFF2-40B4-BE49-F238E27FC236}">
                <a16:creationId xmlns:a16="http://schemas.microsoft.com/office/drawing/2014/main" id="{024F4574-F8F9-4BD9-8021-F57BDD8070E7}"/>
              </a:ext>
            </a:extLst>
          </p:cNvPr>
          <p:cNvSpPr txBox="1"/>
          <p:nvPr/>
        </p:nvSpPr>
        <p:spPr bwMode="auto">
          <a:xfrm>
            <a:off x="5953393" y="1012499"/>
            <a:ext cx="2373953" cy="223070"/>
          </a:xfrm>
          <a:prstGeom prst="rect">
            <a:avLst/>
          </a:prstGeom>
          <a:solidFill>
            <a:srgbClr val="4472C4"/>
          </a:solid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95135" rtl="0" eaLnBrk="1" fontAlgn="auto" latinLnBrk="0" hangingPunct="1">
              <a:lnSpc>
                <a:spcPct val="100000"/>
              </a:lnSpc>
              <a:spcBef>
                <a:spcPct val="2000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sym typeface="+mn-lt"/>
              </a:rPr>
              <a:t>ĐÀO TẠO NGẮN HẠN</a:t>
            </a:r>
          </a:p>
        </p:txBody>
      </p:sp>
      <p:sp>
        <p:nvSpPr>
          <p:cNvPr id="68" name="TextBox 67">
            <a:extLst>
              <a:ext uri="{FF2B5EF4-FFF2-40B4-BE49-F238E27FC236}">
                <a16:creationId xmlns:a16="http://schemas.microsoft.com/office/drawing/2014/main" id="{4185C878-DF71-4CAE-BC19-73CCEB47A937}"/>
              </a:ext>
            </a:extLst>
          </p:cNvPr>
          <p:cNvSpPr txBox="1"/>
          <p:nvPr/>
        </p:nvSpPr>
        <p:spPr>
          <a:xfrm>
            <a:off x="53567" y="1497132"/>
            <a:ext cx="4346711" cy="738664"/>
          </a:xfrm>
          <a:prstGeom prst="rect">
            <a:avLst/>
          </a:prstGeom>
          <a:noFill/>
        </p:spPr>
        <p:txBody>
          <a:bodyPr wrap="square">
            <a:spAutoFit/>
          </a:bodyPr>
          <a:lstStyle/>
          <a:p>
            <a:pPr marL="0" marR="0" lvl="0" indent="0" defTabSz="912683"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Phối hợp với các Trường đại học Y, các bệnh viện tuyến Trung ương để đào tạo, phát triển nguồn nhân lực chất lượng </a:t>
            </a:r>
            <a:r>
              <a:rPr kumimoji="0" lang="de-DE" sz="1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rPr>
              <a:t>cao. </a:t>
            </a:r>
            <a:endParaRPr kumimoji="0" lang="en-US" sz="1400" b="0" i="0" u="none" strike="noStrike" kern="1200" cap="none" spc="0" normalizeH="0" baseline="0" noProof="0" dirty="0">
              <a:ln>
                <a:noFill/>
              </a:ln>
              <a:solidFill>
                <a:prstClr val="black"/>
              </a:solidFill>
              <a:effectLst/>
              <a:uLnTx/>
              <a:uFillTx/>
              <a:latin typeface="Calibri" panose="020F0502020204030204"/>
              <a:cs typeface="+mn-cs"/>
            </a:endParaRPr>
          </a:p>
        </p:txBody>
      </p:sp>
      <p:graphicFrame>
        <p:nvGraphicFramePr>
          <p:cNvPr id="69" name="Chart 68">
            <a:extLst>
              <a:ext uri="{FF2B5EF4-FFF2-40B4-BE49-F238E27FC236}">
                <a16:creationId xmlns:a16="http://schemas.microsoft.com/office/drawing/2014/main" id="{63962683-A5C4-4100-9774-1DE0F591ABA8}"/>
              </a:ext>
            </a:extLst>
          </p:cNvPr>
          <p:cNvGraphicFramePr>
            <a:graphicFrameLocks/>
          </p:cNvGraphicFramePr>
          <p:nvPr>
            <p:extLst>
              <p:ext uri="{D42A27DB-BD31-4B8C-83A1-F6EECF244321}">
                <p14:modId xmlns:p14="http://schemas.microsoft.com/office/powerpoint/2010/main" val="4092497880"/>
              </p:ext>
            </p:extLst>
          </p:nvPr>
        </p:nvGraphicFramePr>
        <p:xfrm>
          <a:off x="127782" y="2020063"/>
          <a:ext cx="4165000" cy="2202169"/>
        </p:xfrm>
        <a:graphic>
          <a:graphicData uri="http://schemas.openxmlformats.org/drawingml/2006/chart">
            <c:chart xmlns:c="http://schemas.openxmlformats.org/drawingml/2006/chart" xmlns:r="http://schemas.openxmlformats.org/officeDocument/2006/relationships" r:id="rId13"/>
          </a:graphicData>
        </a:graphic>
      </p:graphicFrame>
      <p:sp>
        <p:nvSpPr>
          <p:cNvPr id="70" name="TextBox 69">
            <a:extLst>
              <a:ext uri="{FF2B5EF4-FFF2-40B4-BE49-F238E27FC236}">
                <a16:creationId xmlns:a16="http://schemas.microsoft.com/office/drawing/2014/main" id="{D1DF069C-5569-4736-963A-4938BC4957B1}"/>
              </a:ext>
            </a:extLst>
          </p:cNvPr>
          <p:cNvSpPr txBox="1"/>
          <p:nvPr/>
        </p:nvSpPr>
        <p:spPr>
          <a:xfrm>
            <a:off x="621080" y="4314248"/>
            <a:ext cx="3560459" cy="307777"/>
          </a:xfrm>
          <a:prstGeom prst="rect">
            <a:avLst/>
          </a:prstGeom>
          <a:noFill/>
        </p:spPr>
        <p:txBody>
          <a:bodyPr wrap="square">
            <a:spAutoFit/>
          </a:bodyPr>
          <a:lstStyle/>
          <a:p>
            <a:pPr marL="0" marR="0" lvl="0" indent="0" algn="l" defTabSz="912683"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Số liệu đào tạo trong </a:t>
            </a:r>
            <a:r>
              <a:rPr lang="de-DE" sz="1400" noProof="0" dirty="0">
                <a:solidFill>
                  <a:prstClr val="black"/>
                </a:solidFill>
                <a:latin typeface="Times New Roman" panose="02020603050405020304" pitchFamily="18" charset="0"/>
                <a:ea typeface="Times New Roman" panose="02020603050405020304" pitchFamily="18" charset="0"/>
              </a:rPr>
              <a:t>nhiệm kỳ</a:t>
            </a:r>
            <a:r>
              <a:rPr kumimoji="0" lang="de-DE"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(2020-2024)</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TextBox 70">
            <a:extLst>
              <a:ext uri="{FF2B5EF4-FFF2-40B4-BE49-F238E27FC236}">
                <a16:creationId xmlns:a16="http://schemas.microsoft.com/office/drawing/2014/main" id="{63741DE7-0C9E-4FBE-8636-B78BACC2C866}"/>
              </a:ext>
            </a:extLst>
          </p:cNvPr>
          <p:cNvSpPr txBox="1"/>
          <p:nvPr/>
        </p:nvSpPr>
        <p:spPr>
          <a:xfrm>
            <a:off x="4754232" y="2545966"/>
            <a:ext cx="3842103" cy="1528624"/>
          </a:xfrm>
          <a:prstGeom prst="rect">
            <a:avLst/>
          </a:prstGeom>
          <a:noFill/>
        </p:spPr>
        <p:txBody>
          <a:bodyPr wrap="square">
            <a:spAutoFit/>
          </a:bodyPr>
          <a:lstStyle/>
          <a:p>
            <a:pPr marL="171450" marR="0" lvl="0" indent="-171450" algn="just" defTabSz="912683" rtl="0" eaLnBrk="0" fontAlgn="auto" latinLnBrk="0" hangingPunct="0">
              <a:lnSpc>
                <a:spcPct val="100000"/>
              </a:lnSpc>
              <a:spcBef>
                <a:spcPts val="90"/>
              </a:spcBef>
              <a:spcAft>
                <a:spcPts val="600"/>
              </a:spcAft>
              <a:buClrTx/>
              <a:buSzTx/>
              <a:buFont typeface="Wingdings" panose="05000000000000000000" pitchFamily="2" charset="2"/>
              <a:buChar char="Ø"/>
              <a:tabLst>
                <a:tab pos="450215" algn="l"/>
              </a:tabLst>
              <a:defRPr/>
            </a:pP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Phẫu</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thuật</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đầu</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cổ</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171450" marR="0" lvl="0" indent="-171450" algn="just" defTabSz="912683" rtl="0" eaLnBrk="0" fontAlgn="auto" latinLnBrk="0" hangingPunct="0">
              <a:lnSpc>
                <a:spcPct val="100000"/>
              </a:lnSpc>
              <a:spcBef>
                <a:spcPts val="90"/>
              </a:spcBef>
              <a:spcAft>
                <a:spcPts val="600"/>
              </a:spcAft>
              <a:buClrTx/>
              <a:buSzTx/>
              <a:buFont typeface="Wingdings" panose="05000000000000000000" pitchFamily="2" charset="2"/>
              <a:buChar char="Ø"/>
              <a:tabLst>
                <a:tab pos="450215" algn="l"/>
              </a:tabLst>
              <a:defRPr/>
            </a:pP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Phẫu</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thuật</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rau</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cài</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răng</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lược</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171450" marR="0" lvl="0" indent="-171450" algn="just" defTabSz="912683" rtl="0" eaLnBrk="0" fontAlgn="auto" latinLnBrk="0" hangingPunct="0">
              <a:lnSpc>
                <a:spcPct val="100000"/>
              </a:lnSpc>
              <a:spcBef>
                <a:spcPts val="90"/>
              </a:spcBef>
              <a:spcAft>
                <a:spcPts val="600"/>
              </a:spcAft>
              <a:buClrTx/>
              <a:buSzTx/>
              <a:buFont typeface="Wingdings" panose="05000000000000000000" pitchFamily="2" charset="2"/>
              <a:buChar char="Ø"/>
              <a:tabLst>
                <a:tab pos="450215" algn="l"/>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Lâm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sàng</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cơ</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bản</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thụ</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tinh</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trong</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ống</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nghiệm</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171450" marR="0" lvl="0" indent="-171450" algn="just" defTabSz="912683" rtl="0" eaLnBrk="0" fontAlgn="auto" latinLnBrk="0" hangingPunct="0">
              <a:lnSpc>
                <a:spcPct val="100000"/>
              </a:lnSpc>
              <a:spcBef>
                <a:spcPts val="90"/>
              </a:spcBef>
              <a:spcAft>
                <a:spcPts val="600"/>
              </a:spcAft>
              <a:buClrTx/>
              <a:buSzTx/>
              <a:buFont typeface="Wingdings" panose="05000000000000000000" pitchFamily="2" charset="2"/>
              <a:buChar char="Ø"/>
              <a:tabLst>
                <a:tab pos="450215" algn="l"/>
              </a:tabLst>
              <a:defRPr/>
            </a:pP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Rối</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loạn</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chuyển</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hóa</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171450" marR="0" lvl="0" indent="-171450" algn="just" defTabSz="912683" rtl="0" eaLnBrk="0" fontAlgn="auto" latinLnBrk="0" hangingPunct="0">
              <a:lnSpc>
                <a:spcPct val="100000"/>
              </a:lnSpc>
              <a:spcBef>
                <a:spcPts val="90"/>
              </a:spcBef>
              <a:spcAft>
                <a:spcPts val="600"/>
              </a:spcAft>
              <a:buClrTx/>
              <a:buSzTx/>
              <a:buFont typeface="Wingdings" panose="05000000000000000000" pitchFamily="2" charset="2"/>
              <a:buChar char="Ø"/>
              <a:tabLst>
                <a:tab pos="450215" algn="l"/>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Điện</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quang</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can </a:t>
            </a:r>
            <a:r>
              <a:rPr kumimoji="0" lang="en-US" sz="1400" b="0"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mn-cs"/>
              </a:rPr>
              <a:t>thiệp</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p:txBody>
      </p:sp>
      <p:sp>
        <p:nvSpPr>
          <p:cNvPr id="72" name="TextBox 71">
            <a:extLst>
              <a:ext uri="{FF2B5EF4-FFF2-40B4-BE49-F238E27FC236}">
                <a16:creationId xmlns:a16="http://schemas.microsoft.com/office/drawing/2014/main" id="{BF636315-9745-446B-A2F7-369194EACCF6}"/>
              </a:ext>
            </a:extLst>
          </p:cNvPr>
          <p:cNvSpPr txBox="1"/>
          <p:nvPr/>
        </p:nvSpPr>
        <p:spPr>
          <a:xfrm>
            <a:off x="4731888" y="1536138"/>
            <a:ext cx="4484473" cy="904671"/>
          </a:xfrm>
          <a:prstGeom prst="rect">
            <a:avLst/>
          </a:prstGeom>
          <a:noFill/>
        </p:spPr>
        <p:txBody>
          <a:bodyPr wrap="square">
            <a:spAutoFit/>
          </a:bodyPr>
          <a:lstStyle/>
          <a:p>
            <a:pPr marL="0" marR="0" lvl="0" indent="0" defTabSz="912683" rtl="0" eaLnBrk="0" fontAlgn="auto" latinLnBrk="0" hangingPunct="0">
              <a:lnSpc>
                <a:spcPct val="130000"/>
              </a:lnSpc>
              <a:spcBef>
                <a:spcPts val="90"/>
              </a:spcBef>
              <a:spcAft>
                <a:spcPts val="600"/>
              </a:spcAft>
              <a:buClrTx/>
              <a:buSzTx/>
              <a:buFontTx/>
              <a:buNone/>
              <a:tabLst>
                <a:tab pos="450215" algn="l"/>
              </a:tabLst>
              <a:defRPr/>
            </a:pP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Cử</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530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cán</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bộ</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viên</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chức</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tham</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gia</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các</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khóa</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đào</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tạo</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ngắn</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hạn</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tại</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các</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BV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tuyến</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trên</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về</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chuyên</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khoa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sâu</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và</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các</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kỹ</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thuật</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mới</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như</a:t>
            </a: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a:t>
            </a:r>
          </a:p>
        </p:txBody>
      </p:sp>
      <p:pic>
        <p:nvPicPr>
          <p:cNvPr id="73" name="Picture 9">
            <a:extLst>
              <a:ext uri="{FF2B5EF4-FFF2-40B4-BE49-F238E27FC236}">
                <a16:creationId xmlns:a16="http://schemas.microsoft.com/office/drawing/2014/main" id="{6C090089-B9D9-4864-A0E4-AC77E0067CFA}"/>
              </a:ext>
            </a:extLst>
          </p:cNvPr>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4669" b="96887" l="3502" r="96109">
                        <a14:foregroundMark x1="38521" y1="8949" x2="63813" y2="11284"/>
                        <a14:foregroundMark x1="63813" y1="11284" x2="91051" y2="35409"/>
                        <a14:foregroundMark x1="91051" y1="35409" x2="91829" y2="66148"/>
                        <a14:foregroundMark x1="91829" y1="66148" x2="73541" y2="84825"/>
                        <a14:foregroundMark x1="73541" y1="84825" x2="49805" y2="94942"/>
                        <a14:foregroundMark x1="49805" y1="94942" x2="20623" y2="81712"/>
                        <a14:foregroundMark x1="20623" y1="81712" x2="7782" y2="56420"/>
                        <a14:foregroundMark x1="7782" y1="56420" x2="12062" y2="35409"/>
                        <a14:foregroundMark x1="94163" y1="42802" x2="96109" y2="55253"/>
                        <a14:foregroundMark x1="47082" y1="94553" x2="52140" y2="93385"/>
                        <a14:foregroundMark x1="41634" y1="23346" x2="33074" y2="25681"/>
                        <a14:foregroundMark x1="59144" y1="24514" x2="74319" y2="36576"/>
                        <a14:foregroundMark x1="57198" y1="16342" x2="25681" y2="48638"/>
                        <a14:foregroundMark x1="25681" y1="48638" x2="66926" y2="78988"/>
                        <a14:foregroundMark x1="66926" y1="78988" x2="74319" y2="59922"/>
                        <a14:foregroundMark x1="28405" y1="33463" x2="21790" y2="63424"/>
                        <a14:foregroundMark x1="21790" y1="63424" x2="47082" y2="75097"/>
                        <a14:foregroundMark x1="47082" y1="75097" x2="46304" y2="75097"/>
                        <a14:foregroundMark x1="31907" y1="72374" x2="52918" y2="79767"/>
                        <a14:foregroundMark x1="75097" y1="70039" x2="76654" y2="46304"/>
                        <a14:foregroundMark x1="46304" y1="43969" x2="47082" y2="58366"/>
                        <a14:foregroundMark x1="39689" y1="49027" x2="48638" y2="41634"/>
                        <a14:foregroundMark x1="40856" y1="43969" x2="50973" y2="40078"/>
                        <a14:foregroundMark x1="56420" y1="39689" x2="61089" y2="52918"/>
                        <a14:foregroundMark x1="49805" y1="59533" x2="54475" y2="59533"/>
                        <a14:foregroundMark x1="50973" y1="44358" x2="54475" y2="48638"/>
                        <a14:foregroundMark x1="41634" y1="17510" x2="34241" y2="10117"/>
                        <a14:foregroundMark x1="31907" y1="10506" x2="7782" y2="28405"/>
                        <a14:foregroundMark x1="4572" y1="48249" x2="3502" y2="54864"/>
                        <a14:foregroundMark x1="7782" y1="28405" x2="4572" y2="48249"/>
                        <a14:foregroundMark x1="3502" y1="54864" x2="3891" y2="55642"/>
                        <a14:foregroundMark x1="66148" y1="7393" x2="40078" y2="5058"/>
                        <a14:foregroundMark x1="40078" y1="5058" x2="39300" y2="5447"/>
                        <a14:foregroundMark x1="43191" y1="96887" x2="54864" y2="96887"/>
                        <a14:backgroundMark x1="0" y1="48249" x2="0" y2="48249"/>
                      </a14:backgroundRemoval>
                    </a14:imgEffect>
                  </a14:imgLayer>
                </a14:imgProps>
              </a:ext>
            </a:extLst>
          </a:blip>
          <a:srcRect/>
          <a:stretch>
            <a:fillRect/>
          </a:stretch>
        </p:blipFill>
        <p:spPr bwMode="auto">
          <a:xfrm>
            <a:off x="1006655" y="190071"/>
            <a:ext cx="414068" cy="415301"/>
          </a:xfrm>
          <a:prstGeom prst="rect">
            <a:avLst/>
          </a:prstGeom>
          <a:noFill/>
          <a:ln w="9525">
            <a:noFill/>
            <a:miter lim="800000"/>
            <a:headEnd/>
            <a:tailEnd/>
          </a:ln>
        </p:spPr>
      </p:pic>
      <p:pic>
        <p:nvPicPr>
          <p:cNvPr id="74" name="Picture 73" descr="A red flag with a yellow star and a yellow star&#10;&#10;Description automatically generated">
            <a:extLst>
              <a:ext uri="{FF2B5EF4-FFF2-40B4-BE49-F238E27FC236}">
                <a16:creationId xmlns:a16="http://schemas.microsoft.com/office/drawing/2014/main" id="{79F35B2C-6D07-4572-BEB7-7A36D49E08B4}"/>
              </a:ext>
            </a:extLst>
          </p:cNvPr>
          <p:cNvPicPr>
            <a:picLocks noChangeAspect="1"/>
          </p:cNvPicPr>
          <p:nvPr/>
        </p:nvPicPr>
        <p:blipFill>
          <a:blip r:embed="rId16" cstate="print">
            <a:extLst>
              <a:ext uri="{BEBA8EAE-BF5A-486C-A8C5-ECC9F3942E4B}">
                <a14:imgProps xmlns:a14="http://schemas.microsoft.com/office/drawing/2010/main">
                  <a14:imgLayer r:embed="rId17">
                    <a14:imgEffect>
                      <a14:backgroundRemoval t="10000" b="90000" l="10000" r="90000">
                        <a14:foregroundMark x1="67333" y1="32738" x2="81000" y2="64881"/>
                        <a14:foregroundMark x1="46000" y1="44643" x2="55333" y2="71429"/>
                        <a14:foregroundMark x1="55333" y1="71429" x2="55333" y2="71429"/>
                        <a14:foregroundMark x1="56333" y1="47619" x2="70000" y2="59524"/>
                        <a14:foregroundMark x1="28333" y1="50000" x2="41667" y2="69643"/>
                      </a14:backgroundRemoval>
                    </a14:imgEffect>
                  </a14:imgLayer>
                </a14:imgProps>
              </a:ext>
              <a:ext uri="{28A0092B-C50C-407E-A947-70E740481C1C}">
                <a14:useLocalDpi xmlns:a14="http://schemas.microsoft.com/office/drawing/2010/main" val="0"/>
              </a:ext>
            </a:extLst>
          </a:blip>
          <a:stretch>
            <a:fillRect/>
          </a:stretch>
        </p:blipFill>
        <p:spPr>
          <a:xfrm>
            <a:off x="7226350" y="0"/>
            <a:ext cx="1046380" cy="585972"/>
          </a:xfrm>
          <a:prstGeom prst="rect">
            <a:avLst/>
          </a:prstGeom>
        </p:spPr>
      </p:pic>
    </p:spTree>
    <p:extLst>
      <p:ext uri="{BB962C8B-B14F-4D97-AF65-F5344CB8AC3E}">
        <p14:creationId xmlns:p14="http://schemas.microsoft.com/office/powerpoint/2010/main" val="9337898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8B428CAC-F310-4AB9-B2FC-75B8C5FD276A}"/>
              </a:ext>
            </a:extLst>
          </p:cNvPr>
          <p:cNvSpPr>
            <a:spLocks noGrp="1"/>
          </p:cNvSpPr>
          <p:nvPr>
            <p:ph type="pic" idx="12"/>
          </p:nvPr>
        </p:nvSpPr>
        <p:spPr/>
      </p:sp>
      <p:sp>
        <p:nvSpPr>
          <p:cNvPr id="9" name="Rectangle 8"/>
          <p:cNvSpPr/>
          <p:nvPr/>
        </p:nvSpPr>
        <p:spPr>
          <a:xfrm>
            <a:off x="0" y="3541392"/>
            <a:ext cx="9144000" cy="1555955"/>
          </a:xfrm>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Arial"/>
              <a:cs typeface="+mn-cs"/>
            </a:endParaRPr>
          </a:p>
        </p:txBody>
      </p:sp>
      <p:sp>
        <p:nvSpPr>
          <p:cNvPr id="10" name="Rectangle 9"/>
          <p:cNvSpPr/>
          <p:nvPr/>
        </p:nvSpPr>
        <p:spPr>
          <a:xfrm>
            <a:off x="0" y="3532239"/>
            <a:ext cx="395536" cy="1555955"/>
          </a:xfrm>
          <a:prstGeom prst="rect">
            <a:avLst/>
          </a:prstGeom>
          <a:solidFill>
            <a:schemeClr val="accent6">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Arial"/>
              <a:cs typeface="+mn-cs"/>
            </a:endParaRPr>
          </a:p>
        </p:txBody>
      </p:sp>
      <p:sp>
        <p:nvSpPr>
          <p:cNvPr id="11" name="Block Arc 14"/>
          <p:cNvSpPr/>
          <p:nvPr/>
        </p:nvSpPr>
        <p:spPr>
          <a:xfrm rot="16200000">
            <a:off x="631994" y="3925118"/>
            <a:ext cx="462173" cy="576065"/>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000000"/>
              </a:solidFill>
              <a:effectLst/>
              <a:uLnTx/>
              <a:uFillTx/>
              <a:latin typeface="Arial"/>
              <a:cs typeface="+mn-cs"/>
            </a:endParaRPr>
          </a:p>
        </p:txBody>
      </p:sp>
      <p:sp>
        <p:nvSpPr>
          <p:cNvPr id="13" name="Text Placeholder 13"/>
          <p:cNvSpPr txBox="1">
            <a:spLocks/>
          </p:cNvSpPr>
          <p:nvPr/>
        </p:nvSpPr>
        <p:spPr>
          <a:xfrm>
            <a:off x="1276474" y="3607838"/>
            <a:ext cx="2772815" cy="1287974"/>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ct val="2000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MỤC TIÊU</a:t>
            </a:r>
          </a:p>
        </p:txBody>
      </p:sp>
      <p:sp>
        <p:nvSpPr>
          <p:cNvPr id="4" name="TextBox 3">
            <a:extLst>
              <a:ext uri="{FF2B5EF4-FFF2-40B4-BE49-F238E27FC236}">
                <a16:creationId xmlns:a16="http://schemas.microsoft.com/office/drawing/2014/main" id="{DE340F9C-B07D-7F88-0085-77088093253F}"/>
              </a:ext>
            </a:extLst>
          </p:cNvPr>
          <p:cNvSpPr txBox="1"/>
          <p:nvPr/>
        </p:nvSpPr>
        <p:spPr>
          <a:xfrm>
            <a:off x="3025510" y="3759091"/>
            <a:ext cx="6113207" cy="1172629"/>
          </a:xfrm>
          <a:prstGeom prst="rect">
            <a:avLst/>
          </a:prstGeom>
          <a:noFill/>
        </p:spPr>
        <p:txBody>
          <a:bodyPr wrap="square">
            <a:spAutoFit/>
          </a:bodyPr>
          <a:lstStyle/>
          <a:p>
            <a:pPr marL="0" marR="0" lvl="0" indent="0" algn="just" defTabSz="912683" rtl="0" eaLnBrk="1" fontAlgn="auto" latinLnBrk="0" hangingPunct="1">
              <a:lnSpc>
                <a:spcPct val="13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Đến</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năm</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2026,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Phát</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triển</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Bệnh</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viện</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Sản</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Nhi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Nghệ</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An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trở</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thành</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Bệnh</a:t>
            </a:r>
            <a:r>
              <a:rPr kumimoji="0" lang="en-US" sz="1800" b="0" i="0" u="none" strike="noStrike" kern="1200" cap="none" spc="0" normalizeH="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a:t>
            </a:r>
            <a:r>
              <a:rPr kumimoji="0" lang="en-US" sz="1800" b="0" i="0" u="none" strike="noStrike" kern="1200" cap="none" spc="0" normalizeH="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viện</a:t>
            </a:r>
            <a:r>
              <a:rPr kumimoji="0" lang="en-US" sz="1800" b="0" i="0" u="none" strike="noStrike" kern="1200" cap="none" spc="0" normalizeH="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tuyến</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cuối</a:t>
            </a:r>
            <a:r>
              <a:rPr lang="en-US" dirty="0">
                <a:solidFill>
                  <a:srgbClr val="FFFFFF"/>
                </a:solidFill>
                <a:latin typeface="Times New Roman" panose="02020603050405020304" pitchFamily="18" charset="0"/>
                <a:ea typeface="Times New Roman" panose="02020603050405020304" pitchFamily="18" charset="0"/>
              </a:rPr>
              <a:t> </a:t>
            </a:r>
            <a:r>
              <a:rPr lang="en-US" dirty="0" err="1">
                <a:solidFill>
                  <a:srgbClr val="FFFFFF"/>
                </a:solidFill>
                <a:latin typeface="Times New Roman" panose="02020603050405020304" pitchFamily="18" charset="0"/>
                <a:ea typeface="Times New Roman" panose="02020603050405020304" pitchFamily="18" charset="0"/>
              </a:rPr>
              <a:t>về</a:t>
            </a:r>
            <a:r>
              <a:rPr lang="en-US" dirty="0">
                <a:solidFill>
                  <a:srgbClr val="FFFFFF"/>
                </a:solidFill>
                <a:latin typeface="Times New Roman" panose="02020603050405020304" pitchFamily="18" charset="0"/>
                <a:ea typeface="Times New Roman" panose="02020603050405020304" pitchFamily="18" charset="0"/>
              </a:rPr>
              <a:t> </a:t>
            </a:r>
            <a:r>
              <a:rPr lang="en-US" dirty="0" err="1">
                <a:solidFill>
                  <a:srgbClr val="FFFFFF"/>
                </a:solidFill>
                <a:latin typeface="Times New Roman" panose="02020603050405020304" pitchFamily="18" charset="0"/>
                <a:ea typeface="Times New Roman" panose="02020603050405020304" pitchFamily="18" charset="0"/>
              </a:rPr>
              <a:t>khám</a:t>
            </a:r>
            <a:r>
              <a:rPr lang="en-US" dirty="0">
                <a:solidFill>
                  <a:srgbClr val="FFFFFF"/>
                </a:solidFill>
                <a:latin typeface="Times New Roman" panose="02020603050405020304" pitchFamily="18" charset="0"/>
                <a:ea typeface="Times New Roman" panose="02020603050405020304" pitchFamily="18" charset="0"/>
              </a:rPr>
              <a:t> </a:t>
            </a:r>
            <a:r>
              <a:rPr lang="en-US" dirty="0" err="1">
                <a:solidFill>
                  <a:srgbClr val="FFFFFF"/>
                </a:solidFill>
                <a:latin typeface="Times New Roman" panose="02020603050405020304" pitchFamily="18" charset="0"/>
                <a:ea typeface="Times New Roman" panose="02020603050405020304" pitchFamily="18" charset="0"/>
              </a:rPr>
              <a:t>và</a:t>
            </a:r>
            <a:r>
              <a:rPr lang="en-US" dirty="0">
                <a:solidFill>
                  <a:srgbClr val="FFFFFF"/>
                </a:solidFill>
                <a:latin typeface="Times New Roman" panose="02020603050405020304" pitchFamily="18" charset="0"/>
                <a:ea typeface="Times New Roman" panose="02020603050405020304" pitchFamily="18" charset="0"/>
              </a:rPr>
              <a:t> </a:t>
            </a:r>
            <a:r>
              <a:rPr lang="en-US" dirty="0" err="1">
                <a:solidFill>
                  <a:srgbClr val="FFFFFF"/>
                </a:solidFill>
                <a:latin typeface="Times New Roman" panose="02020603050405020304" pitchFamily="18" charset="0"/>
                <a:ea typeface="Times New Roman" panose="02020603050405020304" pitchFamily="18" charset="0"/>
              </a:rPr>
              <a:t>điều</a:t>
            </a:r>
            <a:r>
              <a:rPr lang="en-US" dirty="0">
                <a:solidFill>
                  <a:srgbClr val="FFFFFF"/>
                </a:solidFill>
                <a:latin typeface="Times New Roman" panose="02020603050405020304" pitchFamily="18" charset="0"/>
                <a:ea typeface="Times New Roman" panose="02020603050405020304" pitchFamily="18" charset="0"/>
              </a:rPr>
              <a:t> </a:t>
            </a:r>
            <a:r>
              <a:rPr lang="en-US" dirty="0" err="1">
                <a:solidFill>
                  <a:srgbClr val="FFFFFF"/>
                </a:solidFill>
                <a:latin typeface="Times New Roman" panose="02020603050405020304" pitchFamily="18" charset="0"/>
                <a:ea typeface="Times New Roman" panose="02020603050405020304" pitchFamily="18" charset="0"/>
              </a:rPr>
              <a:t>trị</a:t>
            </a:r>
            <a:r>
              <a:rPr lang="en-US" dirty="0">
                <a:solidFill>
                  <a:srgbClr val="FFFFFF"/>
                </a:solidFill>
                <a:latin typeface="Times New Roman" panose="02020603050405020304" pitchFamily="18" charset="0"/>
                <a:ea typeface="Times New Roman" panose="02020603050405020304" pitchFamily="18" charset="0"/>
              </a:rPr>
              <a:t> </a:t>
            </a:r>
            <a:r>
              <a:rPr lang="en-US" dirty="0" err="1">
                <a:solidFill>
                  <a:srgbClr val="FFFFFF"/>
                </a:solidFill>
                <a:latin typeface="Times New Roman" panose="02020603050405020304" pitchFamily="18" charset="0"/>
                <a:ea typeface="Times New Roman" panose="02020603050405020304" pitchFamily="18" charset="0"/>
              </a:rPr>
              <a:t>Sản</a:t>
            </a:r>
            <a:r>
              <a:rPr lang="en-US" dirty="0">
                <a:solidFill>
                  <a:srgbClr val="FFFFFF"/>
                </a:solidFill>
                <a:latin typeface="Times New Roman" panose="02020603050405020304" pitchFamily="18" charset="0"/>
                <a:ea typeface="Times New Roman" panose="02020603050405020304" pitchFamily="18" charset="0"/>
              </a:rPr>
              <a:t> </a:t>
            </a:r>
            <a:r>
              <a:rPr lang="en-US" dirty="0" err="1">
                <a:solidFill>
                  <a:srgbClr val="FFFFFF"/>
                </a:solidFill>
                <a:latin typeface="Times New Roman" panose="02020603050405020304" pitchFamily="18" charset="0"/>
                <a:ea typeface="Times New Roman" panose="02020603050405020304" pitchFamily="18" charset="0"/>
              </a:rPr>
              <a:t>khoa</a:t>
            </a:r>
            <a:r>
              <a:rPr lang="en-US" dirty="0">
                <a:solidFill>
                  <a:srgbClr val="FFFFFF"/>
                </a:solidFill>
                <a:latin typeface="Times New Roman" panose="02020603050405020304" pitchFamily="18" charset="0"/>
                <a:ea typeface="Times New Roman" panose="02020603050405020304" pitchFamily="18" charset="0"/>
              </a:rPr>
              <a:t>-</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Nhi</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khoa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khu</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vực</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Bắc</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 Trung </a:t>
            </a:r>
            <a:r>
              <a:rPr kumimoji="0" lang="en-US" sz="1800" b="0" i="0" u="none" strike="noStrike" kern="1200" cap="none" spc="0" normalizeH="0" baseline="0" noProof="0" dirty="0" err="1">
                <a:ln>
                  <a:noFill/>
                </a:ln>
                <a:solidFill>
                  <a:srgbClr val="FFFFFF"/>
                </a:solidFill>
                <a:effectLst/>
                <a:uLnTx/>
                <a:uFillTx/>
                <a:latin typeface="Times New Roman" panose="02020603050405020304" pitchFamily="18" charset="0"/>
                <a:ea typeface="Times New Roman" panose="02020603050405020304" pitchFamily="18" charset="0"/>
                <a:cs typeface="+mn-cs"/>
              </a:rPr>
              <a:t>Bộ</a:t>
            </a:r>
            <a:r>
              <a:rPr kumimoji="0" 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a:t>
            </a:r>
          </a:p>
        </p:txBody>
      </p:sp>
      <p:pic>
        <p:nvPicPr>
          <p:cNvPr id="5" name="Picture 4">
            <a:extLst>
              <a:ext uri="{FF2B5EF4-FFF2-40B4-BE49-F238E27FC236}">
                <a16:creationId xmlns:a16="http://schemas.microsoft.com/office/drawing/2014/main" id="{8DBBE9F8-0B9B-3992-B565-32E204DAA74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007" r="20422"/>
          <a:stretch/>
        </p:blipFill>
        <p:spPr>
          <a:xfrm>
            <a:off x="0" y="14764"/>
            <a:ext cx="9138718" cy="3508322"/>
          </a:xfrm>
          <a:prstGeom prst="rect">
            <a:avLst/>
          </a:prstGeom>
        </p:spPr>
      </p:pic>
    </p:spTree>
    <p:extLst>
      <p:ext uri="{BB962C8B-B14F-4D97-AF65-F5344CB8AC3E}">
        <p14:creationId xmlns:p14="http://schemas.microsoft.com/office/powerpoint/2010/main" val="12481255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457" y="131584"/>
            <a:ext cx="761997" cy="555653"/>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159546" y="131585"/>
            <a:ext cx="647105" cy="626561"/>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cxnSp>
        <p:nvCxnSpPr>
          <p:cNvPr id="4" name="Straight Connector 3">
            <a:extLst>
              <a:ext uri="{FF2B5EF4-FFF2-40B4-BE49-F238E27FC236}">
                <a16:creationId xmlns:a16="http://schemas.microsoft.com/office/drawing/2014/main" id="{D303FA83-4A6E-98DD-87A2-1164F139042D}"/>
              </a:ext>
            </a:extLst>
          </p:cNvPr>
          <p:cNvCxnSpPr/>
          <p:nvPr/>
        </p:nvCxnSpPr>
        <p:spPr>
          <a:xfrm>
            <a:off x="2600325" y="694671"/>
            <a:ext cx="3943349"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2"/>
          <a:stretch>
            <a:fillRect/>
          </a:stretch>
        </p:blipFill>
        <p:spPr>
          <a:xfrm>
            <a:off x="1354456" y="4754751"/>
            <a:ext cx="6395084" cy="406943"/>
          </a:xfrm>
          <a:prstGeom prst="rect">
            <a:avLst/>
          </a:prstGeom>
          <a:effectLst>
            <a:glow rad="114300">
              <a:schemeClr val="bg1"/>
            </a:glow>
          </a:effectLst>
        </p:spPr>
      </p:pic>
      <p:pic>
        <p:nvPicPr>
          <p:cNvPr id="36" name="Picture Placeholder 118">
            <a:extLst>
              <a:ext uri="{FF2B5EF4-FFF2-40B4-BE49-F238E27FC236}">
                <a16:creationId xmlns:a16="http://schemas.microsoft.com/office/drawing/2014/main" id="{17598EF5-F0A7-4C78-B58A-55FCC5F9124F}"/>
              </a:ext>
            </a:extLst>
          </p:cNvPr>
          <p:cNvPicPr>
            <a:picLocks noChangeAspect="1"/>
          </p:cNvPicPr>
          <p:nvPr/>
        </p:nvPicPr>
        <p:blipFill>
          <a:blip r:embed="rId13" cstate="print">
            <a:extLst>
              <a:ext uri="{28A0092B-C50C-407E-A947-70E740481C1C}">
                <a14:useLocalDpi xmlns:a14="http://schemas.microsoft.com/office/drawing/2010/main" val="0"/>
              </a:ext>
            </a:extLst>
          </a:blip>
          <a:srcRect t="16694" b="16694"/>
          <a:stretch>
            <a:fillRect/>
          </a:stretch>
        </p:blipFill>
        <p:spPr>
          <a:xfrm>
            <a:off x="3523143" y="897945"/>
            <a:ext cx="3317875" cy="1282132"/>
          </a:xfrm>
          <a:custGeom>
            <a:avLst/>
            <a:gdLst>
              <a:gd name="connsiteX0" fmla="*/ 3393830 w 3393830"/>
              <a:gd name="connsiteY0" fmla="*/ 1435011 h 2043485"/>
              <a:gd name="connsiteX1" fmla="*/ 3393830 w 3393830"/>
              <a:gd name="connsiteY1" fmla="*/ 2043485 h 2043485"/>
              <a:gd name="connsiteX2" fmla="*/ 2785356 w 3393830"/>
              <a:gd name="connsiteY2" fmla="*/ 2043485 h 2043485"/>
              <a:gd name="connsiteX3" fmla="*/ 0 w 3393830"/>
              <a:gd name="connsiteY3" fmla="*/ 0 h 2043485"/>
              <a:gd name="connsiteX4" fmla="*/ 3393830 w 3393830"/>
              <a:gd name="connsiteY4" fmla="*/ 0 h 2043485"/>
              <a:gd name="connsiteX5" fmla="*/ 3393830 w 3393830"/>
              <a:gd name="connsiteY5" fmla="*/ 1307626 h 2043485"/>
              <a:gd name="connsiteX6" fmla="*/ 2657971 w 3393830"/>
              <a:gd name="connsiteY6" fmla="*/ 2043485 h 2043485"/>
              <a:gd name="connsiteX7" fmla="*/ 0 w 3393830"/>
              <a:gd name="connsiteY7" fmla="*/ 2043485 h 2043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3830" h="2043485">
                <a:moveTo>
                  <a:pt x="3393830" y="1435011"/>
                </a:moveTo>
                <a:lnTo>
                  <a:pt x="3393830" y="2043485"/>
                </a:lnTo>
                <a:lnTo>
                  <a:pt x="2785356" y="2043485"/>
                </a:lnTo>
                <a:close/>
                <a:moveTo>
                  <a:pt x="0" y="0"/>
                </a:moveTo>
                <a:lnTo>
                  <a:pt x="3393830" y="0"/>
                </a:lnTo>
                <a:lnTo>
                  <a:pt x="3393830" y="1307626"/>
                </a:lnTo>
                <a:lnTo>
                  <a:pt x="2657971" y="2043485"/>
                </a:lnTo>
                <a:lnTo>
                  <a:pt x="0" y="2043485"/>
                </a:lnTo>
                <a:close/>
              </a:path>
            </a:pathLst>
          </a:custGeom>
        </p:spPr>
      </p:pic>
      <p:graphicFrame>
        <p:nvGraphicFramePr>
          <p:cNvPr id="39" name="Table 38">
            <a:extLst>
              <a:ext uri="{FF2B5EF4-FFF2-40B4-BE49-F238E27FC236}">
                <a16:creationId xmlns:a16="http://schemas.microsoft.com/office/drawing/2014/main" id="{D8D39DB3-6B6B-4BA4-A2FC-8128D9D7384E}"/>
              </a:ext>
            </a:extLst>
          </p:cNvPr>
          <p:cNvGraphicFramePr>
            <a:graphicFrameLocks noGrp="1"/>
          </p:cNvGraphicFramePr>
          <p:nvPr>
            <p:extLst>
              <p:ext uri="{D42A27DB-BD31-4B8C-83A1-F6EECF244321}">
                <p14:modId xmlns:p14="http://schemas.microsoft.com/office/powerpoint/2010/main" val="2294371039"/>
              </p:ext>
            </p:extLst>
          </p:nvPr>
        </p:nvGraphicFramePr>
        <p:xfrm>
          <a:off x="170343" y="897944"/>
          <a:ext cx="2953857" cy="3205533"/>
        </p:xfrm>
        <a:graphic>
          <a:graphicData uri="http://schemas.openxmlformats.org/drawingml/2006/table">
            <a:tbl>
              <a:tblPr firstRow="1" bandRow="1">
                <a:tableStyleId>{2D5ABB26-0587-4C30-8999-92F81FD0307C}</a:tableStyleId>
              </a:tblPr>
              <a:tblGrid>
                <a:gridCol w="2632565">
                  <a:extLst>
                    <a:ext uri="{9D8B030D-6E8A-4147-A177-3AD203B41FA5}">
                      <a16:colId xmlns:a16="http://schemas.microsoft.com/office/drawing/2014/main" val="3518720324"/>
                    </a:ext>
                  </a:extLst>
                </a:gridCol>
                <a:gridCol w="321292">
                  <a:extLst>
                    <a:ext uri="{9D8B030D-6E8A-4147-A177-3AD203B41FA5}">
                      <a16:colId xmlns:a16="http://schemas.microsoft.com/office/drawing/2014/main" val="888585831"/>
                    </a:ext>
                  </a:extLst>
                </a:gridCol>
              </a:tblGrid>
              <a:tr h="490755">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US" sz="1400" b="1" u="none" strike="noStrike" dirty="0">
                          <a:effectLst/>
                          <a:latin typeface="Times New Roman" panose="02020603050405020304" pitchFamily="18" charset="0"/>
                          <a:cs typeface="Times New Roman" panose="02020603050405020304" pitchFamily="18" charset="0"/>
                        </a:rPr>
                        <a:t>TÊN KỸ THUẬT</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2097" marR="2097" marT="2097" marB="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algn="ctr" latinLnBrk="1"/>
                      <a:endParaRPr lang="ko-KR" altLang="en-US" sz="1200" b="1"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222200505"/>
                  </a:ext>
                </a:extLst>
              </a:tr>
              <a:tr h="374337">
                <a:tc>
                  <a:txBody>
                    <a:bodyPr/>
                    <a:lstStyle/>
                    <a:p>
                      <a:pPr algn="l" fontAlgn="b"/>
                      <a:r>
                        <a:rPr lang="en-US" sz="1400" kern="1200" baseline="0" dirty="0" err="1">
                          <a:solidFill>
                            <a:schemeClr val="tx1"/>
                          </a:solidFill>
                          <a:latin typeface="Times New Roman" panose="02020603050405020304" pitchFamily="18" charset="0"/>
                          <a:ea typeface="+mn-ea"/>
                          <a:cs typeface="Times New Roman" panose="02020603050405020304" pitchFamily="18" charset="0"/>
                        </a:rPr>
                        <a:t>Thở</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máy</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HFO</a:t>
                      </a:r>
                    </a:p>
                  </a:txBody>
                  <a:tcPr marL="2097" marR="2097" marT="2097" marB="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latinLnBrk="1"/>
                      <a:endParaRPr lang="ko-KR" alt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2106086428"/>
                  </a:ext>
                </a:extLst>
              </a:tr>
              <a:tr h="351566">
                <a:tc>
                  <a:txBody>
                    <a:bodyPr/>
                    <a:lstStyle/>
                    <a:p>
                      <a:pPr algn="l" fontAlgn="ct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Lọc</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máu</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liên</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tục</a:t>
                      </a:r>
                      <a:endParaRPr lang="en-US" sz="1400" kern="1200" baseline="0" dirty="0">
                        <a:solidFill>
                          <a:schemeClr val="tx1"/>
                        </a:solidFill>
                        <a:latin typeface="Times New Roman" panose="02020603050405020304" pitchFamily="18" charset="0"/>
                        <a:ea typeface="+mn-ea"/>
                        <a:cs typeface="Times New Roman" panose="02020603050405020304" pitchFamily="18" charset="0"/>
                      </a:endParaRPr>
                    </a:p>
                  </a:txBody>
                  <a:tcPr marL="2097" marR="2097" marT="2097" marB="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latinLnBrk="1"/>
                      <a:endParaRPr lang="ko-KR" alt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1556288662"/>
                  </a:ext>
                </a:extLst>
              </a:tr>
              <a:tr h="351566">
                <a:tc>
                  <a:txBody>
                    <a:bodyPr/>
                    <a:lstStyle/>
                    <a:p>
                      <a:pPr algn="l" fontAlgn="b"/>
                      <a:r>
                        <a:rPr lang="en-US" sz="1400" kern="1200" baseline="0" dirty="0" err="1">
                          <a:solidFill>
                            <a:schemeClr val="tx1"/>
                          </a:solidFill>
                          <a:latin typeface="Times New Roman" panose="02020603050405020304" pitchFamily="18" charset="0"/>
                          <a:ea typeface="+mn-ea"/>
                          <a:cs typeface="Times New Roman" panose="02020603050405020304" pitchFamily="18" charset="0"/>
                        </a:rPr>
                        <a:t>Hạ</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thân</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nhiệt</a:t>
                      </a:r>
                      <a:endParaRPr lang="en-US" sz="1400" kern="1200" baseline="0" dirty="0">
                        <a:solidFill>
                          <a:schemeClr val="tx1"/>
                        </a:solidFill>
                        <a:latin typeface="Times New Roman" panose="02020603050405020304" pitchFamily="18" charset="0"/>
                        <a:ea typeface="+mn-ea"/>
                        <a:cs typeface="Times New Roman" panose="02020603050405020304" pitchFamily="18" charset="0"/>
                      </a:endParaRPr>
                    </a:p>
                  </a:txBody>
                  <a:tcPr marL="2097" marR="2097" marT="2097" marB="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latinLnBrk="1"/>
                      <a:endParaRPr lang="ko-KR" alt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3321099552"/>
                  </a:ext>
                </a:extLst>
              </a:tr>
              <a:tr h="514298">
                <a:tc>
                  <a:txBody>
                    <a:bodyPr/>
                    <a:lstStyle/>
                    <a:p>
                      <a:pPr algn="l" fontAlgn="ct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Nội</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soi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phế</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quản</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chẩn</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đoán</a:t>
                      </a:r>
                      <a:endParaRPr lang="en-US" sz="1400" kern="1200" baseline="0" dirty="0">
                        <a:solidFill>
                          <a:schemeClr val="tx1"/>
                        </a:solidFill>
                        <a:latin typeface="Times New Roman" panose="02020603050405020304" pitchFamily="18" charset="0"/>
                        <a:ea typeface="+mn-ea"/>
                        <a:cs typeface="Times New Roman" panose="02020603050405020304" pitchFamily="18" charset="0"/>
                      </a:endParaRPr>
                    </a:p>
                  </a:txBody>
                  <a:tcPr marL="2097" marR="2097" marT="2097" marB="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latinLnBrk="1"/>
                      <a:endParaRPr lang="ko-KR" alt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2061266706"/>
                  </a:ext>
                </a:extLst>
              </a:tr>
              <a:tr h="374337">
                <a:tc>
                  <a:txBody>
                    <a:bodyPr/>
                    <a:lstStyle/>
                    <a:p>
                      <a:pPr algn="l" fontAlgn="b"/>
                      <a:r>
                        <a:rPr lang="en-US" sz="1400" kern="1200" baseline="0" dirty="0" err="1">
                          <a:solidFill>
                            <a:schemeClr val="tx1"/>
                          </a:solidFill>
                          <a:latin typeface="Times New Roman" panose="02020603050405020304" pitchFamily="18" charset="0"/>
                          <a:ea typeface="+mn-ea"/>
                          <a:cs typeface="Times New Roman" panose="02020603050405020304" pitchFamily="18" charset="0"/>
                        </a:rPr>
                        <a:t>Kĩ</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thuật</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điện</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quang</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can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thiệp</a:t>
                      </a:r>
                      <a:endParaRPr lang="en-US" sz="1400" kern="1200" baseline="0" dirty="0">
                        <a:solidFill>
                          <a:schemeClr val="tx1"/>
                        </a:solidFill>
                        <a:latin typeface="Times New Roman" panose="02020603050405020304" pitchFamily="18" charset="0"/>
                        <a:ea typeface="+mn-ea"/>
                        <a:cs typeface="Times New Roman" panose="02020603050405020304" pitchFamily="18" charset="0"/>
                      </a:endParaRPr>
                    </a:p>
                  </a:txBody>
                  <a:tcPr marL="2097" marR="2097" marT="2097" marB="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latinLnBrk="1"/>
                      <a:endParaRPr lang="ko-KR" alt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2616789616"/>
                  </a:ext>
                </a:extLst>
              </a:tr>
              <a:tr h="374337">
                <a:tc>
                  <a:txBody>
                    <a:bodyPr/>
                    <a:lstStyle/>
                    <a:p>
                      <a:pPr algn="l" fontAlgn="ct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Hồi</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sức</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sau</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phẫu</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thuật</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tim</a:t>
                      </a:r>
                      <a:endParaRPr lang="en-US" sz="1400" kern="1200" baseline="0" dirty="0">
                        <a:solidFill>
                          <a:schemeClr val="tx1"/>
                        </a:solidFill>
                        <a:latin typeface="Times New Roman" panose="02020603050405020304" pitchFamily="18" charset="0"/>
                        <a:ea typeface="+mn-ea"/>
                        <a:cs typeface="Times New Roman" panose="02020603050405020304" pitchFamily="18" charset="0"/>
                      </a:endParaRPr>
                    </a:p>
                  </a:txBody>
                  <a:tcPr marL="2097" marR="2097" marT="2097" marB="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latinLnBrk="1"/>
                      <a:endParaRPr lang="ko-KR" alt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2989542799"/>
                  </a:ext>
                </a:extLst>
              </a:tr>
              <a:tr h="374337">
                <a:tc>
                  <a:txBody>
                    <a:bodyPr/>
                    <a:lstStyle/>
                    <a:p>
                      <a:pPr algn="l" fontAlgn="ct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Hồi</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sức</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sọ</a:t>
                      </a:r>
                      <a:r>
                        <a:rPr lang="en-US" sz="1400" kern="1200" baseline="0" dirty="0">
                          <a:solidFill>
                            <a:schemeClr val="tx1"/>
                          </a:solidFill>
                          <a:latin typeface="Times New Roman" panose="02020603050405020304" pitchFamily="18" charset="0"/>
                          <a:ea typeface="+mn-ea"/>
                          <a:cs typeface="Times New Roman" panose="02020603050405020304" pitchFamily="18" charset="0"/>
                        </a:rPr>
                        <a:t> </a:t>
                      </a:r>
                      <a:r>
                        <a:rPr lang="en-US" sz="1400" kern="1200" baseline="0" dirty="0" err="1">
                          <a:solidFill>
                            <a:schemeClr val="tx1"/>
                          </a:solidFill>
                          <a:latin typeface="Times New Roman" panose="02020603050405020304" pitchFamily="18" charset="0"/>
                          <a:ea typeface="+mn-ea"/>
                          <a:cs typeface="Times New Roman" panose="02020603050405020304" pitchFamily="18" charset="0"/>
                        </a:rPr>
                        <a:t>não</a:t>
                      </a:r>
                      <a:endParaRPr lang="en-US" sz="1400" kern="1200" baseline="0" dirty="0">
                        <a:solidFill>
                          <a:schemeClr val="tx1"/>
                        </a:solidFill>
                        <a:latin typeface="Times New Roman" panose="02020603050405020304" pitchFamily="18" charset="0"/>
                        <a:ea typeface="+mn-ea"/>
                        <a:cs typeface="Times New Roman" panose="02020603050405020304" pitchFamily="18" charset="0"/>
                      </a:endParaRPr>
                    </a:p>
                  </a:txBody>
                  <a:tcPr marL="2097" marR="2097" marT="2097" marB="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latinLnBrk="1"/>
                      <a:endParaRPr lang="ko-KR" alt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2180657960"/>
                  </a:ext>
                </a:extLst>
              </a:tr>
            </a:tbl>
          </a:graphicData>
        </a:graphic>
      </p:graphicFrame>
      <p:pic>
        <p:nvPicPr>
          <p:cNvPr id="40" name="Picture Placeholder 122">
            <a:extLst>
              <a:ext uri="{FF2B5EF4-FFF2-40B4-BE49-F238E27FC236}">
                <a16:creationId xmlns:a16="http://schemas.microsoft.com/office/drawing/2014/main" id="{DF96A81A-CA13-40C5-B224-551D3D4E0B9B}"/>
              </a:ext>
            </a:extLst>
          </p:cNvPr>
          <p:cNvPicPr>
            <a:picLocks noChangeAspect="1"/>
          </p:cNvPicPr>
          <p:nvPr/>
        </p:nvPicPr>
        <p:blipFill>
          <a:blip r:embed="rId14" cstate="print">
            <a:extLst>
              <a:ext uri="{28A0092B-C50C-407E-A947-70E740481C1C}">
                <a14:useLocalDpi xmlns:a14="http://schemas.microsoft.com/office/drawing/2010/main" val="0"/>
              </a:ext>
            </a:extLst>
          </a:blip>
          <a:srcRect l="35991" r="35991"/>
          <a:stretch>
            <a:fillRect/>
          </a:stretch>
        </p:blipFill>
        <p:spPr>
          <a:xfrm>
            <a:off x="6904280" y="893161"/>
            <a:ext cx="1978015" cy="3282290"/>
          </a:xfrm>
          <a:prstGeom prst="rect">
            <a:avLst/>
          </a:prstGeom>
        </p:spPr>
      </p:pic>
      <p:pic>
        <p:nvPicPr>
          <p:cNvPr id="42" name="Picture Placeholder 136">
            <a:extLst>
              <a:ext uri="{FF2B5EF4-FFF2-40B4-BE49-F238E27FC236}">
                <a16:creationId xmlns:a16="http://schemas.microsoft.com/office/drawing/2014/main" id="{150134E0-8BCA-4A19-844A-127ACDCB5C80}"/>
              </a:ext>
            </a:extLst>
          </p:cNvPr>
          <p:cNvPicPr>
            <a:picLocks noChangeAspect="1"/>
          </p:cNvPicPr>
          <p:nvPr/>
        </p:nvPicPr>
        <p:blipFill>
          <a:blip r:embed="rId15" cstate="print">
            <a:extLst>
              <a:ext uri="{28A0092B-C50C-407E-A947-70E740481C1C}">
                <a14:useLocalDpi xmlns:a14="http://schemas.microsoft.com/office/drawing/2010/main" val="0"/>
              </a:ext>
            </a:extLst>
          </a:blip>
          <a:srcRect t="10799" b="10799"/>
          <a:stretch>
            <a:fillRect/>
          </a:stretch>
        </p:blipFill>
        <p:spPr>
          <a:xfrm>
            <a:off x="4800892" y="2206790"/>
            <a:ext cx="2040126" cy="1985059"/>
          </a:xfrm>
          <a:prstGeom prst="rect">
            <a:avLst/>
          </a:prstGeom>
        </p:spPr>
      </p:pic>
      <p:pic>
        <p:nvPicPr>
          <p:cNvPr id="43" name="Picture 42">
            <a:extLst>
              <a:ext uri="{FF2B5EF4-FFF2-40B4-BE49-F238E27FC236}">
                <a16:creationId xmlns:a16="http://schemas.microsoft.com/office/drawing/2014/main" id="{54A95DB1-1F9D-4535-8195-A0D549BA6EF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523142" y="2206858"/>
            <a:ext cx="1265123" cy="1941948"/>
          </a:xfrm>
          <a:prstGeom prst="rect">
            <a:avLst/>
          </a:prstGeom>
        </p:spPr>
      </p:pic>
      <p:sp>
        <p:nvSpPr>
          <p:cNvPr id="44" name="TextBox 43">
            <a:extLst>
              <a:ext uri="{FF2B5EF4-FFF2-40B4-BE49-F238E27FC236}">
                <a16:creationId xmlns:a16="http://schemas.microsoft.com/office/drawing/2014/main" id="{DB330159-F6E1-4553-B4FB-2F236754631B}"/>
              </a:ext>
            </a:extLst>
          </p:cNvPr>
          <p:cNvSpPr txBox="1"/>
          <p:nvPr/>
        </p:nvSpPr>
        <p:spPr>
          <a:xfrm>
            <a:off x="67950" y="4198838"/>
            <a:ext cx="9008100" cy="523220"/>
          </a:xfrm>
          <a:prstGeom prst="rect">
            <a:avLst/>
          </a:prstGeom>
          <a:noFill/>
        </p:spPr>
        <p:txBody>
          <a:bodyPr wrap="square">
            <a:spAutoFit/>
          </a:bodyPr>
          <a:lstStyle/>
          <a:p>
            <a:pPr algn="just" defTabSz="342900">
              <a:defRPr/>
            </a:pPr>
            <a:r>
              <a:rPr lang="en-US" sz="1400" b="1" i="1" dirty="0" err="1">
                <a:solidFill>
                  <a:srgbClr val="000000"/>
                </a:solidFill>
                <a:latin typeface="Times New Roman" panose="02020603050405020304" pitchFamily="18" charset="0"/>
                <a:ea typeface="微软雅黑"/>
              </a:rPr>
              <a:t>Ngoài</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ra</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bệnh</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viện</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đang</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triển</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khai</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các</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kỹ</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thuật</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như</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Ứng</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dụng</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chế</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độ</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ăn</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trong</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điều</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trị</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bệnh</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động</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kinh</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kháng</a:t>
            </a:r>
            <a:r>
              <a:rPr lang="en-US" sz="1400" b="1" i="1" dirty="0">
                <a:solidFill>
                  <a:srgbClr val="000000"/>
                </a:solidFill>
                <a:latin typeface="Times New Roman" panose="02020603050405020304" pitchFamily="18" charset="0"/>
                <a:ea typeface="微软雅黑"/>
              </a:rPr>
              <a:t> </a:t>
            </a:r>
            <a:r>
              <a:rPr lang="en-US" sz="1400" b="1" i="1" dirty="0" err="1">
                <a:solidFill>
                  <a:srgbClr val="000000"/>
                </a:solidFill>
                <a:latin typeface="Times New Roman" panose="02020603050405020304" pitchFamily="18" charset="0"/>
                <a:ea typeface="微软雅黑"/>
              </a:rPr>
              <a:t>thuốc</a:t>
            </a:r>
            <a:r>
              <a:rPr lang="en-US" sz="1400" b="1" i="1" dirty="0">
                <a:solidFill>
                  <a:srgbClr val="000000"/>
                </a:solidFill>
                <a:latin typeface="Times New Roman" panose="02020603050405020304" pitchFamily="18" charset="0"/>
                <a:ea typeface="微软雅黑"/>
              </a:rPr>
              <a:t>. </a:t>
            </a:r>
            <a:r>
              <a:rPr lang="en-US" sz="1400" b="1" i="1" dirty="0" err="1">
                <a:latin typeface="Times New Roman" panose="02020603050405020304" pitchFamily="18" charset="0"/>
                <a:cs typeface="Times New Roman" panose="02020603050405020304" pitchFamily="18" charset="0"/>
              </a:rPr>
              <a:t>Nuôi</a:t>
            </a:r>
            <a:r>
              <a:rPr lang="en-US" sz="1400" b="1" i="1" dirty="0">
                <a:latin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cs typeface="Times New Roman" panose="02020603050405020304" pitchFamily="18" charset="0"/>
              </a:rPr>
              <a:t>sống</a:t>
            </a:r>
            <a:r>
              <a:rPr lang="en-US" sz="1400" b="1" i="1" dirty="0">
                <a:latin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cs typeface="Times New Roman" panose="02020603050405020304" pitchFamily="18" charset="0"/>
              </a:rPr>
              <a:t>thành</a:t>
            </a:r>
            <a:r>
              <a:rPr lang="en-US" sz="1400" b="1" i="1" dirty="0">
                <a:latin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cs typeface="Times New Roman" panose="02020603050405020304" pitchFamily="18" charset="0"/>
              </a:rPr>
              <a:t>công</a:t>
            </a:r>
            <a:r>
              <a:rPr lang="en-US" sz="1400" b="1" i="1" dirty="0">
                <a:latin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cs typeface="Times New Roman" panose="02020603050405020304" pitchFamily="18" charset="0"/>
              </a:rPr>
              <a:t>trẻ</a:t>
            </a:r>
            <a:r>
              <a:rPr lang="en-US" sz="1400" b="1" i="1" dirty="0">
                <a:latin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cs typeface="Times New Roman" panose="02020603050405020304" pitchFamily="18" charset="0"/>
              </a:rPr>
              <a:t>sinh</a:t>
            </a:r>
            <a:r>
              <a:rPr lang="en-US" sz="1400" b="1" i="1" dirty="0">
                <a:latin typeface="Times New Roman" panose="02020603050405020304" pitchFamily="18" charset="0"/>
                <a:cs typeface="Times New Roman" panose="02020603050405020304" pitchFamily="18" charset="0"/>
              </a:rPr>
              <a:t> non 24 - 26 </a:t>
            </a:r>
            <a:r>
              <a:rPr lang="en-US" sz="1400" b="1" i="1" dirty="0" err="1">
                <a:latin typeface="Times New Roman" panose="02020603050405020304" pitchFamily="18" charset="0"/>
                <a:cs typeface="Times New Roman" panose="02020603050405020304" pitchFamily="18" charset="0"/>
              </a:rPr>
              <a:t>tuần</a:t>
            </a:r>
            <a:r>
              <a:rPr lang="en-US" sz="1400" b="1" i="1" dirty="0">
                <a:latin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cs typeface="Times New Roman" panose="02020603050405020304" pitchFamily="18" charset="0"/>
              </a:rPr>
              <a:t>nặng</a:t>
            </a:r>
            <a:r>
              <a:rPr lang="en-US" sz="1400" b="1" i="1" dirty="0">
                <a:latin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cs typeface="Times New Roman" panose="02020603050405020304" pitchFamily="18" charset="0"/>
              </a:rPr>
              <a:t>từ</a:t>
            </a:r>
            <a:r>
              <a:rPr lang="en-US" sz="1400" b="1" i="1" dirty="0">
                <a:latin typeface="Times New Roman" panose="02020603050405020304" pitchFamily="18" charset="0"/>
                <a:cs typeface="Times New Roman" panose="02020603050405020304" pitchFamily="18" charset="0"/>
              </a:rPr>
              <a:t> 650g </a:t>
            </a:r>
            <a:r>
              <a:rPr lang="en-US" sz="1400" b="1" i="1" dirty="0" err="1">
                <a:latin typeface="Times New Roman" panose="02020603050405020304" pitchFamily="18" charset="0"/>
                <a:cs typeface="Times New Roman" panose="02020603050405020304" pitchFamily="18" charset="0"/>
              </a:rPr>
              <a:t>đến</a:t>
            </a:r>
            <a:r>
              <a:rPr lang="en-US" sz="1400" b="1" i="1" dirty="0">
                <a:latin typeface="Times New Roman" panose="02020603050405020304" pitchFamily="18" charset="0"/>
                <a:cs typeface="Times New Roman" panose="02020603050405020304" pitchFamily="18" charset="0"/>
              </a:rPr>
              <a:t> 1000g: 13 </a:t>
            </a:r>
            <a:r>
              <a:rPr lang="en-US" sz="1400" b="1" i="1" dirty="0" err="1">
                <a:latin typeface="Times New Roman" panose="02020603050405020304" pitchFamily="18" charset="0"/>
                <a:cs typeface="Times New Roman" panose="02020603050405020304" pitchFamily="18" charset="0"/>
              </a:rPr>
              <a:t>trẻ</a:t>
            </a:r>
            <a:r>
              <a:rPr lang="en-US" sz="1400" b="1" i="1" dirty="0">
                <a:latin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cs typeface="Times New Roman" panose="02020603050405020304" pitchFamily="18" charset="0"/>
              </a:rPr>
              <a:t>trong</a:t>
            </a:r>
            <a:r>
              <a:rPr lang="en-US" sz="1400" b="1" i="1" dirty="0">
                <a:latin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cs typeface="Times New Roman" panose="02020603050405020304" pitchFamily="18" charset="0"/>
              </a:rPr>
              <a:t>đó</a:t>
            </a:r>
            <a:r>
              <a:rPr lang="en-US" sz="1400" b="1" i="1" dirty="0">
                <a:latin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cs typeface="Times New Roman" panose="02020603050405020304" pitchFamily="18" charset="0"/>
              </a:rPr>
              <a:t>có</a:t>
            </a:r>
            <a:r>
              <a:rPr lang="en-US" sz="1400" b="1" i="1" dirty="0">
                <a:latin typeface="Times New Roman" panose="02020603050405020304" pitchFamily="18" charset="0"/>
                <a:cs typeface="Times New Roman" panose="02020603050405020304" pitchFamily="18" charset="0"/>
              </a:rPr>
              <a:t> 02 ca </a:t>
            </a:r>
            <a:r>
              <a:rPr lang="en-US" sz="1400" b="1" i="1" dirty="0" err="1">
                <a:latin typeface="Times New Roman" panose="02020603050405020304" pitchFamily="18" charset="0"/>
                <a:cs typeface="Times New Roman" panose="02020603050405020304" pitchFamily="18" charset="0"/>
              </a:rPr>
              <a:t>sinh</a:t>
            </a:r>
            <a:r>
              <a:rPr lang="en-US" sz="1400" b="1" i="1" dirty="0">
                <a:latin typeface="Times New Roman" panose="02020603050405020304" pitchFamily="18" charset="0"/>
                <a:cs typeface="Times New Roman" panose="02020603050405020304" pitchFamily="18" charset="0"/>
              </a:rPr>
              <a:t> non 24 </a:t>
            </a:r>
            <a:r>
              <a:rPr lang="en-US" sz="1400" b="1" i="1" dirty="0" err="1">
                <a:latin typeface="Times New Roman" panose="02020603050405020304" pitchFamily="18" charset="0"/>
                <a:cs typeface="Times New Roman" panose="02020603050405020304" pitchFamily="18" charset="0"/>
              </a:rPr>
              <a:t>tuần</a:t>
            </a:r>
            <a:r>
              <a:rPr lang="en-US" sz="1400" b="1" i="1" dirty="0">
                <a:latin typeface="Times New Roman" panose="02020603050405020304" pitchFamily="18" charset="0"/>
                <a:cs typeface="Times New Roman" panose="02020603050405020304" pitchFamily="18" charset="0"/>
              </a:rPr>
              <a:t>,….</a:t>
            </a:r>
          </a:p>
        </p:txBody>
      </p:sp>
      <p:sp>
        <p:nvSpPr>
          <p:cNvPr id="45" name="TextBox 44">
            <a:extLst>
              <a:ext uri="{FF2B5EF4-FFF2-40B4-BE49-F238E27FC236}">
                <a16:creationId xmlns:a16="http://schemas.microsoft.com/office/drawing/2014/main" id="{AAF1C319-8304-41DD-8218-1A9D284D2B48}"/>
              </a:ext>
            </a:extLst>
          </p:cNvPr>
          <p:cNvSpPr txBox="1"/>
          <p:nvPr/>
        </p:nvSpPr>
        <p:spPr>
          <a:xfrm>
            <a:off x="1711653" y="57150"/>
            <a:ext cx="5720692" cy="646331"/>
          </a:xfrm>
          <a:prstGeom prst="rect">
            <a:avLst/>
          </a:prstGeom>
          <a:noFill/>
        </p:spPr>
        <p:txBody>
          <a:bodyPr wrap="square">
            <a:spAutoFit/>
          </a:bodyPr>
          <a:lstStyle/>
          <a:p>
            <a:pPr algn="ctr" defTabSz="913403" eaLnBrk="1" hangingPunct="1">
              <a:defRPr/>
            </a:pPr>
            <a:r>
              <a:rPr lang="en-US" sz="1800" b="1" dirty="0" smtClean="0">
                <a:solidFill>
                  <a:srgbClr val="D2212B"/>
                </a:solidFill>
                <a:latin typeface="Times New Roman" pitchFamily="18" charset="0"/>
                <a:cs typeface="Times New Roman" pitchFamily="18" charset="0"/>
              </a:rPr>
              <a:t> </a:t>
            </a:r>
            <a:r>
              <a:rPr lang="en-US" sz="1800" b="1" dirty="0">
                <a:solidFill>
                  <a:srgbClr val="D2212B"/>
                </a:solidFill>
                <a:latin typeface="Times New Roman" pitchFamily="18" charset="0"/>
                <a:cs typeface="Times New Roman" pitchFamily="18" charset="0"/>
              </a:rPr>
              <a:t>TRIỂN KHAI KỸ THUẬT CHUYÊN SÂU</a:t>
            </a:r>
          </a:p>
          <a:p>
            <a:pPr algn="ctr" defTabSz="913403" eaLnBrk="1" hangingPunct="1">
              <a:defRPr/>
            </a:pPr>
            <a:r>
              <a:rPr lang="en-US" sz="1800" b="1" dirty="0">
                <a:solidFill>
                  <a:srgbClr val="D2212B"/>
                </a:solidFill>
                <a:latin typeface="Times New Roman" pitchFamily="18" charset="0"/>
                <a:cs typeface="Times New Roman" pitchFamily="18" charset="0"/>
              </a:rPr>
              <a:t>CHUYÊN NGÀNH NỘI NHI – CẬN LÂM SÀNG</a:t>
            </a:r>
          </a:p>
        </p:txBody>
      </p:sp>
      <p:pic>
        <p:nvPicPr>
          <p:cNvPr id="38" name="Picture 9">
            <a:extLst>
              <a:ext uri="{FF2B5EF4-FFF2-40B4-BE49-F238E27FC236}">
                <a16:creationId xmlns:a16="http://schemas.microsoft.com/office/drawing/2014/main" id="{5D3E4643-6F12-4DE3-B916-9CBD68B7B0D3}"/>
              </a:ext>
            </a:extLst>
          </p:cNvPr>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4669" b="96887" l="3502" r="96109">
                        <a14:foregroundMark x1="38521" y1="8949" x2="63813" y2="11284"/>
                        <a14:foregroundMark x1="63813" y1="11284" x2="91051" y2="35409"/>
                        <a14:foregroundMark x1="91051" y1="35409" x2="91829" y2="66148"/>
                        <a14:foregroundMark x1="91829" y1="66148" x2="73541" y2="84825"/>
                        <a14:foregroundMark x1="73541" y1="84825" x2="49805" y2="94942"/>
                        <a14:foregroundMark x1="49805" y1="94942" x2="20623" y2="81712"/>
                        <a14:foregroundMark x1="20623" y1="81712" x2="7782" y2="56420"/>
                        <a14:foregroundMark x1="7782" y1="56420" x2="12062" y2="35409"/>
                        <a14:foregroundMark x1="94163" y1="42802" x2="96109" y2="55253"/>
                        <a14:foregroundMark x1="47082" y1="94553" x2="52140" y2="93385"/>
                        <a14:foregroundMark x1="41634" y1="23346" x2="33074" y2="25681"/>
                        <a14:foregroundMark x1="59144" y1="24514" x2="74319" y2="36576"/>
                        <a14:foregroundMark x1="57198" y1="16342" x2="25681" y2="48638"/>
                        <a14:foregroundMark x1="25681" y1="48638" x2="66926" y2="78988"/>
                        <a14:foregroundMark x1="66926" y1="78988" x2="74319" y2="59922"/>
                        <a14:foregroundMark x1="28405" y1="33463" x2="21790" y2="63424"/>
                        <a14:foregroundMark x1="21790" y1="63424" x2="47082" y2="75097"/>
                        <a14:foregroundMark x1="47082" y1="75097" x2="46304" y2="75097"/>
                        <a14:foregroundMark x1="31907" y1="72374" x2="52918" y2="79767"/>
                        <a14:foregroundMark x1="75097" y1="70039" x2="76654" y2="46304"/>
                        <a14:foregroundMark x1="46304" y1="43969" x2="47082" y2="58366"/>
                        <a14:foregroundMark x1="39689" y1="49027" x2="48638" y2="41634"/>
                        <a14:foregroundMark x1="40856" y1="43969" x2="50973" y2="40078"/>
                        <a14:foregroundMark x1="56420" y1="39689" x2="61089" y2="52918"/>
                        <a14:foregroundMark x1="49805" y1="59533" x2="54475" y2="59533"/>
                        <a14:foregroundMark x1="50973" y1="44358" x2="54475" y2="48638"/>
                        <a14:foregroundMark x1="41634" y1="17510" x2="34241" y2="10117"/>
                        <a14:foregroundMark x1="31907" y1="10506" x2="7782" y2="28405"/>
                        <a14:foregroundMark x1="4572" y1="48249" x2="3502" y2="54864"/>
                        <a14:foregroundMark x1="7782" y1="28405" x2="4572" y2="48249"/>
                        <a14:foregroundMark x1="3502" y1="54864" x2="3891" y2="55642"/>
                        <a14:foregroundMark x1="66148" y1="7393" x2="40078" y2="5058"/>
                        <a14:foregroundMark x1="40078" y1="5058" x2="39300" y2="5447"/>
                        <a14:foregroundMark x1="43191" y1="96887" x2="54864" y2="96887"/>
                        <a14:backgroundMark x1="0" y1="48249" x2="0" y2="48249"/>
                      </a14:backgroundRemoval>
                    </a14:imgEffect>
                  </a14:imgLayer>
                </a14:imgProps>
              </a:ext>
            </a:extLst>
          </a:blip>
          <a:srcRect/>
          <a:stretch>
            <a:fillRect/>
          </a:stretch>
        </p:blipFill>
        <p:spPr bwMode="auto">
          <a:xfrm>
            <a:off x="1006655" y="190071"/>
            <a:ext cx="414068" cy="415301"/>
          </a:xfrm>
          <a:prstGeom prst="rect">
            <a:avLst/>
          </a:prstGeom>
          <a:noFill/>
          <a:ln w="9525">
            <a:noFill/>
            <a:miter lim="800000"/>
            <a:headEnd/>
            <a:tailEnd/>
          </a:ln>
        </p:spPr>
      </p:pic>
      <p:pic>
        <p:nvPicPr>
          <p:cNvPr id="46" name="Picture 45" descr="A red flag with a yellow star and a yellow star&#10;&#10;Description automatically generated">
            <a:extLst>
              <a:ext uri="{FF2B5EF4-FFF2-40B4-BE49-F238E27FC236}">
                <a16:creationId xmlns:a16="http://schemas.microsoft.com/office/drawing/2014/main" id="{3B0089BF-3022-4ABC-8AB4-EC2FAF0E4423}"/>
              </a:ext>
            </a:extLst>
          </p:cNvPr>
          <p:cNvPicPr>
            <a:picLocks noChangeAspect="1"/>
          </p:cNvPicPr>
          <p:nvPr/>
        </p:nvPicPr>
        <p:blipFill>
          <a:blip r:embed="rId19" cstate="print">
            <a:extLst>
              <a:ext uri="{BEBA8EAE-BF5A-486C-A8C5-ECC9F3942E4B}">
                <a14:imgProps xmlns:a14="http://schemas.microsoft.com/office/drawing/2010/main">
                  <a14:imgLayer r:embed="rId20">
                    <a14:imgEffect>
                      <a14:backgroundRemoval t="10000" b="90000" l="10000" r="90000">
                        <a14:foregroundMark x1="67333" y1="32738" x2="81000" y2="64881"/>
                        <a14:foregroundMark x1="46000" y1="44643" x2="55333" y2="71429"/>
                        <a14:foregroundMark x1="55333" y1="71429" x2="55333" y2="71429"/>
                        <a14:foregroundMark x1="56333" y1="47619" x2="70000" y2="59524"/>
                        <a14:foregroundMark x1="28333" y1="50000" x2="41667" y2="69643"/>
                      </a14:backgroundRemoval>
                    </a14:imgEffect>
                  </a14:imgLayer>
                </a14:imgProps>
              </a:ext>
              <a:ext uri="{28A0092B-C50C-407E-A947-70E740481C1C}">
                <a14:useLocalDpi xmlns:a14="http://schemas.microsoft.com/office/drawing/2010/main" val="0"/>
              </a:ext>
            </a:extLst>
          </a:blip>
          <a:stretch>
            <a:fillRect/>
          </a:stretch>
        </p:blipFill>
        <p:spPr>
          <a:xfrm>
            <a:off x="7226350" y="0"/>
            <a:ext cx="1046380" cy="585972"/>
          </a:xfrm>
          <a:prstGeom prst="rect">
            <a:avLst/>
          </a:prstGeom>
        </p:spPr>
      </p:pic>
    </p:spTree>
    <p:extLst>
      <p:ext uri="{BB962C8B-B14F-4D97-AF65-F5344CB8AC3E}">
        <p14:creationId xmlns:p14="http://schemas.microsoft.com/office/powerpoint/2010/main" val="34335455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5803" y="131584"/>
            <a:ext cx="761997" cy="555653"/>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159546" y="131585"/>
            <a:ext cx="647105" cy="626561"/>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cxnSp>
        <p:nvCxnSpPr>
          <p:cNvPr id="4" name="Straight Connector 3">
            <a:extLst>
              <a:ext uri="{FF2B5EF4-FFF2-40B4-BE49-F238E27FC236}">
                <a16:creationId xmlns:a16="http://schemas.microsoft.com/office/drawing/2014/main" id="{D303FA83-4A6E-98DD-87A2-1164F139042D}"/>
              </a:ext>
            </a:extLst>
          </p:cNvPr>
          <p:cNvCxnSpPr/>
          <p:nvPr/>
        </p:nvCxnSpPr>
        <p:spPr>
          <a:xfrm>
            <a:off x="2600324" y="716810"/>
            <a:ext cx="3943349"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2"/>
          <a:stretch>
            <a:fillRect/>
          </a:stretch>
        </p:blipFill>
        <p:spPr>
          <a:xfrm>
            <a:off x="1354456" y="4754751"/>
            <a:ext cx="6395084" cy="406943"/>
          </a:xfrm>
          <a:prstGeom prst="rect">
            <a:avLst/>
          </a:prstGeom>
          <a:effectLst>
            <a:glow rad="114300">
              <a:schemeClr val="bg1"/>
            </a:glow>
          </a:effectLst>
        </p:spPr>
      </p:pic>
      <p:sp>
        <p:nvSpPr>
          <p:cNvPr id="36" name="Text Box 1">
            <a:extLst>
              <a:ext uri="{FF2B5EF4-FFF2-40B4-BE49-F238E27FC236}">
                <a16:creationId xmlns:a16="http://schemas.microsoft.com/office/drawing/2014/main" id="{AF8C44E4-0582-403C-ABD5-38FB941D6B5B}"/>
              </a:ext>
            </a:extLst>
          </p:cNvPr>
          <p:cNvSpPr txBox="1"/>
          <p:nvPr/>
        </p:nvSpPr>
        <p:spPr>
          <a:xfrm>
            <a:off x="200625" y="4264997"/>
            <a:ext cx="9026174" cy="307777"/>
          </a:xfrm>
          <a:prstGeom prst="rect">
            <a:avLst/>
          </a:prstGeom>
          <a:noFill/>
        </p:spPr>
        <p:txBody>
          <a:bodyPr wrap="square" rtlCol="0">
            <a:spAutoFit/>
          </a:bodyPr>
          <a:lstStyle/>
          <a:p>
            <a:pPr defTabSz="342900">
              <a:defRPr/>
            </a:pPr>
            <a:r>
              <a:rPr lang="en-US" sz="1400" i="1" dirty="0" err="1">
                <a:solidFill>
                  <a:srgbClr val="000000"/>
                </a:solidFill>
                <a:latin typeface="Times New Roman" panose="02020603050405020304" pitchFamily="18" charset="0"/>
                <a:ea typeface="微软雅黑"/>
              </a:rPr>
              <a:t>Một</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số</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kỹ</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thuật</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khác</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Phẫu</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thuật</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cắt</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phổi</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Phẫu</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thuật</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thoát</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vị</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hoành</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teo</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thực</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quản</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Phẫu</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thuật</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khe</a:t>
            </a:r>
            <a:r>
              <a:rPr lang="en-US" sz="1400" i="1" dirty="0">
                <a:solidFill>
                  <a:srgbClr val="000000"/>
                </a:solidFill>
                <a:latin typeface="Times New Roman" panose="02020603050405020304" pitchFamily="18" charset="0"/>
                <a:ea typeface="微软雅黑"/>
              </a:rPr>
              <a:t> </a:t>
            </a:r>
            <a:r>
              <a:rPr lang="en-US" sz="1400" i="1" dirty="0" err="1">
                <a:solidFill>
                  <a:srgbClr val="000000"/>
                </a:solidFill>
                <a:latin typeface="Times New Roman" panose="02020603050405020304" pitchFamily="18" charset="0"/>
                <a:ea typeface="微软雅黑"/>
              </a:rPr>
              <a:t>hở</a:t>
            </a:r>
            <a:r>
              <a:rPr lang="en-US" sz="1400" i="1" dirty="0">
                <a:solidFill>
                  <a:srgbClr val="000000"/>
                </a:solidFill>
                <a:latin typeface="Times New Roman" panose="02020603050405020304" pitchFamily="18" charset="0"/>
                <a:ea typeface="微软雅黑"/>
              </a:rPr>
              <a:t> </a:t>
            </a:r>
            <a:r>
              <a:rPr lang="en-US" sz="1400" i="1" err="1">
                <a:solidFill>
                  <a:srgbClr val="000000"/>
                </a:solidFill>
                <a:latin typeface="Times New Roman" panose="02020603050405020304" pitchFamily="18" charset="0"/>
                <a:ea typeface="微软雅黑"/>
              </a:rPr>
              <a:t>môi</a:t>
            </a:r>
            <a:r>
              <a:rPr lang="en-US" sz="1400" i="1">
                <a:solidFill>
                  <a:srgbClr val="000000"/>
                </a:solidFill>
                <a:latin typeface="Times New Roman" panose="02020603050405020304" pitchFamily="18" charset="0"/>
                <a:ea typeface="微软雅黑"/>
              </a:rPr>
              <a:t> vòm</a:t>
            </a:r>
            <a:r>
              <a:rPr lang="en-US" sz="1400" i="1" dirty="0">
                <a:solidFill>
                  <a:srgbClr val="000000"/>
                </a:solidFill>
                <a:latin typeface="Times New Roman" panose="02020603050405020304" pitchFamily="18" charset="0"/>
                <a:ea typeface="微软雅黑"/>
              </a:rPr>
              <a:t> </a:t>
            </a:r>
            <a:r>
              <a:rPr lang="en-US" sz="1400" i="1">
                <a:solidFill>
                  <a:srgbClr val="000000"/>
                </a:solidFill>
                <a:latin typeface="Times New Roman" panose="02020603050405020304" pitchFamily="18" charset="0"/>
                <a:ea typeface="微软雅黑"/>
              </a:rPr>
              <a:t>miệng</a:t>
            </a:r>
            <a:r>
              <a:rPr lang="en-US" sz="1400" i="1" dirty="0">
                <a:solidFill>
                  <a:srgbClr val="000000"/>
                </a:solidFill>
                <a:latin typeface="Times New Roman" panose="02020603050405020304" pitchFamily="18" charset="0"/>
                <a:ea typeface="微软雅黑"/>
              </a:rPr>
              <a:t>,…</a:t>
            </a:r>
            <a:endParaRPr lang="en-US" sz="1400" dirty="0">
              <a:solidFill>
                <a:srgbClr val="000000"/>
              </a:solidFill>
              <a:latin typeface="Arial"/>
              <a:ea typeface="微软雅黑"/>
            </a:endParaRPr>
          </a:p>
        </p:txBody>
      </p:sp>
      <p:grpSp>
        <p:nvGrpSpPr>
          <p:cNvPr id="39" name="Group 38">
            <a:extLst>
              <a:ext uri="{FF2B5EF4-FFF2-40B4-BE49-F238E27FC236}">
                <a16:creationId xmlns:a16="http://schemas.microsoft.com/office/drawing/2014/main" id="{B6439177-9F27-44D9-BB8E-BFC0BFE8B548}"/>
              </a:ext>
            </a:extLst>
          </p:cNvPr>
          <p:cNvGrpSpPr/>
          <p:nvPr/>
        </p:nvGrpSpPr>
        <p:grpSpPr>
          <a:xfrm>
            <a:off x="468262" y="938699"/>
            <a:ext cx="3625603" cy="3174224"/>
            <a:chOff x="108197" y="871685"/>
            <a:chExt cx="2869583" cy="3038177"/>
          </a:xfrm>
        </p:grpSpPr>
        <p:pic>
          <p:nvPicPr>
            <p:cNvPr id="40" name="Picture 39">
              <a:extLst>
                <a:ext uri="{FF2B5EF4-FFF2-40B4-BE49-F238E27FC236}">
                  <a16:creationId xmlns:a16="http://schemas.microsoft.com/office/drawing/2014/main" id="{0BF16B03-375D-44C1-B9B4-32636C22D4EF}"/>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t="1020" r="47119"/>
            <a:stretch/>
          </p:blipFill>
          <p:spPr>
            <a:xfrm>
              <a:off x="108197" y="879918"/>
              <a:ext cx="1375959" cy="976066"/>
            </a:xfrm>
            <a:prstGeom prst="roundRect">
              <a:avLst/>
            </a:prstGeom>
            <a:blipFill dpi="0" rotWithShape="1">
              <a:blip r:embed="rId14" cstate="screen">
                <a:extLst>
                  <a:ext uri="{28A0092B-C50C-407E-A947-70E740481C1C}">
                    <a14:useLocalDpi xmlns:a14="http://schemas.microsoft.com/office/drawing/2010/main"/>
                  </a:ext>
                </a:extLst>
              </a:blip>
              <a:srcRect/>
              <a:stretch>
                <a:fillRect/>
              </a:stretch>
            </a:blipFill>
            <a:ln>
              <a:noFill/>
            </a:ln>
          </p:spPr>
        </p:pic>
        <p:pic>
          <p:nvPicPr>
            <p:cNvPr id="42" name="Picture 41">
              <a:extLst>
                <a:ext uri="{FF2B5EF4-FFF2-40B4-BE49-F238E27FC236}">
                  <a16:creationId xmlns:a16="http://schemas.microsoft.com/office/drawing/2014/main" id="{92333F7A-1B18-43C1-AC40-1F81330E587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9471" y="2974455"/>
              <a:ext cx="1361153" cy="907879"/>
            </a:xfrm>
            <a:prstGeom prst="roundRect">
              <a:avLst/>
            </a:prstGeom>
          </p:spPr>
        </p:pic>
        <p:pic>
          <p:nvPicPr>
            <p:cNvPr id="43" name="Picture 42">
              <a:extLst>
                <a:ext uri="{FF2B5EF4-FFF2-40B4-BE49-F238E27FC236}">
                  <a16:creationId xmlns:a16="http://schemas.microsoft.com/office/drawing/2014/main" id="{13987C86-5275-4A7F-84AF-D02E98F535D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568051" y="3002648"/>
              <a:ext cx="1406197" cy="907214"/>
            </a:xfrm>
            <a:prstGeom prst="roundRect">
              <a:avLst/>
            </a:prstGeom>
          </p:spPr>
        </p:pic>
        <p:pic>
          <p:nvPicPr>
            <p:cNvPr id="44" name="Picture 43">
              <a:extLst>
                <a:ext uri="{FF2B5EF4-FFF2-40B4-BE49-F238E27FC236}">
                  <a16:creationId xmlns:a16="http://schemas.microsoft.com/office/drawing/2014/main" id="{ED1D2092-7C4C-4D54-8EE3-E0FA2C627972}"/>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17826" y="1942834"/>
              <a:ext cx="1375959" cy="976067"/>
            </a:xfrm>
            <a:prstGeom prst="roundRect">
              <a:avLst/>
            </a:prstGeom>
          </p:spPr>
        </p:pic>
        <p:pic>
          <p:nvPicPr>
            <p:cNvPr id="45" name="Picture 44">
              <a:extLst>
                <a:ext uri="{FF2B5EF4-FFF2-40B4-BE49-F238E27FC236}">
                  <a16:creationId xmlns:a16="http://schemas.microsoft.com/office/drawing/2014/main" id="{1A588A44-0F2B-4F02-8EAE-357A773D7AA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571584" y="1957057"/>
              <a:ext cx="1406196" cy="949477"/>
            </a:xfrm>
            <a:prstGeom prst="roundRect">
              <a:avLst/>
            </a:prstGeom>
          </p:spPr>
        </p:pic>
        <p:pic>
          <p:nvPicPr>
            <p:cNvPr id="46" name="Picture 45">
              <a:extLst>
                <a:ext uri="{FF2B5EF4-FFF2-40B4-BE49-F238E27FC236}">
                  <a16:creationId xmlns:a16="http://schemas.microsoft.com/office/drawing/2014/main" id="{E00CA46A-5096-43D0-8C2A-462C92ADF91A}"/>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571583" y="871685"/>
              <a:ext cx="1406197" cy="998522"/>
            </a:xfrm>
            <a:prstGeom prst="roundRect">
              <a:avLst/>
            </a:prstGeom>
          </p:spPr>
        </p:pic>
      </p:grpSp>
      <p:graphicFrame>
        <p:nvGraphicFramePr>
          <p:cNvPr id="47" name="Table 46">
            <a:extLst>
              <a:ext uri="{FF2B5EF4-FFF2-40B4-BE49-F238E27FC236}">
                <a16:creationId xmlns:a16="http://schemas.microsoft.com/office/drawing/2014/main" id="{095C960D-C9BF-4FB8-8B17-2B129861C7DA}"/>
              </a:ext>
            </a:extLst>
          </p:cNvPr>
          <p:cNvGraphicFramePr>
            <a:graphicFrameLocks noGrp="1"/>
          </p:cNvGraphicFramePr>
          <p:nvPr>
            <p:extLst>
              <p:ext uri="{D42A27DB-BD31-4B8C-83A1-F6EECF244321}">
                <p14:modId xmlns:p14="http://schemas.microsoft.com/office/powerpoint/2010/main" val="1006780928"/>
              </p:ext>
            </p:extLst>
          </p:nvPr>
        </p:nvGraphicFramePr>
        <p:xfrm>
          <a:off x="4470219" y="996543"/>
          <a:ext cx="4368981" cy="3085722"/>
        </p:xfrm>
        <a:graphic>
          <a:graphicData uri="http://schemas.openxmlformats.org/drawingml/2006/table">
            <a:tbl>
              <a:tblPr firstRow="1" bandRow="1">
                <a:tableStyleId>{2D5ABB26-0587-4C30-8999-92F81FD0307C}</a:tableStyleId>
              </a:tblPr>
              <a:tblGrid>
                <a:gridCol w="3795485">
                  <a:extLst>
                    <a:ext uri="{9D8B030D-6E8A-4147-A177-3AD203B41FA5}">
                      <a16:colId xmlns:a16="http://schemas.microsoft.com/office/drawing/2014/main" val="20001"/>
                    </a:ext>
                  </a:extLst>
                </a:gridCol>
                <a:gridCol w="573496">
                  <a:extLst>
                    <a:ext uri="{9D8B030D-6E8A-4147-A177-3AD203B41FA5}">
                      <a16:colId xmlns:a16="http://schemas.microsoft.com/office/drawing/2014/main" val="20002"/>
                    </a:ext>
                  </a:extLst>
                </a:gridCol>
              </a:tblGrid>
              <a:tr h="388642">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US" sz="1200" b="1" u="none" strike="noStrike" dirty="0">
                          <a:effectLst/>
                          <a:latin typeface="Times New Roman" panose="02020603050405020304" pitchFamily="18" charset="0"/>
                          <a:cs typeface="Times New Roman" panose="02020603050405020304" pitchFamily="18" charset="0"/>
                        </a:rPr>
                        <a:t>TÊN KỸ THUẬT</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2097" marR="2097" marT="2097" marB="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algn="ctr" latinLnBrk="1"/>
                      <a:endParaRPr lang="ko-KR" altLang="en-US" sz="1200" b="1"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1771214901"/>
                  </a:ext>
                </a:extLst>
              </a:tr>
              <a:tr h="464734">
                <a:tc>
                  <a:txBody>
                    <a:bodyPr/>
                    <a:lstStyle/>
                    <a:p>
                      <a:pPr latinLnBrk="1"/>
                      <a:r>
                        <a:rPr lang="en-US" altLang="ko-KR" sz="1400" dirty="0" err="1">
                          <a:solidFill>
                            <a:schemeClr val="tx1"/>
                          </a:solidFill>
                          <a:latin typeface="Times New Roman" panose="02020603050405020304" pitchFamily="18" charset="0"/>
                          <a:cs typeface="Times New Roman" panose="02020603050405020304" pitchFamily="18" charset="0"/>
                        </a:rPr>
                        <a:t>Phẫu</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thuật</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tim</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bẩm</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sinh</a:t>
                      </a:r>
                      <a:endParaRPr lang="ko-KR" altLang="en-US" sz="14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latinLnBrk="1"/>
                      <a:endParaRPr lang="ko-KR" alt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10000"/>
                  </a:ext>
                </a:extLst>
              </a:tr>
              <a:tr h="719102">
                <a:tc>
                  <a:txBody>
                    <a:bodyPr/>
                    <a:lstStyle/>
                    <a:p>
                      <a:pPr latinLnBrk="1"/>
                      <a:r>
                        <a:rPr lang="vi-VN" altLang="ko-KR" sz="1400" dirty="0">
                          <a:solidFill>
                            <a:schemeClr val="tx1"/>
                          </a:solidFill>
                          <a:latin typeface="Times New Roman" panose="02020603050405020304" pitchFamily="18" charset="0"/>
                          <a:cs typeface="Times New Roman" panose="02020603050405020304" pitchFamily="18" charset="0"/>
                        </a:rPr>
                        <a:t>Dẫn lưu não thất ổ bụng trong giãn não thất</a:t>
                      </a:r>
                      <a:r>
                        <a:rPr lang="en-US" altLang="ko-KR" sz="1400" dirty="0">
                          <a:solidFill>
                            <a:schemeClr val="tx1"/>
                          </a:solidFill>
                          <a:latin typeface="Times New Roman" panose="02020603050405020304" pitchFamily="18" charset="0"/>
                          <a:cs typeface="Times New Roman" panose="02020603050405020304" pitchFamily="18" charset="0"/>
                        </a:rPr>
                        <a:t> </a:t>
                      </a:r>
                      <a:r>
                        <a:rPr lang="en-US" altLang="ko-KR" sz="1400" dirty="0" err="1">
                          <a:solidFill>
                            <a:schemeClr val="tx1"/>
                          </a:solidFill>
                          <a:latin typeface="Times New Roman" panose="02020603050405020304" pitchFamily="18" charset="0"/>
                          <a:cs typeface="Times New Roman" panose="02020603050405020304" pitchFamily="18" charset="0"/>
                        </a:rPr>
                        <a:t>điều</a:t>
                      </a:r>
                      <a:r>
                        <a:rPr lang="en-US" altLang="ko-KR" sz="1400" dirty="0">
                          <a:solidFill>
                            <a:schemeClr val="tx1"/>
                          </a:solidFill>
                          <a:latin typeface="Times New Roman" panose="02020603050405020304" pitchFamily="18" charset="0"/>
                          <a:cs typeface="Times New Roman" panose="02020603050405020304" pitchFamily="18" charset="0"/>
                        </a:rPr>
                        <a:t> </a:t>
                      </a:r>
                      <a:r>
                        <a:rPr lang="en-US" altLang="ko-KR" sz="1400" dirty="0" err="1">
                          <a:solidFill>
                            <a:schemeClr val="tx1"/>
                          </a:solidFill>
                          <a:latin typeface="Times New Roman" panose="02020603050405020304" pitchFamily="18" charset="0"/>
                          <a:cs typeface="Times New Roman" panose="02020603050405020304" pitchFamily="18" charset="0"/>
                        </a:rPr>
                        <a:t>trị</a:t>
                      </a:r>
                      <a:r>
                        <a:rPr lang="en-US" altLang="ko-KR" sz="1400" dirty="0">
                          <a:solidFill>
                            <a:schemeClr val="tx1"/>
                          </a:solidFill>
                          <a:latin typeface="Times New Roman" panose="02020603050405020304" pitchFamily="18" charset="0"/>
                          <a:cs typeface="Times New Roman" panose="02020603050405020304" pitchFamily="18" charset="0"/>
                        </a:rPr>
                        <a:t> </a:t>
                      </a:r>
                      <a:r>
                        <a:rPr lang="en-US" altLang="ko-KR" sz="1400" dirty="0" err="1">
                          <a:solidFill>
                            <a:schemeClr val="tx1"/>
                          </a:solidFill>
                          <a:latin typeface="Times New Roman" panose="02020603050405020304" pitchFamily="18" charset="0"/>
                          <a:cs typeface="Times New Roman" panose="02020603050405020304" pitchFamily="18" charset="0"/>
                        </a:rPr>
                        <a:t>bệnh</a:t>
                      </a:r>
                      <a:r>
                        <a:rPr lang="en-US" altLang="ko-KR" sz="1400" dirty="0">
                          <a:solidFill>
                            <a:schemeClr val="tx1"/>
                          </a:solidFill>
                          <a:latin typeface="Times New Roman" panose="02020603050405020304" pitchFamily="18" charset="0"/>
                          <a:cs typeface="Times New Roman" panose="02020603050405020304" pitchFamily="18" charset="0"/>
                        </a:rPr>
                        <a:t> </a:t>
                      </a:r>
                      <a:r>
                        <a:rPr lang="en-US" altLang="ko-KR" sz="1400" dirty="0" err="1">
                          <a:solidFill>
                            <a:schemeClr val="tx1"/>
                          </a:solidFill>
                          <a:latin typeface="Times New Roman" panose="02020603050405020304" pitchFamily="18" charset="0"/>
                          <a:cs typeface="Times New Roman" panose="02020603050405020304" pitchFamily="18" charset="0"/>
                        </a:rPr>
                        <a:t>nhân</a:t>
                      </a:r>
                      <a:r>
                        <a:rPr lang="en-US" altLang="ko-KR" sz="1400" dirty="0">
                          <a:solidFill>
                            <a:schemeClr val="tx1"/>
                          </a:solidFill>
                          <a:latin typeface="Times New Roman" panose="02020603050405020304" pitchFamily="18" charset="0"/>
                          <a:cs typeface="Times New Roman" panose="02020603050405020304" pitchFamily="18" charset="0"/>
                        </a:rPr>
                        <a:t> </a:t>
                      </a:r>
                      <a:r>
                        <a:rPr lang="en-US" altLang="ko-KR" sz="1400" dirty="0" err="1">
                          <a:solidFill>
                            <a:schemeClr val="tx1"/>
                          </a:solidFill>
                          <a:latin typeface="Times New Roman" panose="02020603050405020304" pitchFamily="18" charset="0"/>
                          <a:cs typeface="Times New Roman" panose="02020603050405020304" pitchFamily="18" charset="0"/>
                        </a:rPr>
                        <a:t>não</a:t>
                      </a:r>
                      <a:r>
                        <a:rPr lang="en-US" altLang="ko-KR" sz="1400" dirty="0">
                          <a:solidFill>
                            <a:schemeClr val="tx1"/>
                          </a:solidFill>
                          <a:latin typeface="Times New Roman" panose="02020603050405020304" pitchFamily="18" charset="0"/>
                          <a:cs typeface="Times New Roman" panose="02020603050405020304" pitchFamily="18" charset="0"/>
                        </a:rPr>
                        <a:t> </a:t>
                      </a:r>
                      <a:r>
                        <a:rPr lang="en-US" altLang="ko-KR" sz="1400" dirty="0" err="1">
                          <a:solidFill>
                            <a:schemeClr val="tx1"/>
                          </a:solidFill>
                          <a:latin typeface="Times New Roman" panose="02020603050405020304" pitchFamily="18" charset="0"/>
                          <a:cs typeface="Times New Roman" panose="02020603050405020304" pitchFamily="18" charset="0"/>
                        </a:rPr>
                        <a:t>úng</a:t>
                      </a:r>
                      <a:r>
                        <a:rPr lang="en-US" altLang="ko-KR" sz="1400" dirty="0">
                          <a:solidFill>
                            <a:schemeClr val="tx1"/>
                          </a:solidFill>
                          <a:latin typeface="Times New Roman" panose="02020603050405020304" pitchFamily="18" charset="0"/>
                          <a:cs typeface="Times New Roman" panose="02020603050405020304" pitchFamily="18" charset="0"/>
                        </a:rPr>
                        <a:t> </a:t>
                      </a:r>
                      <a:r>
                        <a:rPr lang="en-US" altLang="ko-KR" sz="1400" dirty="0" err="1">
                          <a:solidFill>
                            <a:schemeClr val="tx1"/>
                          </a:solidFill>
                          <a:latin typeface="Times New Roman" panose="02020603050405020304" pitchFamily="18" charset="0"/>
                          <a:cs typeface="Times New Roman" panose="02020603050405020304" pitchFamily="18" charset="0"/>
                        </a:rPr>
                        <a:t>thuỷ</a:t>
                      </a:r>
                      <a:endParaRPr lang="ko-KR" altLang="en-US" sz="14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latinLnBrk="1"/>
                      <a:endParaRPr lang="ko-KR" alt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10001"/>
                  </a:ext>
                </a:extLst>
              </a:tr>
              <a:tr h="34723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400" dirty="0" err="1">
                          <a:solidFill>
                            <a:schemeClr val="tx1"/>
                          </a:solidFill>
                          <a:latin typeface="Times New Roman" panose="02020603050405020304" pitchFamily="18" charset="0"/>
                          <a:cs typeface="Times New Roman" panose="02020603050405020304" pitchFamily="18" charset="0"/>
                        </a:rPr>
                        <a:t>Cấy</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điện</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cực</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ốc</a:t>
                      </a:r>
                      <a:r>
                        <a:rPr lang="en-US" altLang="ko-KR" sz="1400" baseline="0" dirty="0">
                          <a:solidFill>
                            <a:schemeClr val="tx1"/>
                          </a:solidFill>
                          <a:latin typeface="Times New Roman" panose="02020603050405020304" pitchFamily="18" charset="0"/>
                          <a:cs typeface="Times New Roman" panose="02020603050405020304" pitchFamily="18" charset="0"/>
                        </a:rPr>
                        <a:t> tai</a:t>
                      </a:r>
                      <a:endParaRPr lang="ko-KR" altLang="en-US" sz="14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latinLnBrk="1"/>
                      <a:endParaRPr lang="ko-KR" alt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10002"/>
                  </a:ext>
                </a:extLst>
              </a:tr>
              <a:tr h="347230">
                <a:tc>
                  <a:txBody>
                    <a:bodyPr/>
                    <a:lstStyle/>
                    <a:p>
                      <a:pPr latinLnBrk="1"/>
                      <a:r>
                        <a:rPr lang="en-US" altLang="ko-KR" sz="1400" dirty="0" err="1">
                          <a:solidFill>
                            <a:schemeClr val="tx1"/>
                          </a:solidFill>
                          <a:latin typeface="Times New Roman" panose="02020603050405020304" pitchFamily="18" charset="0"/>
                          <a:cs typeface="Times New Roman" panose="02020603050405020304" pitchFamily="18" charset="0"/>
                        </a:rPr>
                        <a:t>Phẫu</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thuật</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bảo</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tồn</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tử</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cung</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trong</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rau</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cài</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răng</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lược</a:t>
                      </a:r>
                      <a:endParaRPr lang="ko-KR" altLang="en-US" sz="14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latinLnBrk="1"/>
                      <a:endParaRPr lang="ko-KR" alt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10005"/>
                  </a:ext>
                </a:extLst>
              </a:tr>
              <a:tr h="409392">
                <a:tc>
                  <a:txBody>
                    <a:bodyPr/>
                    <a:lstStyle/>
                    <a:p>
                      <a:pPr latinLnBrk="1"/>
                      <a:r>
                        <a:rPr lang="en-US" altLang="ko-KR" sz="1400" dirty="0" err="1">
                          <a:solidFill>
                            <a:schemeClr val="tx1"/>
                          </a:solidFill>
                          <a:latin typeface="Times New Roman" panose="02020603050405020304" pitchFamily="18" charset="0"/>
                          <a:cs typeface="Times New Roman" panose="02020603050405020304" pitchFamily="18" charset="0"/>
                        </a:rPr>
                        <a:t>Phẫu</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thuật</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lõm</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lồng</a:t>
                      </a:r>
                      <a:r>
                        <a:rPr lang="en-US" altLang="ko-KR" sz="1400" baseline="0" dirty="0">
                          <a:solidFill>
                            <a:schemeClr val="tx1"/>
                          </a:solidFill>
                          <a:latin typeface="Times New Roman" panose="02020603050405020304" pitchFamily="18" charset="0"/>
                          <a:cs typeface="Times New Roman" panose="02020603050405020304" pitchFamily="18" charset="0"/>
                        </a:rPr>
                        <a:t> </a:t>
                      </a:r>
                      <a:r>
                        <a:rPr lang="en-US" altLang="ko-KR" sz="1400" baseline="0" dirty="0" err="1">
                          <a:solidFill>
                            <a:schemeClr val="tx1"/>
                          </a:solidFill>
                          <a:latin typeface="Times New Roman" panose="02020603050405020304" pitchFamily="18" charset="0"/>
                          <a:cs typeface="Times New Roman" panose="02020603050405020304" pitchFamily="18" charset="0"/>
                        </a:rPr>
                        <a:t>ngực</a:t>
                      </a:r>
                      <a:endParaRPr lang="ko-KR" altLang="en-US" sz="14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latinLnBrk="1"/>
                      <a:endParaRPr lang="ko-KR" alt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10007"/>
                  </a:ext>
                </a:extLst>
              </a:tr>
              <a:tr h="409392">
                <a:tc>
                  <a:txBody>
                    <a:bodyPr/>
                    <a:lstStyle/>
                    <a:p>
                      <a:pPr latinLnBrk="1"/>
                      <a:r>
                        <a:rPr lang="en-US" altLang="ko-KR" sz="1400" dirty="0" err="1">
                          <a:solidFill>
                            <a:schemeClr val="tx1"/>
                          </a:solidFill>
                          <a:latin typeface="Times New Roman" panose="02020603050405020304" pitchFamily="18" charset="0"/>
                          <a:cs typeface="Times New Roman" panose="02020603050405020304" pitchFamily="18" charset="0"/>
                        </a:rPr>
                        <a:t>Điều</a:t>
                      </a:r>
                      <a:r>
                        <a:rPr lang="en-US" altLang="ko-KR" sz="1400" dirty="0">
                          <a:solidFill>
                            <a:schemeClr val="tx1"/>
                          </a:solidFill>
                          <a:latin typeface="Times New Roman" panose="02020603050405020304" pitchFamily="18" charset="0"/>
                          <a:cs typeface="Times New Roman" panose="02020603050405020304" pitchFamily="18" charset="0"/>
                        </a:rPr>
                        <a:t> </a:t>
                      </a:r>
                      <a:r>
                        <a:rPr lang="en-US" altLang="ko-KR" sz="1400" dirty="0" err="1">
                          <a:solidFill>
                            <a:schemeClr val="tx1"/>
                          </a:solidFill>
                          <a:latin typeface="Times New Roman" panose="02020603050405020304" pitchFamily="18" charset="0"/>
                          <a:cs typeface="Times New Roman" panose="02020603050405020304" pitchFamily="18" charset="0"/>
                        </a:rPr>
                        <a:t>trị</a:t>
                      </a:r>
                      <a:r>
                        <a:rPr lang="en-US" altLang="ko-KR" sz="1400" dirty="0">
                          <a:solidFill>
                            <a:schemeClr val="tx1"/>
                          </a:solidFill>
                          <a:latin typeface="Times New Roman" panose="02020603050405020304" pitchFamily="18" charset="0"/>
                          <a:cs typeface="Times New Roman" panose="02020603050405020304" pitchFamily="18" charset="0"/>
                        </a:rPr>
                        <a:t> ROP</a:t>
                      </a:r>
                      <a:endParaRPr lang="ko-KR" altLang="en-US" sz="14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tcPr>
                </a:tc>
                <a:tc>
                  <a:txBody>
                    <a:bodyPr/>
                    <a:lstStyle/>
                    <a:p>
                      <a:pPr latinLnBrk="1"/>
                      <a:endParaRPr lang="ko-KR" alt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2839104383"/>
                  </a:ext>
                </a:extLst>
              </a:tr>
            </a:tbl>
          </a:graphicData>
        </a:graphic>
      </p:graphicFrame>
      <p:sp>
        <p:nvSpPr>
          <p:cNvPr id="49" name="TextBox 48">
            <a:extLst>
              <a:ext uri="{FF2B5EF4-FFF2-40B4-BE49-F238E27FC236}">
                <a16:creationId xmlns:a16="http://schemas.microsoft.com/office/drawing/2014/main" id="{F56413C6-077A-425A-942C-E04CF642A474}"/>
              </a:ext>
            </a:extLst>
          </p:cNvPr>
          <p:cNvSpPr txBox="1"/>
          <p:nvPr/>
        </p:nvSpPr>
        <p:spPr>
          <a:xfrm>
            <a:off x="1671723" y="81802"/>
            <a:ext cx="5852181" cy="646331"/>
          </a:xfrm>
          <a:prstGeom prst="rect">
            <a:avLst/>
          </a:prstGeom>
          <a:noFill/>
        </p:spPr>
        <p:txBody>
          <a:bodyPr wrap="square">
            <a:spAutoFit/>
          </a:bodyPr>
          <a:lstStyle/>
          <a:p>
            <a:pPr algn="ctr" defTabSz="913403" eaLnBrk="1" hangingPunct="1">
              <a:defRPr/>
            </a:pPr>
            <a:r>
              <a:rPr lang="en-US" sz="1800" b="1" dirty="0" smtClean="0">
                <a:solidFill>
                  <a:srgbClr val="D2212B"/>
                </a:solidFill>
                <a:latin typeface="Times New Roman" pitchFamily="18" charset="0"/>
                <a:cs typeface="Times New Roman" pitchFamily="18" charset="0"/>
              </a:rPr>
              <a:t>TRIỂN </a:t>
            </a:r>
            <a:r>
              <a:rPr lang="en-US" sz="1800" b="1" dirty="0">
                <a:solidFill>
                  <a:srgbClr val="D2212B"/>
                </a:solidFill>
                <a:latin typeface="Times New Roman" pitchFamily="18" charset="0"/>
                <a:cs typeface="Times New Roman" pitchFamily="18" charset="0"/>
              </a:rPr>
              <a:t>KHAI KỸ THUẬT CHUYÊN SÂU</a:t>
            </a:r>
          </a:p>
          <a:p>
            <a:pPr algn="ctr" defTabSz="913403" eaLnBrk="1" hangingPunct="1">
              <a:defRPr/>
            </a:pPr>
            <a:r>
              <a:rPr lang="en-US" sz="1800" b="1" dirty="0">
                <a:solidFill>
                  <a:srgbClr val="D2212B"/>
                </a:solidFill>
                <a:latin typeface="Times New Roman" pitchFamily="18" charset="0"/>
                <a:cs typeface="Times New Roman" pitchFamily="18" charset="0"/>
              </a:rPr>
              <a:t>CHUYÊN NGÀNH NGOẠI NHI – SẢN PHỤ KHOA</a:t>
            </a:r>
          </a:p>
        </p:txBody>
      </p:sp>
      <p:pic>
        <p:nvPicPr>
          <p:cNvPr id="38" name="Picture 9">
            <a:extLst>
              <a:ext uri="{FF2B5EF4-FFF2-40B4-BE49-F238E27FC236}">
                <a16:creationId xmlns:a16="http://schemas.microsoft.com/office/drawing/2014/main" id="{3E4FBD20-1D3F-4511-ABD6-41DD0B7BC76A}"/>
              </a:ext>
            </a:extLst>
          </p:cNvPr>
          <p:cNvPicPr>
            <a:picLocks noChangeAspect="1" noChangeArrowheads="1"/>
          </p:cNvPicPr>
          <p:nvPr/>
        </p:nvPicPr>
        <p:blipFill>
          <a:blip r:embed="rId20">
            <a:extLst>
              <a:ext uri="{BEBA8EAE-BF5A-486C-A8C5-ECC9F3942E4B}">
                <a14:imgProps xmlns:a14="http://schemas.microsoft.com/office/drawing/2010/main">
                  <a14:imgLayer r:embed="rId21">
                    <a14:imgEffect>
                      <a14:backgroundRemoval t="4669" b="96887" l="3502" r="96109">
                        <a14:foregroundMark x1="38521" y1="8949" x2="63813" y2="11284"/>
                        <a14:foregroundMark x1="63813" y1="11284" x2="91051" y2="35409"/>
                        <a14:foregroundMark x1="91051" y1="35409" x2="91829" y2="66148"/>
                        <a14:foregroundMark x1="91829" y1="66148" x2="73541" y2="84825"/>
                        <a14:foregroundMark x1="73541" y1="84825" x2="49805" y2="94942"/>
                        <a14:foregroundMark x1="49805" y1="94942" x2="20623" y2="81712"/>
                        <a14:foregroundMark x1="20623" y1="81712" x2="7782" y2="56420"/>
                        <a14:foregroundMark x1="7782" y1="56420" x2="12062" y2="35409"/>
                        <a14:foregroundMark x1="94163" y1="42802" x2="96109" y2="55253"/>
                        <a14:foregroundMark x1="47082" y1="94553" x2="52140" y2="93385"/>
                        <a14:foregroundMark x1="41634" y1="23346" x2="33074" y2="25681"/>
                        <a14:foregroundMark x1="59144" y1="24514" x2="74319" y2="36576"/>
                        <a14:foregroundMark x1="57198" y1="16342" x2="25681" y2="48638"/>
                        <a14:foregroundMark x1="25681" y1="48638" x2="66926" y2="78988"/>
                        <a14:foregroundMark x1="66926" y1="78988" x2="74319" y2="59922"/>
                        <a14:foregroundMark x1="28405" y1="33463" x2="21790" y2="63424"/>
                        <a14:foregroundMark x1="21790" y1="63424" x2="47082" y2="75097"/>
                        <a14:foregroundMark x1="47082" y1="75097" x2="46304" y2="75097"/>
                        <a14:foregroundMark x1="31907" y1="72374" x2="52918" y2="79767"/>
                        <a14:foregroundMark x1="75097" y1="70039" x2="76654" y2="46304"/>
                        <a14:foregroundMark x1="46304" y1="43969" x2="47082" y2="58366"/>
                        <a14:foregroundMark x1="39689" y1="49027" x2="48638" y2="41634"/>
                        <a14:foregroundMark x1="40856" y1="43969" x2="50973" y2="40078"/>
                        <a14:foregroundMark x1="56420" y1="39689" x2="61089" y2="52918"/>
                        <a14:foregroundMark x1="49805" y1="59533" x2="54475" y2="59533"/>
                        <a14:foregroundMark x1="50973" y1="44358" x2="54475" y2="48638"/>
                        <a14:foregroundMark x1="41634" y1="17510" x2="34241" y2="10117"/>
                        <a14:foregroundMark x1="31907" y1="10506" x2="7782" y2="28405"/>
                        <a14:foregroundMark x1="4572" y1="48249" x2="3502" y2="54864"/>
                        <a14:foregroundMark x1="7782" y1="28405" x2="4572" y2="48249"/>
                        <a14:foregroundMark x1="3502" y1="54864" x2="3891" y2="55642"/>
                        <a14:foregroundMark x1="66148" y1="7393" x2="40078" y2="5058"/>
                        <a14:foregroundMark x1="40078" y1="5058" x2="39300" y2="5447"/>
                        <a14:foregroundMark x1="43191" y1="96887" x2="54864" y2="96887"/>
                        <a14:backgroundMark x1="0" y1="48249" x2="0" y2="48249"/>
                      </a14:backgroundRemoval>
                    </a14:imgEffect>
                  </a14:imgLayer>
                </a14:imgProps>
              </a:ext>
            </a:extLst>
          </a:blip>
          <a:srcRect/>
          <a:stretch>
            <a:fillRect/>
          </a:stretch>
        </p:blipFill>
        <p:spPr bwMode="auto">
          <a:xfrm>
            <a:off x="1006655" y="190071"/>
            <a:ext cx="414068" cy="415301"/>
          </a:xfrm>
          <a:prstGeom prst="rect">
            <a:avLst/>
          </a:prstGeom>
          <a:noFill/>
          <a:ln w="9525">
            <a:noFill/>
            <a:miter lim="800000"/>
            <a:headEnd/>
            <a:tailEnd/>
          </a:ln>
        </p:spPr>
      </p:pic>
      <p:pic>
        <p:nvPicPr>
          <p:cNvPr id="48" name="Picture 47" descr="A red flag with a yellow star and a yellow star&#10;&#10;Description automatically generated">
            <a:extLst>
              <a:ext uri="{FF2B5EF4-FFF2-40B4-BE49-F238E27FC236}">
                <a16:creationId xmlns:a16="http://schemas.microsoft.com/office/drawing/2014/main" id="{8B22C21F-3B4B-436E-AE3C-014AC1A5A617}"/>
              </a:ext>
            </a:extLst>
          </p:cNvPr>
          <p:cNvPicPr>
            <a:picLocks noChangeAspect="1"/>
          </p:cNvPicPr>
          <p:nvPr/>
        </p:nvPicPr>
        <p:blipFill>
          <a:blip r:embed="rId22" cstate="print">
            <a:extLst>
              <a:ext uri="{BEBA8EAE-BF5A-486C-A8C5-ECC9F3942E4B}">
                <a14:imgProps xmlns:a14="http://schemas.microsoft.com/office/drawing/2010/main">
                  <a14:imgLayer r:embed="rId23">
                    <a14:imgEffect>
                      <a14:backgroundRemoval t="10000" b="90000" l="10000" r="90000">
                        <a14:foregroundMark x1="67333" y1="32738" x2="81000" y2="64881"/>
                        <a14:foregroundMark x1="46000" y1="44643" x2="55333" y2="71429"/>
                        <a14:foregroundMark x1="55333" y1="71429" x2="55333" y2="71429"/>
                        <a14:foregroundMark x1="56333" y1="47619" x2="70000" y2="59524"/>
                        <a14:foregroundMark x1="28333" y1="50000" x2="41667" y2="69643"/>
                      </a14:backgroundRemoval>
                    </a14:imgEffect>
                  </a14:imgLayer>
                </a14:imgProps>
              </a:ext>
              <a:ext uri="{28A0092B-C50C-407E-A947-70E740481C1C}">
                <a14:useLocalDpi xmlns:a14="http://schemas.microsoft.com/office/drawing/2010/main" val="0"/>
              </a:ext>
            </a:extLst>
          </a:blip>
          <a:stretch>
            <a:fillRect/>
          </a:stretch>
        </p:blipFill>
        <p:spPr>
          <a:xfrm>
            <a:off x="7226350" y="0"/>
            <a:ext cx="1046380" cy="585972"/>
          </a:xfrm>
          <a:prstGeom prst="rect">
            <a:avLst/>
          </a:prstGeom>
        </p:spPr>
      </p:pic>
    </p:spTree>
    <p:extLst>
      <p:ext uri="{BB962C8B-B14F-4D97-AF65-F5344CB8AC3E}">
        <p14:creationId xmlns:p14="http://schemas.microsoft.com/office/powerpoint/2010/main" val="20204679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457" y="131584"/>
            <a:ext cx="761997" cy="555653"/>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159546" y="131585"/>
            <a:ext cx="647105" cy="626561"/>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cxnSp>
        <p:nvCxnSpPr>
          <p:cNvPr id="4" name="Straight Connector 3">
            <a:extLst>
              <a:ext uri="{FF2B5EF4-FFF2-40B4-BE49-F238E27FC236}">
                <a16:creationId xmlns:a16="http://schemas.microsoft.com/office/drawing/2014/main" id="{D303FA83-4A6E-98DD-87A2-1164F139042D}"/>
              </a:ext>
            </a:extLst>
          </p:cNvPr>
          <p:cNvCxnSpPr/>
          <p:nvPr/>
        </p:nvCxnSpPr>
        <p:spPr>
          <a:xfrm>
            <a:off x="2586038" y="590550"/>
            <a:ext cx="3943349"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2"/>
          <a:stretch>
            <a:fillRect/>
          </a:stretch>
        </p:blipFill>
        <p:spPr>
          <a:xfrm>
            <a:off x="1354456" y="4754751"/>
            <a:ext cx="6395084" cy="406943"/>
          </a:xfrm>
          <a:prstGeom prst="rect">
            <a:avLst/>
          </a:prstGeom>
          <a:effectLst>
            <a:glow rad="114300">
              <a:schemeClr val="bg1"/>
            </a:glow>
          </a:effectLst>
        </p:spPr>
      </p:pic>
      <p:sp>
        <p:nvSpPr>
          <p:cNvPr id="36" name="TextBox 35">
            <a:extLst>
              <a:ext uri="{FF2B5EF4-FFF2-40B4-BE49-F238E27FC236}">
                <a16:creationId xmlns:a16="http://schemas.microsoft.com/office/drawing/2014/main" id="{0F810491-3C29-4204-8897-A36C8D4F52EB}"/>
              </a:ext>
            </a:extLst>
          </p:cNvPr>
          <p:cNvSpPr txBox="1"/>
          <p:nvPr/>
        </p:nvSpPr>
        <p:spPr>
          <a:xfrm>
            <a:off x="2236991" y="197667"/>
            <a:ext cx="4757350" cy="400110"/>
          </a:xfrm>
          <a:prstGeom prst="rect">
            <a:avLst/>
          </a:prstGeom>
          <a:noFill/>
        </p:spPr>
        <p:txBody>
          <a:bodyPr wrap="square">
            <a:spAutoFit/>
          </a:bodyPr>
          <a:lstStyle/>
          <a:p>
            <a:pPr marL="0" marR="0" lvl="0" indent="0" algn="ctr" defTabSz="913403"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D2212B"/>
                </a:solidFill>
                <a:effectLst/>
                <a:uLnTx/>
                <a:uFillTx/>
                <a:latin typeface="Times New Roman" pitchFamily="18" charset="0"/>
                <a:ea typeface="微软雅黑"/>
                <a:cs typeface="Times New Roman" pitchFamily="18" charset="0"/>
              </a:rPr>
              <a:t>CƠ SỞ HẠ TẦNG, TRANG THIẾT BỊ</a:t>
            </a:r>
            <a:endParaRPr kumimoji="0" lang="en-US" sz="2000" b="1" i="0" u="none" strike="noStrike" kern="1200" cap="none" spc="0" normalizeH="0" baseline="0" noProof="0" dirty="0">
              <a:ln>
                <a:noFill/>
              </a:ln>
              <a:solidFill>
                <a:srgbClr val="D2212B"/>
              </a:solidFill>
              <a:effectLst/>
              <a:uLnTx/>
              <a:uFillTx/>
              <a:latin typeface="Times New Roman" pitchFamily="18" charset="0"/>
              <a:ea typeface="微软雅黑"/>
              <a:cs typeface="Times New Roman" pitchFamily="18" charset="0"/>
            </a:endParaRPr>
          </a:p>
        </p:txBody>
      </p:sp>
      <p:grpSp>
        <p:nvGrpSpPr>
          <p:cNvPr id="38" name="Group 37">
            <a:extLst>
              <a:ext uri="{FF2B5EF4-FFF2-40B4-BE49-F238E27FC236}">
                <a16:creationId xmlns:a16="http://schemas.microsoft.com/office/drawing/2014/main" id="{359BD91A-5991-4BDF-917F-8E3C5B53DA36}"/>
              </a:ext>
            </a:extLst>
          </p:cNvPr>
          <p:cNvGrpSpPr/>
          <p:nvPr/>
        </p:nvGrpSpPr>
        <p:grpSpPr>
          <a:xfrm>
            <a:off x="5802765" y="1022201"/>
            <a:ext cx="1280996" cy="819815"/>
            <a:chOff x="7868625" y="1699275"/>
            <a:chExt cx="1961893" cy="1690834"/>
          </a:xfrm>
        </p:grpSpPr>
        <p:sp>
          <p:nvSpPr>
            <p:cNvPr id="39" name="Google Shape;556;p25">
              <a:extLst>
                <a:ext uri="{FF2B5EF4-FFF2-40B4-BE49-F238E27FC236}">
                  <a16:creationId xmlns:a16="http://schemas.microsoft.com/office/drawing/2014/main" id="{ADA1EC82-ECA3-4E52-8C1F-36CFE72FBBEA}"/>
                </a:ext>
              </a:extLst>
            </p:cNvPr>
            <p:cNvSpPr/>
            <p:nvPr/>
          </p:nvSpPr>
          <p:spPr>
            <a:xfrm>
              <a:off x="7868625" y="3060325"/>
              <a:ext cx="225353" cy="329784"/>
            </a:xfrm>
            <a:prstGeom prst="rect">
              <a:avLst/>
            </a:prstGeom>
            <a:solidFill>
              <a:srgbClr val="0B469D"/>
            </a:solid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1" i="0" u="none" strike="noStrike" kern="1200" cap="none" spc="0" normalizeH="0" baseline="0" noProof="0">
                <a:ln>
                  <a:noFill/>
                </a:ln>
                <a:solidFill>
                  <a:prstClr val="black"/>
                </a:solidFill>
                <a:effectLst/>
                <a:uLnTx/>
                <a:uFillTx/>
                <a:latin typeface="Libre Franklin Thin"/>
                <a:ea typeface="Libre Franklin Thin"/>
                <a:cs typeface="Libre Franklin Thin"/>
                <a:sym typeface="Libre Franklin Thin"/>
              </a:endParaRPr>
            </a:p>
          </p:txBody>
        </p:sp>
        <p:sp>
          <p:nvSpPr>
            <p:cNvPr id="40" name="Google Shape;557;p25">
              <a:extLst>
                <a:ext uri="{FF2B5EF4-FFF2-40B4-BE49-F238E27FC236}">
                  <a16:creationId xmlns:a16="http://schemas.microsoft.com/office/drawing/2014/main" id="{662D2385-2715-4514-BDE0-3311AFF8BE01}"/>
                </a:ext>
              </a:extLst>
            </p:cNvPr>
            <p:cNvSpPr/>
            <p:nvPr/>
          </p:nvSpPr>
          <p:spPr>
            <a:xfrm>
              <a:off x="8155839" y="3060325"/>
              <a:ext cx="225353" cy="329784"/>
            </a:xfrm>
            <a:prstGeom prst="rect">
              <a:avLst/>
            </a:prstGeom>
            <a:solidFill>
              <a:srgbClr val="0B469D"/>
            </a:solid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1" i="0" u="none" strike="noStrike" kern="1200" cap="none" spc="0" normalizeH="0" baseline="0" noProof="0">
                <a:ln>
                  <a:noFill/>
                </a:ln>
                <a:solidFill>
                  <a:prstClr val="black"/>
                </a:solidFill>
                <a:effectLst/>
                <a:uLnTx/>
                <a:uFillTx/>
                <a:latin typeface="Libre Franklin Thin"/>
                <a:ea typeface="Libre Franklin Thin"/>
                <a:cs typeface="Libre Franklin Thin"/>
                <a:sym typeface="Libre Franklin Thin"/>
              </a:endParaRPr>
            </a:p>
          </p:txBody>
        </p:sp>
        <p:sp>
          <p:nvSpPr>
            <p:cNvPr id="42" name="Google Shape;558;p25">
              <a:extLst>
                <a:ext uri="{FF2B5EF4-FFF2-40B4-BE49-F238E27FC236}">
                  <a16:creationId xmlns:a16="http://schemas.microsoft.com/office/drawing/2014/main" id="{36B0B44B-1604-4287-8517-F0DEE30FD1C8}"/>
                </a:ext>
              </a:extLst>
            </p:cNvPr>
            <p:cNvSpPr/>
            <p:nvPr/>
          </p:nvSpPr>
          <p:spPr>
            <a:xfrm>
              <a:off x="8449680" y="3060325"/>
              <a:ext cx="223144" cy="329784"/>
            </a:xfrm>
            <a:prstGeom prst="rect">
              <a:avLst/>
            </a:prstGeom>
            <a:solidFill>
              <a:srgbClr val="0B469D"/>
            </a:solid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1" i="0" u="none" strike="noStrike" kern="1200" cap="none" spc="0" normalizeH="0" baseline="0" noProof="0">
                <a:ln>
                  <a:noFill/>
                </a:ln>
                <a:solidFill>
                  <a:prstClr val="black"/>
                </a:solidFill>
                <a:effectLst/>
                <a:uLnTx/>
                <a:uFillTx/>
                <a:latin typeface="Libre Franklin Thin"/>
                <a:ea typeface="Libre Franklin Thin"/>
                <a:cs typeface="Libre Franklin Thin"/>
                <a:sym typeface="Libre Franklin Thin"/>
              </a:endParaRPr>
            </a:p>
          </p:txBody>
        </p:sp>
        <p:sp>
          <p:nvSpPr>
            <p:cNvPr id="43" name="Google Shape;559;p25">
              <a:extLst>
                <a:ext uri="{FF2B5EF4-FFF2-40B4-BE49-F238E27FC236}">
                  <a16:creationId xmlns:a16="http://schemas.microsoft.com/office/drawing/2014/main" id="{B673A565-72DC-418A-B208-EC7E587ABE74}"/>
                </a:ext>
              </a:extLst>
            </p:cNvPr>
            <p:cNvSpPr/>
            <p:nvPr/>
          </p:nvSpPr>
          <p:spPr>
            <a:xfrm>
              <a:off x="8736894" y="3060325"/>
              <a:ext cx="223144" cy="329784"/>
            </a:xfrm>
            <a:prstGeom prst="rect">
              <a:avLst/>
            </a:prstGeom>
            <a:solidFill>
              <a:srgbClr val="0B469D"/>
            </a:solid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1" i="0" u="none" strike="noStrike" kern="1200" cap="none" spc="0" normalizeH="0" baseline="0" noProof="0">
                <a:ln>
                  <a:noFill/>
                </a:ln>
                <a:solidFill>
                  <a:prstClr val="black"/>
                </a:solidFill>
                <a:effectLst/>
                <a:uLnTx/>
                <a:uFillTx/>
                <a:latin typeface="Libre Franklin Thin"/>
                <a:ea typeface="Libre Franklin Thin"/>
                <a:cs typeface="Libre Franklin Thin"/>
                <a:sym typeface="Libre Franklin Thin"/>
              </a:endParaRPr>
            </a:p>
          </p:txBody>
        </p:sp>
        <p:sp>
          <p:nvSpPr>
            <p:cNvPr id="44" name="Google Shape;560;p25">
              <a:extLst>
                <a:ext uri="{FF2B5EF4-FFF2-40B4-BE49-F238E27FC236}">
                  <a16:creationId xmlns:a16="http://schemas.microsoft.com/office/drawing/2014/main" id="{C270366A-B01F-4EAF-A1FC-BEB07AB26C65}"/>
                </a:ext>
              </a:extLst>
            </p:cNvPr>
            <p:cNvSpPr/>
            <p:nvPr/>
          </p:nvSpPr>
          <p:spPr>
            <a:xfrm>
              <a:off x="9026319" y="3060325"/>
              <a:ext cx="225353" cy="329784"/>
            </a:xfrm>
            <a:prstGeom prst="rect">
              <a:avLst/>
            </a:prstGeom>
            <a:solidFill>
              <a:srgbClr val="0B469D"/>
            </a:solid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1" i="0" u="none" strike="noStrike" kern="1200" cap="none" spc="0" normalizeH="0" baseline="0" noProof="0">
                <a:ln>
                  <a:noFill/>
                </a:ln>
                <a:solidFill>
                  <a:prstClr val="black"/>
                </a:solidFill>
                <a:effectLst/>
                <a:uLnTx/>
                <a:uFillTx/>
                <a:latin typeface="Libre Franklin Thin"/>
                <a:ea typeface="Libre Franklin Thin"/>
                <a:cs typeface="Libre Franklin Thin"/>
                <a:sym typeface="Libre Franklin Thin"/>
              </a:endParaRPr>
            </a:p>
          </p:txBody>
        </p:sp>
        <p:sp>
          <p:nvSpPr>
            <p:cNvPr id="45" name="Google Shape;561;p25">
              <a:extLst>
                <a:ext uri="{FF2B5EF4-FFF2-40B4-BE49-F238E27FC236}">
                  <a16:creationId xmlns:a16="http://schemas.microsoft.com/office/drawing/2014/main" id="{E1DD8BA2-6208-476C-B317-443F6B8CDDCD}"/>
                </a:ext>
              </a:extLst>
            </p:cNvPr>
            <p:cNvSpPr/>
            <p:nvPr/>
          </p:nvSpPr>
          <p:spPr>
            <a:xfrm>
              <a:off x="9313533" y="3060325"/>
              <a:ext cx="225353" cy="329784"/>
            </a:xfrm>
            <a:prstGeom prst="rect">
              <a:avLst/>
            </a:prstGeom>
            <a:solidFill>
              <a:srgbClr val="0B469D"/>
            </a:solid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1" i="0" u="none" strike="noStrike" kern="1200" cap="none" spc="0" normalizeH="0" baseline="0" noProof="0">
                <a:ln>
                  <a:noFill/>
                </a:ln>
                <a:solidFill>
                  <a:prstClr val="black"/>
                </a:solidFill>
                <a:effectLst/>
                <a:uLnTx/>
                <a:uFillTx/>
                <a:latin typeface="Libre Franklin Thin"/>
                <a:ea typeface="Libre Franklin Thin"/>
                <a:cs typeface="Libre Franklin Thin"/>
                <a:sym typeface="Libre Franklin Thin"/>
              </a:endParaRPr>
            </a:p>
          </p:txBody>
        </p:sp>
        <p:sp>
          <p:nvSpPr>
            <p:cNvPr id="46" name="Google Shape;562;p25">
              <a:extLst>
                <a:ext uri="{FF2B5EF4-FFF2-40B4-BE49-F238E27FC236}">
                  <a16:creationId xmlns:a16="http://schemas.microsoft.com/office/drawing/2014/main" id="{D0DC4703-FB13-4843-9E9C-077051A4D790}"/>
                </a:ext>
              </a:extLst>
            </p:cNvPr>
            <p:cNvSpPr/>
            <p:nvPr/>
          </p:nvSpPr>
          <p:spPr>
            <a:xfrm>
              <a:off x="9607374" y="3060325"/>
              <a:ext cx="223144" cy="329784"/>
            </a:xfrm>
            <a:prstGeom prst="rect">
              <a:avLst/>
            </a:prstGeom>
            <a:solidFill>
              <a:srgbClr val="0B469D"/>
            </a:solid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1" i="0" u="none" strike="noStrike" kern="1200" cap="none" spc="0" normalizeH="0" baseline="0" noProof="0">
                <a:ln>
                  <a:noFill/>
                </a:ln>
                <a:solidFill>
                  <a:prstClr val="black"/>
                </a:solidFill>
                <a:effectLst/>
                <a:uLnTx/>
                <a:uFillTx/>
                <a:latin typeface="Libre Franklin Thin"/>
                <a:ea typeface="Libre Franklin Thin"/>
                <a:cs typeface="Libre Franklin Thin"/>
                <a:sym typeface="Libre Franklin Thin"/>
              </a:endParaRPr>
            </a:p>
          </p:txBody>
        </p:sp>
        <p:grpSp>
          <p:nvGrpSpPr>
            <p:cNvPr id="47" name="Google Shape;566;p25">
              <a:extLst>
                <a:ext uri="{FF2B5EF4-FFF2-40B4-BE49-F238E27FC236}">
                  <a16:creationId xmlns:a16="http://schemas.microsoft.com/office/drawing/2014/main" id="{B6708454-54C6-495D-86AF-B45D6ECEFFA3}"/>
                </a:ext>
              </a:extLst>
            </p:cNvPr>
            <p:cNvGrpSpPr/>
            <p:nvPr/>
          </p:nvGrpSpPr>
          <p:grpSpPr>
            <a:xfrm>
              <a:off x="8177698" y="1699275"/>
              <a:ext cx="1449327" cy="1166462"/>
              <a:chOff x="941388" y="803275"/>
              <a:chExt cx="506413" cy="409575"/>
            </a:xfrm>
          </p:grpSpPr>
          <p:sp>
            <p:nvSpPr>
              <p:cNvPr id="48" name="Google Shape;567;p25">
                <a:extLst>
                  <a:ext uri="{FF2B5EF4-FFF2-40B4-BE49-F238E27FC236}">
                    <a16:creationId xmlns:a16="http://schemas.microsoft.com/office/drawing/2014/main" id="{E9D623F9-0D10-4F3A-94B8-EBEE6A9ABA68}"/>
                  </a:ext>
                </a:extLst>
              </p:cNvPr>
              <p:cNvSpPr/>
              <p:nvPr/>
            </p:nvSpPr>
            <p:spPr>
              <a:xfrm>
                <a:off x="941388" y="803275"/>
                <a:ext cx="506413" cy="409575"/>
              </a:xfrm>
              <a:custGeom>
                <a:avLst/>
                <a:gdLst/>
                <a:ahLst/>
                <a:cxnLst/>
                <a:rect l="l" t="t" r="r" b="b"/>
                <a:pathLst>
                  <a:path w="153" h="124" extrusionOk="0">
                    <a:moveTo>
                      <a:pt x="78" y="0"/>
                    </a:moveTo>
                    <a:cubicBezTo>
                      <a:pt x="0" y="68"/>
                      <a:pt x="0" y="68"/>
                      <a:pt x="0" y="68"/>
                    </a:cubicBezTo>
                    <a:cubicBezTo>
                      <a:pt x="0" y="68"/>
                      <a:pt x="5" y="77"/>
                      <a:pt x="15" y="68"/>
                    </a:cubicBezTo>
                    <a:cubicBezTo>
                      <a:pt x="21" y="64"/>
                      <a:pt x="21" y="64"/>
                      <a:pt x="21" y="64"/>
                    </a:cubicBezTo>
                    <a:cubicBezTo>
                      <a:pt x="21" y="121"/>
                      <a:pt x="21" y="121"/>
                      <a:pt x="21" y="121"/>
                    </a:cubicBezTo>
                    <a:cubicBezTo>
                      <a:pt x="21" y="121"/>
                      <a:pt x="21" y="124"/>
                      <a:pt x="24" y="124"/>
                    </a:cubicBezTo>
                    <a:cubicBezTo>
                      <a:pt x="28" y="124"/>
                      <a:pt x="63" y="124"/>
                      <a:pt x="63" y="124"/>
                    </a:cubicBezTo>
                    <a:cubicBezTo>
                      <a:pt x="63" y="92"/>
                      <a:pt x="63" y="92"/>
                      <a:pt x="63" y="92"/>
                    </a:cubicBezTo>
                    <a:cubicBezTo>
                      <a:pt x="63" y="92"/>
                      <a:pt x="62" y="87"/>
                      <a:pt x="67" y="87"/>
                    </a:cubicBezTo>
                    <a:cubicBezTo>
                      <a:pt x="83" y="87"/>
                      <a:pt x="83" y="87"/>
                      <a:pt x="83" y="87"/>
                    </a:cubicBezTo>
                    <a:cubicBezTo>
                      <a:pt x="89" y="87"/>
                      <a:pt x="89" y="92"/>
                      <a:pt x="89" y="92"/>
                    </a:cubicBezTo>
                    <a:cubicBezTo>
                      <a:pt x="89" y="124"/>
                      <a:pt x="89" y="124"/>
                      <a:pt x="89" y="124"/>
                    </a:cubicBezTo>
                    <a:cubicBezTo>
                      <a:pt x="89" y="124"/>
                      <a:pt x="121" y="124"/>
                      <a:pt x="127" y="124"/>
                    </a:cubicBezTo>
                    <a:cubicBezTo>
                      <a:pt x="131" y="124"/>
                      <a:pt x="131" y="120"/>
                      <a:pt x="131" y="120"/>
                    </a:cubicBezTo>
                    <a:cubicBezTo>
                      <a:pt x="131" y="63"/>
                      <a:pt x="131" y="63"/>
                      <a:pt x="131" y="63"/>
                    </a:cubicBezTo>
                    <a:cubicBezTo>
                      <a:pt x="136" y="68"/>
                      <a:pt x="136" y="68"/>
                      <a:pt x="136" y="68"/>
                    </a:cubicBezTo>
                    <a:cubicBezTo>
                      <a:pt x="149" y="77"/>
                      <a:pt x="153" y="68"/>
                      <a:pt x="153" y="68"/>
                    </a:cubicBezTo>
                    <a:lnTo>
                      <a:pt x="78" y="0"/>
                    </a:lnTo>
                    <a:close/>
                    <a:moveTo>
                      <a:pt x="76" y="75"/>
                    </a:moveTo>
                    <a:cubicBezTo>
                      <a:pt x="67" y="75"/>
                      <a:pt x="60" y="68"/>
                      <a:pt x="60" y="59"/>
                    </a:cubicBezTo>
                    <a:cubicBezTo>
                      <a:pt x="60" y="50"/>
                      <a:pt x="67" y="42"/>
                      <a:pt x="76" y="42"/>
                    </a:cubicBezTo>
                    <a:cubicBezTo>
                      <a:pt x="85" y="42"/>
                      <a:pt x="92" y="50"/>
                      <a:pt x="92" y="59"/>
                    </a:cubicBezTo>
                    <a:cubicBezTo>
                      <a:pt x="92" y="68"/>
                      <a:pt x="85" y="75"/>
                      <a:pt x="76" y="75"/>
                    </a:cubicBezTo>
                    <a:close/>
                  </a:path>
                </a:pathLst>
              </a:custGeom>
              <a:solidFill>
                <a:srgbClr val="0B469D"/>
              </a:solid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1" i="0" u="none" strike="noStrike" kern="1200" cap="none" spc="0" normalizeH="0" baseline="0" noProof="0">
                  <a:ln>
                    <a:noFill/>
                  </a:ln>
                  <a:solidFill>
                    <a:prstClr val="black"/>
                  </a:solidFill>
                  <a:effectLst/>
                  <a:uLnTx/>
                  <a:uFillTx/>
                  <a:latin typeface="Libre Franklin Thin"/>
                  <a:ea typeface="Libre Franklin Thin"/>
                  <a:cs typeface="Libre Franklin Thin"/>
                  <a:sym typeface="Libre Franklin Thin"/>
                </a:endParaRPr>
              </a:p>
            </p:txBody>
          </p:sp>
          <p:sp>
            <p:nvSpPr>
              <p:cNvPr id="49" name="Google Shape;568;p25">
                <a:extLst>
                  <a:ext uri="{FF2B5EF4-FFF2-40B4-BE49-F238E27FC236}">
                    <a16:creationId xmlns:a16="http://schemas.microsoft.com/office/drawing/2014/main" id="{9469EA8F-32ED-4BA9-A7E7-0B67638CBD11}"/>
                  </a:ext>
                </a:extLst>
              </p:cNvPr>
              <p:cNvSpPr/>
              <p:nvPr/>
            </p:nvSpPr>
            <p:spPr>
              <a:xfrm>
                <a:off x="1338263" y="852488"/>
                <a:ext cx="49213" cy="103188"/>
              </a:xfrm>
              <a:custGeom>
                <a:avLst/>
                <a:gdLst/>
                <a:ahLst/>
                <a:cxnLst/>
                <a:rect l="l" t="t" r="r" b="b"/>
                <a:pathLst>
                  <a:path w="31" h="65" extrusionOk="0">
                    <a:moveTo>
                      <a:pt x="31" y="65"/>
                    </a:moveTo>
                    <a:lnTo>
                      <a:pt x="31" y="0"/>
                    </a:lnTo>
                    <a:lnTo>
                      <a:pt x="0" y="0"/>
                    </a:lnTo>
                    <a:lnTo>
                      <a:pt x="0" y="38"/>
                    </a:lnTo>
                    <a:lnTo>
                      <a:pt x="31" y="65"/>
                    </a:lnTo>
                    <a:close/>
                  </a:path>
                </a:pathLst>
              </a:custGeom>
              <a:solidFill>
                <a:srgbClr val="0B469D"/>
              </a:solid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1" i="0" u="none" strike="noStrike" kern="1200" cap="none" spc="0" normalizeH="0" baseline="0" noProof="0">
                  <a:ln>
                    <a:noFill/>
                  </a:ln>
                  <a:solidFill>
                    <a:prstClr val="black"/>
                  </a:solidFill>
                  <a:effectLst/>
                  <a:uLnTx/>
                  <a:uFillTx/>
                  <a:latin typeface="Libre Franklin Thin"/>
                  <a:ea typeface="Libre Franklin Thin"/>
                  <a:cs typeface="Libre Franklin Thin"/>
                  <a:sym typeface="Libre Franklin Thin"/>
                </a:endParaRPr>
              </a:p>
            </p:txBody>
          </p:sp>
          <p:sp>
            <p:nvSpPr>
              <p:cNvPr id="50" name="Google Shape;569;p25">
                <a:extLst>
                  <a:ext uri="{FF2B5EF4-FFF2-40B4-BE49-F238E27FC236}">
                    <a16:creationId xmlns:a16="http://schemas.microsoft.com/office/drawing/2014/main" id="{0CFC29D6-721B-4E65-A994-99B5AD6C1FEB}"/>
                  </a:ext>
                </a:extLst>
              </p:cNvPr>
              <p:cNvSpPr/>
              <p:nvPr/>
            </p:nvSpPr>
            <p:spPr>
              <a:xfrm>
                <a:off x="1166813" y="971550"/>
                <a:ext cx="52388" cy="53975"/>
              </a:xfrm>
              <a:prstGeom prst="ellipse">
                <a:avLst/>
              </a:prstGeom>
              <a:solidFill>
                <a:srgbClr val="0B469D"/>
              </a:solid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1" i="0" u="none" strike="noStrike" kern="1200" cap="none" spc="0" normalizeH="0" baseline="0" noProof="0">
                  <a:ln>
                    <a:noFill/>
                  </a:ln>
                  <a:solidFill>
                    <a:prstClr val="black"/>
                  </a:solidFill>
                  <a:effectLst/>
                  <a:uLnTx/>
                  <a:uFillTx/>
                  <a:latin typeface="Libre Franklin Thin"/>
                  <a:ea typeface="Libre Franklin Thin"/>
                  <a:cs typeface="Libre Franklin Thin"/>
                  <a:sym typeface="Libre Franklin Thin"/>
                </a:endParaRPr>
              </a:p>
            </p:txBody>
          </p:sp>
        </p:grpSp>
      </p:grpSp>
      <p:pic>
        <p:nvPicPr>
          <p:cNvPr id="51" name="Picture 50">
            <a:extLst>
              <a:ext uri="{FF2B5EF4-FFF2-40B4-BE49-F238E27FC236}">
                <a16:creationId xmlns:a16="http://schemas.microsoft.com/office/drawing/2014/main" id="{AB8B897B-166D-4462-BC8C-BBC9DEBEDF49}"/>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36333" t="23223" r="36084" b="6506"/>
          <a:stretch/>
        </p:blipFill>
        <p:spPr>
          <a:xfrm>
            <a:off x="0" y="850355"/>
            <a:ext cx="3371684" cy="3508321"/>
          </a:xfrm>
          <a:prstGeom prst="rect">
            <a:avLst/>
          </a:prstGeom>
        </p:spPr>
      </p:pic>
      <p:sp>
        <p:nvSpPr>
          <p:cNvPr id="52" name="TextBox 51">
            <a:extLst>
              <a:ext uri="{FF2B5EF4-FFF2-40B4-BE49-F238E27FC236}">
                <a16:creationId xmlns:a16="http://schemas.microsoft.com/office/drawing/2014/main" id="{8AECCC07-AD46-4D4F-B111-D637397D1D27}"/>
              </a:ext>
            </a:extLst>
          </p:cNvPr>
          <p:cNvSpPr txBox="1"/>
          <p:nvPr/>
        </p:nvSpPr>
        <p:spPr>
          <a:xfrm>
            <a:off x="3543706" y="1975557"/>
            <a:ext cx="5516742" cy="2169825"/>
          </a:xfrm>
          <a:prstGeom prst="rect">
            <a:avLst/>
          </a:prstGeom>
          <a:noFill/>
        </p:spPr>
        <p:txBody>
          <a:bodyPr wrap="square">
            <a:spAutoFit/>
          </a:bodyPr>
          <a:lstStyle/>
          <a:p>
            <a:pPr marL="0" marR="36671" lvl="0" indent="0" algn="just" defTabSz="685800" rtl="0" eaLnBrk="1" fontAlgn="auto" latinLnBrk="0" hangingPunct="1">
              <a:lnSpc>
                <a:spcPct val="150000"/>
              </a:lnSpc>
              <a:spcBef>
                <a:spcPts val="0"/>
              </a:spcBef>
              <a:spcAft>
                <a:spcPts val="0"/>
              </a:spcAft>
              <a:buClrTx/>
              <a:buSzTx/>
              <a:buFontTx/>
              <a:buNone/>
              <a:tabLst>
                <a:tab pos="4455795" algn="l"/>
              </a:tabLst>
              <a:defRPr/>
            </a:pPr>
            <a:r>
              <a:rPr kumimoji="0" lang="de-DE"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vi-VN"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Xây dựng nhà khám bệnh và điều trị tổng hợp Bệnh viện Sản Nhi Nghệ An, </a:t>
            </a:r>
            <a:r>
              <a:rPr kumimoji="0" lang="en-US"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1</a:t>
            </a:r>
            <a:r>
              <a:rPr kumimoji="0" lang="vi-VN"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5 tầng</a:t>
            </a:r>
            <a:r>
              <a:rPr kumimoji="0" lang="en-US"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en-US" sz="1800" b="1" i="1" u="none" strike="noStrike" kern="1200" cap="none" spc="0" normalizeH="0" baseline="0" noProof="0" dirty="0">
              <a:ln>
                <a:noFill/>
              </a:ln>
              <a:effectLst/>
              <a:uLnTx/>
              <a:uFillTx/>
              <a:latin typeface=".VnTime"/>
              <a:ea typeface="Times New Roman" panose="02020603050405020304" pitchFamily="18" charset="0"/>
              <a:cs typeface="Times New Roman" panose="02020603050405020304" pitchFamily="18" charset="0"/>
            </a:endParaRPr>
          </a:p>
          <a:p>
            <a:pPr marL="0" marR="36671" lvl="0" indent="0" algn="just" defTabSz="685800" rtl="0" eaLnBrk="1" fontAlgn="auto" latinLnBrk="0" hangingPunct="1">
              <a:lnSpc>
                <a:spcPct val="150000"/>
              </a:lnSpc>
              <a:spcBef>
                <a:spcPts val="0"/>
              </a:spcBef>
              <a:spcAft>
                <a:spcPts val="0"/>
              </a:spcAft>
              <a:buClrTx/>
              <a:buSzTx/>
              <a:buFontTx/>
              <a:buNone/>
              <a:tabLst>
                <a:tab pos="4455795" algn="l"/>
              </a:tabLst>
              <a:defRPr/>
            </a:pPr>
            <a:r>
              <a:rPr kumimoji="0" lang="de-DE"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vi-VN"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vi-VN" sz="1800" b="0" i="0" u="none" strike="noStrike" kern="1200" cap="none" spc="0" normalizeH="0" baseline="0" noProof="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Xây dựng </a:t>
            </a:r>
            <a:r>
              <a:rPr kumimoji="0" lang="vi-VN"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Nhà giặt, hấp, tiệt trùng</a:t>
            </a:r>
            <a:endParaRPr kumimoji="0" lang="en-US"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36671" lvl="0" indent="0" algn="just" defTabSz="685800" rtl="0" eaLnBrk="1" fontAlgn="auto" latinLnBrk="0" hangingPunct="1">
              <a:lnSpc>
                <a:spcPct val="150000"/>
              </a:lnSpc>
              <a:spcBef>
                <a:spcPts val="0"/>
              </a:spcBef>
              <a:spcAft>
                <a:spcPts val="0"/>
              </a:spcAft>
              <a:buClrTx/>
              <a:buSzTx/>
              <a:buFontTx/>
              <a:buNone/>
              <a:tabLst>
                <a:tab pos="4455795" algn="l"/>
              </a:tabLst>
              <a:defRPr/>
            </a:pPr>
            <a:r>
              <a:rPr kumimoji="0" lang="de-DE"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vi-VN"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Xây dựng khoa Bệnh nhiệt đới</a:t>
            </a:r>
            <a:endParaRPr kumimoji="0" lang="en-US"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36671" lvl="0" indent="0" algn="just" defTabSz="685800" rtl="0" eaLnBrk="1" fontAlgn="auto" latinLnBrk="0" hangingPunct="1">
              <a:lnSpc>
                <a:spcPct val="150000"/>
              </a:lnSpc>
              <a:spcBef>
                <a:spcPts val="0"/>
              </a:spcBef>
              <a:spcAft>
                <a:spcPts val="0"/>
              </a:spcAft>
              <a:buClrTx/>
              <a:buSzTx/>
              <a:buFontTx/>
              <a:buNone/>
              <a:tabLst>
                <a:tab pos="4455795" algn="l"/>
              </a:tabLst>
              <a:defRPr/>
            </a:pPr>
            <a:r>
              <a:rPr kumimoji="0" lang="en-US"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1800" b="0" i="0" u="none" strike="noStrike" kern="1200" cap="none" spc="0" normalizeH="0" baseline="0" noProof="0" dirty="0" err="1">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Đề</a:t>
            </a:r>
            <a:r>
              <a:rPr kumimoji="0" lang="en-US"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1800" b="0" i="0" u="none" strike="noStrike" kern="1200" cap="none" spc="0" normalizeH="0" baseline="0" noProof="0" dirty="0" err="1">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xuất</a:t>
            </a:r>
            <a:r>
              <a:rPr kumimoji="0" lang="en-US"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UBND </a:t>
            </a:r>
            <a:r>
              <a:rPr kumimoji="0" lang="en-US" sz="1800" b="0" i="0" u="none" strike="noStrike" kern="1200" cap="none" spc="0" normalizeH="0" baseline="0" noProof="0" dirty="0" err="1">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tỉnh</a:t>
            </a:r>
            <a:r>
              <a:rPr kumimoji="0" lang="en-US"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1800" b="0" i="0" u="none" strike="noStrike" kern="1200" cap="none" spc="0" normalizeH="0" baseline="0" noProof="0" dirty="0" err="1">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Nghệ</a:t>
            </a:r>
            <a:r>
              <a:rPr kumimoji="0" lang="en-US"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An </a:t>
            </a:r>
            <a:r>
              <a:rPr kumimoji="0" lang="en-US" sz="1800" b="0" i="0" u="none" strike="noStrike" kern="1200" cap="none" spc="0" normalizeH="0" baseline="0" noProof="0" dirty="0" err="1">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xây</a:t>
            </a:r>
            <a:r>
              <a:rPr kumimoji="0" lang="en-US"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1800" b="0" i="0" u="none" strike="noStrike" kern="1200" cap="none" spc="0" normalizeH="0" baseline="0" noProof="0" dirty="0" err="1">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dựng</a:t>
            </a:r>
            <a:r>
              <a:rPr kumimoji="0" lang="en-US"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1800" b="0" i="0" u="none" strike="noStrike" kern="1200" cap="none" spc="0" normalizeH="0" baseline="0" noProof="0" dirty="0" err="1">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cơ</a:t>
            </a:r>
            <a:r>
              <a:rPr kumimoji="0" lang="en-US"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1800" b="0" i="0" u="none" strike="noStrike" kern="1200" cap="none" spc="0" normalizeH="0" baseline="0" noProof="0" dirty="0" err="1">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sở</a:t>
            </a:r>
            <a:r>
              <a:rPr kumimoji="0" lang="en-US" sz="18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2</a:t>
            </a:r>
            <a:endParaRPr kumimoji="0" lang="en-US" sz="1800" b="0" i="0" u="none" strike="noStrike" kern="1200" cap="none" spc="0" normalizeH="0" baseline="0" noProof="0" dirty="0">
              <a:ln>
                <a:noFill/>
              </a:ln>
              <a:effectLst/>
              <a:uLnTx/>
              <a:uFillTx/>
              <a:latin typeface=".VnTime"/>
              <a:ea typeface="Times New Roman" panose="02020603050405020304" pitchFamily="18" charset="0"/>
              <a:cs typeface="Times New Roman" panose="02020603050405020304" pitchFamily="18" charset="0"/>
            </a:endParaRPr>
          </a:p>
        </p:txBody>
      </p:sp>
      <p:pic>
        <p:nvPicPr>
          <p:cNvPr id="53" name="Picture 9">
            <a:extLst>
              <a:ext uri="{FF2B5EF4-FFF2-40B4-BE49-F238E27FC236}">
                <a16:creationId xmlns:a16="http://schemas.microsoft.com/office/drawing/2014/main" id="{28A906A9-FDED-48AB-B39C-EB1A1207CE81}"/>
              </a:ext>
            </a:extLst>
          </p:cNvPr>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4669" b="96887" l="3502" r="96109">
                        <a14:foregroundMark x1="38521" y1="8949" x2="63813" y2="11284"/>
                        <a14:foregroundMark x1="63813" y1="11284" x2="91051" y2="35409"/>
                        <a14:foregroundMark x1="91051" y1="35409" x2="91829" y2="66148"/>
                        <a14:foregroundMark x1="91829" y1="66148" x2="73541" y2="84825"/>
                        <a14:foregroundMark x1="73541" y1="84825" x2="49805" y2="94942"/>
                        <a14:foregroundMark x1="49805" y1="94942" x2="20623" y2="81712"/>
                        <a14:foregroundMark x1="20623" y1="81712" x2="7782" y2="56420"/>
                        <a14:foregroundMark x1="7782" y1="56420" x2="12062" y2="35409"/>
                        <a14:foregroundMark x1="94163" y1="42802" x2="96109" y2="55253"/>
                        <a14:foregroundMark x1="47082" y1="94553" x2="52140" y2="93385"/>
                        <a14:foregroundMark x1="41634" y1="23346" x2="33074" y2="25681"/>
                        <a14:foregroundMark x1="59144" y1="24514" x2="74319" y2="36576"/>
                        <a14:foregroundMark x1="57198" y1="16342" x2="25681" y2="48638"/>
                        <a14:foregroundMark x1="25681" y1="48638" x2="66926" y2="78988"/>
                        <a14:foregroundMark x1="66926" y1="78988" x2="74319" y2="59922"/>
                        <a14:foregroundMark x1="28405" y1="33463" x2="21790" y2="63424"/>
                        <a14:foregroundMark x1="21790" y1="63424" x2="47082" y2="75097"/>
                        <a14:foregroundMark x1="47082" y1="75097" x2="46304" y2="75097"/>
                        <a14:foregroundMark x1="31907" y1="72374" x2="52918" y2="79767"/>
                        <a14:foregroundMark x1="75097" y1="70039" x2="76654" y2="46304"/>
                        <a14:foregroundMark x1="46304" y1="43969" x2="47082" y2="58366"/>
                        <a14:foregroundMark x1="39689" y1="49027" x2="48638" y2="41634"/>
                        <a14:foregroundMark x1="40856" y1="43969" x2="50973" y2="40078"/>
                        <a14:foregroundMark x1="56420" y1="39689" x2="61089" y2="52918"/>
                        <a14:foregroundMark x1="49805" y1="59533" x2="54475" y2="59533"/>
                        <a14:foregroundMark x1="50973" y1="44358" x2="54475" y2="48638"/>
                        <a14:foregroundMark x1="41634" y1="17510" x2="34241" y2="10117"/>
                        <a14:foregroundMark x1="31907" y1="10506" x2="7782" y2="28405"/>
                        <a14:foregroundMark x1="4572" y1="48249" x2="3502" y2="54864"/>
                        <a14:foregroundMark x1="7782" y1="28405" x2="4572" y2="48249"/>
                        <a14:foregroundMark x1="3502" y1="54864" x2="3891" y2="55642"/>
                        <a14:foregroundMark x1="66148" y1="7393" x2="40078" y2="5058"/>
                        <a14:foregroundMark x1="40078" y1="5058" x2="39300" y2="5447"/>
                        <a14:foregroundMark x1="43191" y1="96887" x2="54864" y2="96887"/>
                        <a14:backgroundMark x1="0" y1="48249" x2="0" y2="48249"/>
                      </a14:backgroundRemoval>
                    </a14:imgEffect>
                  </a14:imgLayer>
                </a14:imgProps>
              </a:ext>
            </a:extLst>
          </a:blip>
          <a:srcRect/>
          <a:stretch>
            <a:fillRect/>
          </a:stretch>
        </p:blipFill>
        <p:spPr bwMode="auto">
          <a:xfrm>
            <a:off x="1006655" y="190071"/>
            <a:ext cx="414068" cy="415301"/>
          </a:xfrm>
          <a:prstGeom prst="rect">
            <a:avLst/>
          </a:prstGeom>
          <a:noFill/>
          <a:ln w="9525">
            <a:noFill/>
            <a:miter lim="800000"/>
            <a:headEnd/>
            <a:tailEnd/>
          </a:ln>
        </p:spPr>
      </p:pic>
      <p:pic>
        <p:nvPicPr>
          <p:cNvPr id="54" name="Picture 53" descr="A red flag with a yellow star and a yellow star&#10;&#10;Description automatically generated">
            <a:extLst>
              <a:ext uri="{FF2B5EF4-FFF2-40B4-BE49-F238E27FC236}">
                <a16:creationId xmlns:a16="http://schemas.microsoft.com/office/drawing/2014/main" id="{2775072B-F9AD-46D0-BFD3-EB418B6C62D0}"/>
              </a:ext>
            </a:extLst>
          </p:cNvPr>
          <p:cNvPicPr>
            <a:picLocks noChangeAspect="1"/>
          </p:cNvPicPr>
          <p:nvPr/>
        </p:nvPicPr>
        <p:blipFill>
          <a:blip r:embed="rId16" cstate="print">
            <a:extLst>
              <a:ext uri="{BEBA8EAE-BF5A-486C-A8C5-ECC9F3942E4B}">
                <a14:imgProps xmlns:a14="http://schemas.microsoft.com/office/drawing/2010/main">
                  <a14:imgLayer r:embed="rId17">
                    <a14:imgEffect>
                      <a14:backgroundRemoval t="10000" b="90000" l="10000" r="90000">
                        <a14:foregroundMark x1="67333" y1="32738" x2="81000" y2="64881"/>
                        <a14:foregroundMark x1="46000" y1="44643" x2="55333" y2="71429"/>
                        <a14:foregroundMark x1="55333" y1="71429" x2="55333" y2="71429"/>
                        <a14:foregroundMark x1="56333" y1="47619" x2="70000" y2="59524"/>
                        <a14:foregroundMark x1="28333" y1="50000" x2="41667" y2="69643"/>
                      </a14:backgroundRemoval>
                    </a14:imgEffect>
                  </a14:imgLayer>
                </a14:imgProps>
              </a:ext>
              <a:ext uri="{28A0092B-C50C-407E-A947-70E740481C1C}">
                <a14:useLocalDpi xmlns:a14="http://schemas.microsoft.com/office/drawing/2010/main" val="0"/>
              </a:ext>
            </a:extLst>
          </a:blip>
          <a:stretch>
            <a:fillRect/>
          </a:stretch>
        </p:blipFill>
        <p:spPr>
          <a:xfrm>
            <a:off x="7226350" y="0"/>
            <a:ext cx="1046380" cy="585972"/>
          </a:xfrm>
          <a:prstGeom prst="rect">
            <a:avLst/>
          </a:prstGeom>
        </p:spPr>
      </p:pic>
    </p:spTree>
    <p:extLst>
      <p:ext uri="{BB962C8B-B14F-4D97-AF65-F5344CB8AC3E}">
        <p14:creationId xmlns:p14="http://schemas.microsoft.com/office/powerpoint/2010/main" val="33246729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457" y="131584"/>
            <a:ext cx="761997" cy="555653"/>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159546" y="131585"/>
            <a:ext cx="647105" cy="626561"/>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cxnSp>
        <p:nvCxnSpPr>
          <p:cNvPr id="4" name="Straight Connector 3">
            <a:extLst>
              <a:ext uri="{FF2B5EF4-FFF2-40B4-BE49-F238E27FC236}">
                <a16:creationId xmlns:a16="http://schemas.microsoft.com/office/drawing/2014/main" id="{D303FA83-4A6E-98DD-87A2-1164F139042D}"/>
              </a:ext>
            </a:extLst>
          </p:cNvPr>
          <p:cNvCxnSpPr/>
          <p:nvPr/>
        </p:nvCxnSpPr>
        <p:spPr>
          <a:xfrm>
            <a:off x="2586038" y="590550"/>
            <a:ext cx="3943349"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pic>
        <p:nvPicPr>
          <p:cNvPr id="22" name="Picture 9">
            <a:extLst>
              <a:ext uri="{FF2B5EF4-FFF2-40B4-BE49-F238E27FC236}">
                <a16:creationId xmlns:a16="http://schemas.microsoft.com/office/drawing/2014/main" id="{9B3DCC3E-B05F-03C9-9C8A-BF308E92CD08}"/>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4669" b="96887" l="3502" r="96109">
                        <a14:foregroundMark x1="38521" y1="8949" x2="63813" y2="11284"/>
                        <a14:foregroundMark x1="63813" y1="11284" x2="91051" y2="35409"/>
                        <a14:foregroundMark x1="91051" y1="35409" x2="91829" y2="66148"/>
                        <a14:foregroundMark x1="91829" y1="66148" x2="73541" y2="84825"/>
                        <a14:foregroundMark x1="73541" y1="84825" x2="49805" y2="94942"/>
                        <a14:foregroundMark x1="49805" y1="94942" x2="20623" y2="81712"/>
                        <a14:foregroundMark x1="20623" y1="81712" x2="7782" y2="56420"/>
                        <a14:foregroundMark x1="7782" y1="56420" x2="12062" y2="35409"/>
                        <a14:foregroundMark x1="94163" y1="42802" x2="96109" y2="55253"/>
                        <a14:foregroundMark x1="47082" y1="94553" x2="52140" y2="93385"/>
                        <a14:foregroundMark x1="41634" y1="23346" x2="33074" y2="25681"/>
                        <a14:foregroundMark x1="59144" y1="24514" x2="74319" y2="36576"/>
                        <a14:foregroundMark x1="57198" y1="16342" x2="25681" y2="48638"/>
                        <a14:foregroundMark x1="25681" y1="48638" x2="66926" y2="78988"/>
                        <a14:foregroundMark x1="66926" y1="78988" x2="74319" y2="59922"/>
                        <a14:foregroundMark x1="28405" y1="33463" x2="21790" y2="63424"/>
                        <a14:foregroundMark x1="21790" y1="63424" x2="47082" y2="75097"/>
                        <a14:foregroundMark x1="47082" y1="75097" x2="46304" y2="75097"/>
                        <a14:foregroundMark x1="31907" y1="72374" x2="52918" y2="79767"/>
                        <a14:foregroundMark x1="75097" y1="70039" x2="76654" y2="46304"/>
                        <a14:foregroundMark x1="46304" y1="43969" x2="47082" y2="58366"/>
                        <a14:foregroundMark x1="39689" y1="49027" x2="48638" y2="41634"/>
                        <a14:foregroundMark x1="40856" y1="43969" x2="50973" y2="40078"/>
                        <a14:foregroundMark x1="56420" y1="39689" x2="61089" y2="52918"/>
                        <a14:foregroundMark x1="49805" y1="59533" x2="54475" y2="59533"/>
                        <a14:foregroundMark x1="50973" y1="44358" x2="54475" y2="48638"/>
                        <a14:foregroundMark x1="41634" y1="17510" x2="34241" y2="10117"/>
                        <a14:foregroundMark x1="31907" y1="10506" x2="7782" y2="28405"/>
                        <a14:foregroundMark x1="4572" y1="48249" x2="3502" y2="54864"/>
                        <a14:foregroundMark x1="7782" y1="28405" x2="4572" y2="48249"/>
                        <a14:foregroundMark x1="3502" y1="54864" x2="3891" y2="55642"/>
                        <a14:foregroundMark x1="66148" y1="7393" x2="40078" y2="5058"/>
                        <a14:foregroundMark x1="40078" y1="5058" x2="39300" y2="5447"/>
                        <a14:foregroundMark x1="43191" y1="96887" x2="54864" y2="96887"/>
                        <a14:backgroundMark x1="0" y1="48249" x2="0" y2="48249"/>
                      </a14:backgroundRemoval>
                    </a14:imgEffect>
                  </a14:imgLayer>
                </a14:imgProps>
              </a:ext>
            </a:extLst>
          </a:blip>
          <a:srcRect/>
          <a:stretch>
            <a:fillRect/>
          </a:stretch>
        </p:blipFill>
        <p:spPr bwMode="auto">
          <a:xfrm>
            <a:off x="1006655" y="190071"/>
            <a:ext cx="414068" cy="415301"/>
          </a:xfrm>
          <a:prstGeom prst="rect">
            <a:avLst/>
          </a:prstGeom>
          <a:noFill/>
          <a:ln w="9525">
            <a:noFill/>
            <a:miter lim="800000"/>
            <a:headEnd/>
            <a:tailEnd/>
          </a:ln>
        </p:spPr>
      </p:pic>
      <p:pic>
        <p:nvPicPr>
          <p:cNvPr id="37" name="Picture 36" descr="A red flag with a yellow star and a yellow star&#10;&#10;Description automatically generated">
            <a:extLst>
              <a:ext uri="{FF2B5EF4-FFF2-40B4-BE49-F238E27FC236}">
                <a16:creationId xmlns:a16="http://schemas.microsoft.com/office/drawing/2014/main" id="{4B1CCF5A-664B-0082-3F5B-A53089389681}"/>
              </a:ext>
            </a:extLst>
          </p:cNvPr>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foregroundMark x1="67333" y1="32738" x2="81000" y2="64881"/>
                        <a14:foregroundMark x1="46000" y1="44643" x2="55333" y2="71429"/>
                        <a14:foregroundMark x1="55333" y1="71429" x2="55333" y2="71429"/>
                        <a14:foregroundMark x1="56333" y1="47619" x2="70000" y2="59524"/>
                        <a14:foregroundMark x1="28333" y1="50000" x2="41667" y2="69643"/>
                      </a14:backgroundRemoval>
                    </a14:imgEffect>
                  </a14:imgLayer>
                </a14:imgProps>
              </a:ext>
              <a:ext uri="{28A0092B-C50C-407E-A947-70E740481C1C}">
                <a14:useLocalDpi xmlns:a14="http://schemas.microsoft.com/office/drawing/2010/main" val="0"/>
              </a:ext>
            </a:extLst>
          </a:blip>
          <a:stretch>
            <a:fillRect/>
          </a:stretch>
        </p:blipFill>
        <p:spPr>
          <a:xfrm>
            <a:off x="7226350" y="0"/>
            <a:ext cx="1046380" cy="585972"/>
          </a:xfrm>
          <a:prstGeom prst="rect">
            <a:avLst/>
          </a:prstGeom>
        </p:spPr>
      </p:pic>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6"/>
          <a:stretch>
            <a:fillRect/>
          </a:stretch>
        </p:blipFill>
        <p:spPr>
          <a:xfrm>
            <a:off x="1354456" y="4754751"/>
            <a:ext cx="6395084" cy="406943"/>
          </a:xfrm>
          <a:prstGeom prst="rect">
            <a:avLst/>
          </a:prstGeom>
          <a:effectLst>
            <a:glow rad="114300">
              <a:schemeClr val="bg1"/>
            </a:glow>
          </a:effectLst>
        </p:spPr>
      </p:pic>
      <p:sp>
        <p:nvSpPr>
          <p:cNvPr id="36" name="Rectangle 7">
            <a:extLst>
              <a:ext uri="{FF2B5EF4-FFF2-40B4-BE49-F238E27FC236}">
                <a16:creationId xmlns:a16="http://schemas.microsoft.com/office/drawing/2014/main" id="{0CCC76E8-8FA7-41D8-BA50-1ECAF85EF7ED}"/>
              </a:ext>
            </a:extLst>
          </p:cNvPr>
          <p:cNvSpPr/>
          <p:nvPr/>
        </p:nvSpPr>
        <p:spPr>
          <a:xfrm>
            <a:off x="520574" y="713676"/>
            <a:ext cx="2027736" cy="497700"/>
          </a:xfrm>
          <a:prstGeom prst="rect">
            <a:avLst/>
          </a:prstGeom>
        </p:spPr>
        <p:txBody>
          <a:bodyPr wrap="none">
            <a:sp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r>
              <a:rPr kumimoji="0" lang="de-DE" sz="1317" b="1" i="0" u="none" strike="noStrike" kern="1200" cap="none" spc="14" normalizeH="0" baseline="0" noProof="0" dirty="0">
                <a:ln>
                  <a:noFill/>
                </a:ln>
                <a:solidFill>
                  <a:srgbClr val="214293"/>
                </a:solidFill>
                <a:effectLst/>
                <a:uLnTx/>
                <a:uFillTx/>
                <a:latin typeface="Times New Roman" panose="02020603050405020304" pitchFamily="18" charset="0"/>
                <a:ea typeface="Times New Roman" panose="02020603050405020304" pitchFamily="18" charset="0"/>
                <a:cs typeface="+mn-cs"/>
              </a:rPr>
              <a:t>Hệ thống chụp </a:t>
            </a:r>
          </a:p>
          <a:p>
            <a:pPr marL="0" marR="0" lvl="0" indent="0" algn="ctr" defTabSz="912683" rtl="0" eaLnBrk="1" fontAlgn="auto" latinLnBrk="0" hangingPunct="1">
              <a:lnSpc>
                <a:spcPct val="100000"/>
              </a:lnSpc>
              <a:spcBef>
                <a:spcPts val="0"/>
              </a:spcBef>
              <a:spcAft>
                <a:spcPts val="0"/>
              </a:spcAft>
              <a:buClrTx/>
              <a:buSzTx/>
              <a:buFontTx/>
              <a:buNone/>
              <a:tabLst/>
              <a:defRPr/>
            </a:pPr>
            <a:r>
              <a:rPr kumimoji="0" lang="de-DE" sz="1317" b="1" i="0" u="none" strike="noStrike" kern="1200" cap="none" spc="14" normalizeH="0" baseline="0" noProof="0" dirty="0">
                <a:ln>
                  <a:noFill/>
                </a:ln>
                <a:solidFill>
                  <a:srgbClr val="214293"/>
                </a:solidFill>
                <a:effectLst/>
                <a:uLnTx/>
                <a:uFillTx/>
                <a:latin typeface="Times New Roman" panose="02020603050405020304" pitchFamily="18" charset="0"/>
                <a:ea typeface="Times New Roman" panose="02020603050405020304" pitchFamily="18" charset="0"/>
                <a:cs typeface="+mn-cs"/>
              </a:rPr>
              <a:t>cộng hưởng từ (MRI 1.5</a:t>
            </a:r>
            <a:r>
              <a:rPr kumimoji="0" lang="de-DE" sz="1317" b="0" i="0" u="none" strike="noStrike" kern="1200" cap="none" spc="14"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a:t>
            </a:r>
            <a:endParaRPr kumimoji="0" lang="en-US" sz="1317" b="1" i="0" u="none" strike="noStrike" kern="1200" cap="none" spc="0" normalizeH="0" baseline="0" noProof="0" dirty="0">
              <a:ln>
                <a:noFill/>
              </a:ln>
              <a:solidFill>
                <a:srgbClr val="000000"/>
              </a:solidFill>
              <a:effectLst/>
              <a:uLnTx/>
              <a:uFillTx/>
              <a:latin typeface="Arial"/>
              <a:ea typeface="Arial Unicode MS" panose="020B0604020202020204" pitchFamily="34" charset="-122"/>
              <a:cs typeface="+mn-cs"/>
            </a:endParaRPr>
          </a:p>
        </p:txBody>
      </p:sp>
      <p:sp>
        <p:nvSpPr>
          <p:cNvPr id="38" name="Rectangle 10">
            <a:extLst>
              <a:ext uri="{FF2B5EF4-FFF2-40B4-BE49-F238E27FC236}">
                <a16:creationId xmlns:a16="http://schemas.microsoft.com/office/drawing/2014/main" id="{18AE0183-2619-44F1-9670-27A7C0CC8692}"/>
              </a:ext>
            </a:extLst>
          </p:cNvPr>
          <p:cNvSpPr/>
          <p:nvPr/>
        </p:nvSpPr>
        <p:spPr>
          <a:xfrm>
            <a:off x="3569062" y="784835"/>
            <a:ext cx="1374992" cy="295017"/>
          </a:xfrm>
          <a:prstGeom prst="rect">
            <a:avLst/>
          </a:prstGeom>
        </p:spPr>
        <p:txBody>
          <a:bodyPr wrap="none">
            <a:sp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r>
              <a:rPr kumimoji="0" lang="de-DE" sz="1317" b="1" i="0" u="none" strike="noStrike" kern="1200" cap="none" spc="14" normalizeH="0" baseline="0" noProof="0" dirty="0">
                <a:ln>
                  <a:noFill/>
                </a:ln>
                <a:solidFill>
                  <a:srgbClr val="214293"/>
                </a:solidFill>
                <a:effectLst/>
                <a:uLnTx/>
                <a:uFillTx/>
                <a:latin typeface="Times New Roman" panose="02020603050405020304" pitchFamily="18" charset="0"/>
                <a:ea typeface="微软雅黑"/>
                <a:cs typeface="+mn-cs"/>
              </a:rPr>
              <a:t>Máy chụp mạch</a:t>
            </a:r>
            <a:endParaRPr kumimoji="0" lang="en-US" sz="1317" b="1" i="0" u="none" strike="noStrike" kern="1200" cap="none" spc="14" normalizeH="0" baseline="0" noProof="0" dirty="0">
              <a:ln>
                <a:noFill/>
              </a:ln>
              <a:solidFill>
                <a:srgbClr val="214293"/>
              </a:solidFill>
              <a:effectLst/>
              <a:uLnTx/>
              <a:uFillTx/>
              <a:latin typeface="Times New Roman" panose="02020603050405020304" pitchFamily="18" charset="0"/>
              <a:ea typeface="微软雅黑"/>
              <a:cs typeface="+mn-cs"/>
            </a:endParaRPr>
          </a:p>
        </p:txBody>
      </p:sp>
      <p:sp>
        <p:nvSpPr>
          <p:cNvPr id="39" name="Rectangle 13">
            <a:extLst>
              <a:ext uri="{FF2B5EF4-FFF2-40B4-BE49-F238E27FC236}">
                <a16:creationId xmlns:a16="http://schemas.microsoft.com/office/drawing/2014/main" id="{0EA4A357-724E-42D5-9D35-F4DF5F3E04DC}"/>
              </a:ext>
            </a:extLst>
          </p:cNvPr>
          <p:cNvSpPr/>
          <p:nvPr/>
        </p:nvSpPr>
        <p:spPr>
          <a:xfrm>
            <a:off x="6177444" y="743363"/>
            <a:ext cx="1559080" cy="497700"/>
          </a:xfrm>
          <a:prstGeom prst="rect">
            <a:avLst/>
          </a:prstGeom>
        </p:spPr>
        <p:txBody>
          <a:bodyPr wrap="none">
            <a:sp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r>
              <a:rPr kumimoji="0" lang="de-DE" sz="1317" b="1" i="0" u="none" strike="noStrike" kern="1200" cap="none" spc="14" normalizeH="0" baseline="0" noProof="0" dirty="0">
                <a:ln>
                  <a:noFill/>
                </a:ln>
                <a:solidFill>
                  <a:srgbClr val="214293"/>
                </a:solidFill>
                <a:effectLst/>
                <a:uLnTx/>
                <a:uFillTx/>
                <a:latin typeface="Times New Roman" panose="02020603050405020304" pitchFamily="18" charset="0"/>
                <a:ea typeface="微软雅黑"/>
                <a:cs typeface="+mn-cs"/>
              </a:rPr>
              <a:t>Máy siêu âm </a:t>
            </a:r>
          </a:p>
          <a:p>
            <a:pPr marL="0" marR="0" lvl="0" indent="0" algn="ctr" defTabSz="912683" rtl="0" eaLnBrk="1" fontAlgn="auto" latinLnBrk="0" hangingPunct="1">
              <a:lnSpc>
                <a:spcPct val="100000"/>
              </a:lnSpc>
              <a:spcBef>
                <a:spcPts val="0"/>
              </a:spcBef>
              <a:spcAft>
                <a:spcPts val="0"/>
              </a:spcAft>
              <a:buClrTx/>
              <a:buSzTx/>
              <a:buFontTx/>
              <a:buNone/>
              <a:tabLst/>
              <a:defRPr/>
            </a:pPr>
            <a:r>
              <a:rPr kumimoji="0" lang="de-DE" sz="1317" b="1" i="0" u="none" strike="noStrike" kern="1200" cap="none" spc="14" normalizeH="0" baseline="0" noProof="0" dirty="0">
                <a:ln>
                  <a:noFill/>
                </a:ln>
                <a:solidFill>
                  <a:srgbClr val="214293"/>
                </a:solidFill>
                <a:effectLst/>
                <a:uLnTx/>
                <a:uFillTx/>
                <a:latin typeface="Times New Roman" panose="02020603050405020304" pitchFamily="18" charset="0"/>
                <a:ea typeface="微软雅黑"/>
                <a:cs typeface="+mn-cs"/>
              </a:rPr>
              <a:t>hình thái </a:t>
            </a:r>
            <a:r>
              <a:rPr kumimoji="0" lang="de-DE" sz="1317" b="1" i="0" u="none" strike="noStrike" kern="1200" cap="none" spc="14" normalizeH="0" baseline="0" noProof="0">
                <a:ln>
                  <a:noFill/>
                </a:ln>
                <a:solidFill>
                  <a:srgbClr val="214293"/>
                </a:solidFill>
                <a:effectLst/>
                <a:uLnTx/>
                <a:uFillTx/>
                <a:latin typeface="Times New Roman" panose="02020603050405020304" pitchFamily="18" charset="0"/>
                <a:ea typeface="微软雅黑"/>
                <a:cs typeface="+mn-cs"/>
              </a:rPr>
              <a:t>thai nhi </a:t>
            </a:r>
            <a:endParaRPr kumimoji="0" lang="en-US" sz="1317" b="1" i="0" u="none" strike="noStrike" kern="1200" cap="none" spc="14" normalizeH="0" baseline="0" noProof="0" dirty="0">
              <a:ln>
                <a:noFill/>
              </a:ln>
              <a:solidFill>
                <a:srgbClr val="214293"/>
              </a:solidFill>
              <a:effectLst/>
              <a:uLnTx/>
              <a:uFillTx/>
              <a:latin typeface="Times New Roman" panose="02020603050405020304" pitchFamily="18" charset="0"/>
              <a:ea typeface="微软雅黑"/>
              <a:cs typeface="+mn-cs"/>
            </a:endParaRPr>
          </a:p>
        </p:txBody>
      </p:sp>
      <p:sp>
        <p:nvSpPr>
          <p:cNvPr id="40" name="Rectangle 13">
            <a:extLst>
              <a:ext uri="{FF2B5EF4-FFF2-40B4-BE49-F238E27FC236}">
                <a16:creationId xmlns:a16="http://schemas.microsoft.com/office/drawing/2014/main" id="{567FC7AF-00FA-4C9F-9D63-33A3935612C9}"/>
              </a:ext>
            </a:extLst>
          </p:cNvPr>
          <p:cNvSpPr/>
          <p:nvPr/>
        </p:nvSpPr>
        <p:spPr>
          <a:xfrm>
            <a:off x="3393131" y="4271393"/>
            <a:ext cx="1896591" cy="497700"/>
          </a:xfrm>
          <a:prstGeom prst="rect">
            <a:avLst/>
          </a:prstGeom>
        </p:spPr>
        <p:txBody>
          <a:bodyPr wrap="square">
            <a:sp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r>
              <a:rPr kumimoji="0" lang="de-DE" sz="1317" b="1" i="0" u="none" strike="noStrike" kern="1200" cap="none" spc="14" normalizeH="0" baseline="0" noProof="0" dirty="0">
                <a:ln>
                  <a:noFill/>
                </a:ln>
                <a:solidFill>
                  <a:srgbClr val="214293"/>
                </a:solidFill>
                <a:effectLst/>
                <a:uLnTx/>
                <a:uFillTx/>
                <a:latin typeface="Times New Roman" panose="02020603050405020304" pitchFamily="18" charset="0"/>
                <a:ea typeface="微软雅黑"/>
                <a:cs typeface="+mn-cs"/>
              </a:rPr>
              <a:t>Máy cooling </a:t>
            </a:r>
          </a:p>
          <a:p>
            <a:pPr marL="0" marR="0" lvl="0" indent="0" algn="ctr" defTabSz="912683" rtl="0" eaLnBrk="1" fontAlgn="auto" latinLnBrk="0" hangingPunct="1">
              <a:lnSpc>
                <a:spcPct val="100000"/>
              </a:lnSpc>
              <a:spcBef>
                <a:spcPts val="0"/>
              </a:spcBef>
              <a:spcAft>
                <a:spcPts val="0"/>
              </a:spcAft>
              <a:buClrTx/>
              <a:buSzTx/>
              <a:buFontTx/>
              <a:buNone/>
              <a:tabLst/>
              <a:defRPr/>
            </a:pPr>
            <a:r>
              <a:rPr kumimoji="0" lang="de-DE" sz="1317" b="1" i="0" u="none" strike="noStrike" kern="1200" cap="none" spc="14" normalizeH="0" baseline="0" noProof="0" dirty="0">
                <a:ln>
                  <a:noFill/>
                </a:ln>
                <a:solidFill>
                  <a:srgbClr val="214293"/>
                </a:solidFill>
                <a:effectLst/>
                <a:uLnTx/>
                <a:uFillTx/>
                <a:latin typeface="Times New Roman" panose="02020603050405020304" pitchFamily="18" charset="0"/>
                <a:ea typeface="微软雅黑"/>
                <a:cs typeface="+mn-cs"/>
              </a:rPr>
              <a:t>(hạ thân </a:t>
            </a:r>
            <a:r>
              <a:rPr kumimoji="0" lang="de-DE" sz="1317" b="1" i="0" u="none" strike="noStrike" kern="1200" cap="none" spc="14" normalizeH="0" baseline="0" noProof="0">
                <a:ln>
                  <a:noFill/>
                </a:ln>
                <a:solidFill>
                  <a:srgbClr val="214293"/>
                </a:solidFill>
                <a:effectLst/>
                <a:uLnTx/>
                <a:uFillTx/>
                <a:latin typeface="Times New Roman" panose="02020603050405020304" pitchFamily="18" charset="0"/>
                <a:ea typeface="微软雅黑"/>
                <a:cs typeface="+mn-cs"/>
              </a:rPr>
              <a:t>nhiệt) </a:t>
            </a:r>
            <a:endParaRPr kumimoji="0" lang="de-DE" sz="1317" b="1" i="0" u="none" strike="noStrike" kern="1200" cap="none" spc="14" normalizeH="0" baseline="0" noProof="0" dirty="0">
              <a:ln>
                <a:noFill/>
              </a:ln>
              <a:solidFill>
                <a:srgbClr val="214293"/>
              </a:solidFill>
              <a:effectLst/>
              <a:uLnTx/>
              <a:uFillTx/>
              <a:latin typeface="Times New Roman" panose="02020603050405020304" pitchFamily="18" charset="0"/>
              <a:ea typeface="微软雅黑"/>
              <a:cs typeface="+mn-cs"/>
            </a:endParaRPr>
          </a:p>
        </p:txBody>
      </p:sp>
      <p:pic>
        <p:nvPicPr>
          <p:cNvPr id="42" name="Picture 41">
            <a:extLst>
              <a:ext uri="{FF2B5EF4-FFF2-40B4-BE49-F238E27FC236}">
                <a16:creationId xmlns:a16="http://schemas.microsoft.com/office/drawing/2014/main" id="{75E01DE9-9067-4D4E-B879-2C6BA34838F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47060" y="1302688"/>
            <a:ext cx="1976582" cy="1357842"/>
          </a:xfrm>
          <a:prstGeom prst="roundRect">
            <a:avLst/>
          </a:prstGeom>
          <a:blipFill dpi="0" rotWithShape="1">
            <a:blip r:embed="rId18" cstate="print">
              <a:extLst>
                <a:ext uri="{28A0092B-C50C-407E-A947-70E740481C1C}">
                  <a14:useLocalDpi xmlns:a14="http://schemas.microsoft.com/office/drawing/2010/main" val="0"/>
                </a:ext>
              </a:extLst>
            </a:blip>
            <a:srcRect/>
            <a:stretch>
              <a:fillRect/>
            </a:stretch>
          </a:blipFill>
          <a:ln w="12700" cap="flat" cmpd="sng" algn="ctr">
            <a:solidFill>
              <a:srgbClr val="214293"/>
            </a:solidFill>
            <a:prstDash val="solid"/>
            <a:miter lim="800000"/>
          </a:ln>
          <a:effectLst/>
        </p:spPr>
      </p:pic>
      <p:pic>
        <p:nvPicPr>
          <p:cNvPr id="43" name="Picture 42">
            <a:extLst>
              <a:ext uri="{FF2B5EF4-FFF2-40B4-BE49-F238E27FC236}">
                <a16:creationId xmlns:a16="http://schemas.microsoft.com/office/drawing/2014/main" id="{118B3EF9-55E2-490C-894D-6F43D8F2406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285817" y="1314465"/>
            <a:ext cx="2023120" cy="1357843"/>
          </a:xfrm>
          <a:prstGeom prst="roundRect">
            <a:avLst/>
          </a:prstGeom>
          <a:blipFill dpi="0" rotWithShape="1">
            <a:blip r:embed="rId20" cstate="print">
              <a:extLst>
                <a:ext uri="{28A0092B-C50C-407E-A947-70E740481C1C}">
                  <a14:useLocalDpi xmlns:a14="http://schemas.microsoft.com/office/drawing/2010/main" val="0"/>
                </a:ext>
              </a:extLst>
            </a:blip>
            <a:srcRect/>
            <a:stretch>
              <a:fillRect/>
            </a:stretch>
          </a:blipFill>
          <a:ln w="12700" cap="flat" cmpd="sng" algn="ctr">
            <a:solidFill>
              <a:srgbClr val="214293"/>
            </a:solidFill>
            <a:prstDash val="solid"/>
            <a:miter lim="800000"/>
          </a:ln>
          <a:effectLst/>
        </p:spPr>
      </p:pic>
      <p:pic>
        <p:nvPicPr>
          <p:cNvPr id="44" name="Picture 43">
            <a:extLst>
              <a:ext uri="{FF2B5EF4-FFF2-40B4-BE49-F238E27FC236}">
                <a16:creationId xmlns:a16="http://schemas.microsoft.com/office/drawing/2014/main" id="{66DBD740-AA1A-4B62-A80F-777662790857}"/>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313171" y="2891616"/>
            <a:ext cx="2080108" cy="1357842"/>
          </a:xfrm>
          <a:prstGeom prst="roundRect">
            <a:avLst/>
          </a:prstGeom>
          <a:blipFill dpi="0" rotWithShape="1">
            <a:blip r:embed="rId22" cstate="print">
              <a:extLst>
                <a:ext uri="{28A0092B-C50C-407E-A947-70E740481C1C}">
                  <a14:useLocalDpi xmlns:a14="http://schemas.microsoft.com/office/drawing/2010/main" val="0"/>
                </a:ext>
              </a:extLst>
            </a:blip>
            <a:srcRect/>
            <a:stretch>
              <a:fillRect/>
            </a:stretch>
          </a:blipFill>
          <a:ln w="12700" cap="flat" cmpd="sng" algn="ctr">
            <a:solidFill>
              <a:srgbClr val="214293"/>
            </a:solidFill>
            <a:prstDash val="solid"/>
            <a:miter lim="800000"/>
          </a:ln>
          <a:effectLst/>
        </p:spPr>
      </p:pic>
      <p:pic>
        <p:nvPicPr>
          <p:cNvPr id="45" name="Picture 44">
            <a:extLst>
              <a:ext uri="{FF2B5EF4-FFF2-40B4-BE49-F238E27FC236}">
                <a16:creationId xmlns:a16="http://schemas.microsoft.com/office/drawing/2014/main" id="{6D6CF4E4-67B2-4BE3-80B1-6498FA84AF1E}"/>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917164" y="1344201"/>
            <a:ext cx="2079640" cy="1357842"/>
          </a:xfrm>
          <a:prstGeom prst="roundRect">
            <a:avLst/>
          </a:prstGeom>
          <a:blipFill dpi="0" rotWithShape="1">
            <a:blip r:embed="rId22" cstate="print">
              <a:extLst>
                <a:ext uri="{28A0092B-C50C-407E-A947-70E740481C1C}">
                  <a14:useLocalDpi xmlns:a14="http://schemas.microsoft.com/office/drawing/2010/main" val="0"/>
                </a:ext>
              </a:extLst>
            </a:blip>
            <a:srcRect/>
            <a:stretch>
              <a:fillRect/>
            </a:stretch>
          </a:blipFill>
          <a:ln w="12700" cap="flat" cmpd="sng" algn="ctr">
            <a:solidFill>
              <a:srgbClr val="214293"/>
            </a:solidFill>
            <a:prstDash val="solid"/>
            <a:miter lim="800000"/>
          </a:ln>
          <a:effectLst/>
        </p:spPr>
      </p:pic>
      <p:pic>
        <p:nvPicPr>
          <p:cNvPr id="46" name="Picture 45">
            <a:extLst>
              <a:ext uri="{FF2B5EF4-FFF2-40B4-BE49-F238E27FC236}">
                <a16:creationId xmlns:a16="http://schemas.microsoft.com/office/drawing/2014/main" id="{03F8EC1B-044B-4F86-996D-6843B0D38A4D}"/>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447060" y="2937824"/>
            <a:ext cx="2008950" cy="1278612"/>
          </a:xfrm>
          <a:prstGeom prst="roundRect">
            <a:avLst/>
          </a:prstGeom>
          <a:blipFill dpi="0" rotWithShape="1">
            <a:blip r:embed="rId18" cstate="print">
              <a:extLst>
                <a:ext uri="{28A0092B-C50C-407E-A947-70E740481C1C}">
                  <a14:useLocalDpi xmlns:a14="http://schemas.microsoft.com/office/drawing/2010/main" val="0"/>
                </a:ext>
              </a:extLst>
            </a:blip>
            <a:srcRect/>
            <a:stretch>
              <a:fillRect/>
            </a:stretch>
          </a:blipFill>
          <a:ln w="12700" cap="flat" cmpd="sng" algn="ctr">
            <a:solidFill>
              <a:srgbClr val="214293"/>
            </a:solidFill>
            <a:prstDash val="solid"/>
            <a:miter lim="800000"/>
          </a:ln>
          <a:effectLst/>
        </p:spPr>
      </p:pic>
      <p:sp>
        <p:nvSpPr>
          <p:cNvPr id="47" name="Rectangle 7">
            <a:extLst>
              <a:ext uri="{FF2B5EF4-FFF2-40B4-BE49-F238E27FC236}">
                <a16:creationId xmlns:a16="http://schemas.microsoft.com/office/drawing/2014/main" id="{6E6EDE56-A86C-4865-8117-D98EE1CA0D5C}"/>
              </a:ext>
            </a:extLst>
          </p:cNvPr>
          <p:cNvSpPr/>
          <p:nvPr/>
        </p:nvSpPr>
        <p:spPr>
          <a:xfrm>
            <a:off x="806930" y="4292812"/>
            <a:ext cx="1093505" cy="295017"/>
          </a:xfrm>
          <a:prstGeom prst="rect">
            <a:avLst/>
          </a:prstGeom>
        </p:spPr>
        <p:txBody>
          <a:bodyPr wrap="none">
            <a:sp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r>
              <a:rPr kumimoji="0" lang="en-US" sz="1317" b="1" i="0" u="none" strike="noStrike" kern="1200" cap="none" spc="14" normalizeH="0" baseline="0" noProof="0" dirty="0" err="1">
                <a:ln>
                  <a:noFill/>
                </a:ln>
                <a:solidFill>
                  <a:srgbClr val="214293"/>
                </a:solidFill>
                <a:effectLst/>
                <a:uLnTx/>
                <a:uFillTx/>
                <a:latin typeface="Times New Roman" panose="02020603050405020304" pitchFamily="18" charset="0"/>
                <a:ea typeface="微软雅黑"/>
                <a:cs typeface="+mn-cs"/>
              </a:rPr>
              <a:t>Máy</a:t>
            </a:r>
            <a:r>
              <a:rPr kumimoji="0" lang="en-US" sz="1317" b="1" i="0" u="none" strike="noStrike" kern="1200" cap="none" spc="14" normalizeH="0" baseline="0" noProof="0" dirty="0">
                <a:ln>
                  <a:noFill/>
                </a:ln>
                <a:solidFill>
                  <a:srgbClr val="214293"/>
                </a:solidFill>
                <a:effectLst/>
                <a:uLnTx/>
                <a:uFillTx/>
                <a:latin typeface="Times New Roman" panose="02020603050405020304" pitchFamily="18" charset="0"/>
                <a:ea typeface="微软雅黑"/>
                <a:cs typeface="+mn-cs"/>
              </a:rPr>
              <a:t> ECMO</a:t>
            </a:r>
          </a:p>
        </p:txBody>
      </p:sp>
      <p:sp>
        <p:nvSpPr>
          <p:cNvPr id="48" name="Rectangle 13">
            <a:extLst>
              <a:ext uri="{FF2B5EF4-FFF2-40B4-BE49-F238E27FC236}">
                <a16:creationId xmlns:a16="http://schemas.microsoft.com/office/drawing/2014/main" id="{6AE2CAAF-2FAB-4D12-9C7E-C670142CF525}"/>
              </a:ext>
            </a:extLst>
          </p:cNvPr>
          <p:cNvSpPr/>
          <p:nvPr/>
        </p:nvSpPr>
        <p:spPr>
          <a:xfrm>
            <a:off x="5720524" y="4278558"/>
            <a:ext cx="2614563" cy="295017"/>
          </a:xfrm>
          <a:prstGeom prst="rect">
            <a:avLst/>
          </a:prstGeom>
        </p:spPr>
        <p:txBody>
          <a:bodyPr wrap="none">
            <a:sp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r>
              <a:rPr kumimoji="0" lang="de-DE" sz="1317" b="1" i="0" u="none" strike="noStrike" kern="1200" cap="none" spc="14" normalizeH="0" baseline="0" noProof="0" dirty="0">
                <a:ln>
                  <a:noFill/>
                </a:ln>
                <a:solidFill>
                  <a:srgbClr val="214293"/>
                </a:solidFill>
                <a:effectLst/>
                <a:uLnTx/>
                <a:uFillTx/>
                <a:latin typeface="Times New Roman" panose="02020603050405020304" pitchFamily="18" charset="0"/>
                <a:ea typeface="微软雅黑"/>
                <a:cs typeface="+mn-cs"/>
              </a:rPr>
              <a:t>Máy chụp cắt lớp vi tính 128 dãy</a:t>
            </a:r>
            <a:endParaRPr kumimoji="0" lang="en-US" sz="1317" b="1" i="0" u="none" strike="noStrike" kern="1200" cap="none" spc="14" normalizeH="0" baseline="0" noProof="0" dirty="0">
              <a:ln>
                <a:noFill/>
              </a:ln>
              <a:solidFill>
                <a:srgbClr val="214293"/>
              </a:solidFill>
              <a:effectLst/>
              <a:uLnTx/>
              <a:uFillTx/>
              <a:latin typeface="Times New Roman" panose="02020603050405020304" pitchFamily="18" charset="0"/>
              <a:ea typeface="微软雅黑"/>
              <a:cs typeface="+mn-cs"/>
            </a:endParaRPr>
          </a:p>
        </p:txBody>
      </p:sp>
      <p:pic>
        <p:nvPicPr>
          <p:cNvPr id="49" name="Picture 48">
            <a:extLst>
              <a:ext uri="{FF2B5EF4-FFF2-40B4-BE49-F238E27FC236}">
                <a16:creationId xmlns:a16="http://schemas.microsoft.com/office/drawing/2014/main" id="{1552B0ED-8478-4DC6-9745-89DCBB66E3EC}"/>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5916696" y="2870404"/>
            <a:ext cx="2080108" cy="1278612"/>
          </a:xfrm>
          <a:prstGeom prst="roundRect">
            <a:avLst/>
          </a:prstGeom>
          <a:blipFill dpi="0" rotWithShape="1">
            <a:blip r:embed="rId22" cstate="print">
              <a:extLst>
                <a:ext uri="{28A0092B-C50C-407E-A947-70E740481C1C}">
                  <a14:useLocalDpi xmlns:a14="http://schemas.microsoft.com/office/drawing/2010/main" val="0"/>
                </a:ext>
              </a:extLst>
            </a:blip>
            <a:srcRect/>
            <a:stretch>
              <a:fillRect/>
            </a:stretch>
          </a:blipFill>
          <a:ln w="12700" cap="flat" cmpd="sng" algn="ctr">
            <a:solidFill>
              <a:srgbClr val="214293"/>
            </a:solidFill>
            <a:prstDash val="solid"/>
            <a:miter lim="800000"/>
          </a:ln>
          <a:effectLst/>
        </p:spPr>
      </p:pic>
      <p:sp>
        <p:nvSpPr>
          <p:cNvPr id="50" name="TextBox 49">
            <a:extLst>
              <a:ext uri="{FF2B5EF4-FFF2-40B4-BE49-F238E27FC236}">
                <a16:creationId xmlns:a16="http://schemas.microsoft.com/office/drawing/2014/main" id="{A2977712-CE08-4BF5-8DB7-37E8D65C6E00}"/>
              </a:ext>
            </a:extLst>
          </p:cNvPr>
          <p:cNvSpPr txBox="1"/>
          <p:nvPr/>
        </p:nvSpPr>
        <p:spPr>
          <a:xfrm>
            <a:off x="1448726" y="196740"/>
            <a:ext cx="6745728" cy="369332"/>
          </a:xfrm>
          <a:prstGeom prst="rect">
            <a:avLst/>
          </a:prstGeom>
          <a:noFill/>
        </p:spPr>
        <p:txBody>
          <a:bodyPr wrap="square">
            <a:spAutoFit/>
          </a:bodyPr>
          <a:lstStyle/>
          <a:p>
            <a:pPr marL="0" marR="0" lvl="0" indent="0" algn="l" defTabSz="912683" rtl="0" eaLnBrk="1" fontAlgn="auto" latinLnBrk="0" hangingPunct="1">
              <a:lnSpc>
                <a:spcPct val="100000"/>
              </a:lnSpc>
              <a:spcBef>
                <a:spcPts val="0"/>
              </a:spcBef>
              <a:spcAft>
                <a:spcPts val="0"/>
              </a:spcAft>
              <a:buClrTx/>
              <a:buSzTx/>
              <a:buFontTx/>
              <a:buNone/>
              <a:tabLst/>
              <a:defRPr/>
            </a:pPr>
            <a:r>
              <a:rPr kumimoji="0" lang="de-DE" b="1" i="0" u="none" strike="noStrike" kern="1200" cap="none" spc="14" normalizeH="0" baseline="0" noProof="0">
                <a:ln>
                  <a:noFill/>
                </a:ln>
                <a:solidFill>
                  <a:srgbClr val="C00000"/>
                </a:solidFill>
                <a:effectLst/>
                <a:uLnTx/>
                <a:uFillTx/>
                <a:latin typeface="Times New Roman" panose="02020603050405020304" pitchFamily="18" charset="0"/>
                <a:ea typeface="Times New Roman" panose="02020603050405020304" pitchFamily="18" charset="0"/>
                <a:cs typeface="+mn-cs"/>
              </a:rPr>
              <a:t>BỔ SUNG MỘT SỐ TRANG THIẾT BỊ KỸ THUẬT CAO</a:t>
            </a:r>
            <a:endParaRPr kumimoji="0" lang="en-US" b="1" i="0" u="none" strike="noStrike" kern="1200" cap="none" spc="0" normalizeH="0" baseline="0" noProof="0" dirty="0">
              <a:ln>
                <a:noFill/>
              </a:ln>
              <a:solidFill>
                <a:srgbClr val="C00000"/>
              </a:solidFill>
              <a:effectLst/>
              <a:uLnTx/>
              <a:uFillTx/>
              <a:latin typeface="Arial"/>
              <a:ea typeface="微软雅黑"/>
              <a:cs typeface="+mn-cs"/>
            </a:endParaRPr>
          </a:p>
        </p:txBody>
      </p:sp>
    </p:spTree>
    <p:extLst>
      <p:ext uri="{BB962C8B-B14F-4D97-AF65-F5344CB8AC3E}">
        <p14:creationId xmlns:p14="http://schemas.microsoft.com/office/powerpoint/2010/main" val="1583316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457" y="131584"/>
            <a:ext cx="761997" cy="555653"/>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159546" y="131585"/>
            <a:ext cx="647105" cy="626561"/>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cxnSp>
        <p:nvCxnSpPr>
          <p:cNvPr id="4" name="Straight Connector 3">
            <a:extLst>
              <a:ext uri="{FF2B5EF4-FFF2-40B4-BE49-F238E27FC236}">
                <a16:creationId xmlns:a16="http://schemas.microsoft.com/office/drawing/2014/main" id="{D303FA83-4A6E-98DD-87A2-1164F139042D}"/>
              </a:ext>
            </a:extLst>
          </p:cNvPr>
          <p:cNvCxnSpPr/>
          <p:nvPr/>
        </p:nvCxnSpPr>
        <p:spPr>
          <a:xfrm>
            <a:off x="2580323" y="662199"/>
            <a:ext cx="3943349"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2"/>
          <a:stretch>
            <a:fillRect/>
          </a:stretch>
        </p:blipFill>
        <p:spPr>
          <a:xfrm>
            <a:off x="1354456" y="4754751"/>
            <a:ext cx="6395084" cy="406943"/>
          </a:xfrm>
          <a:prstGeom prst="rect">
            <a:avLst/>
          </a:prstGeom>
          <a:effectLst>
            <a:glow rad="114300">
              <a:schemeClr val="bg1"/>
            </a:glow>
          </a:effectLst>
        </p:spPr>
      </p:pic>
      <p:sp>
        <p:nvSpPr>
          <p:cNvPr id="36" name="Rectangle 35">
            <a:extLst>
              <a:ext uri="{FF2B5EF4-FFF2-40B4-BE49-F238E27FC236}">
                <a16:creationId xmlns:a16="http://schemas.microsoft.com/office/drawing/2014/main" id="{5CC64850-4A5F-423F-B85F-F5F453B45E13}"/>
              </a:ext>
            </a:extLst>
          </p:cNvPr>
          <p:cNvSpPr/>
          <p:nvPr/>
        </p:nvSpPr>
        <p:spPr>
          <a:xfrm>
            <a:off x="2384055" y="876652"/>
            <a:ext cx="4370041" cy="6259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2400" b="0" i="0" u="none" strike="noStrike" kern="1200" cap="none" spc="0" normalizeH="0" baseline="0" noProof="0" dirty="0">
              <a:ln>
                <a:noFill/>
              </a:ln>
              <a:solidFill>
                <a:prstClr val="white"/>
              </a:solidFill>
              <a:effectLst/>
              <a:uLnTx/>
              <a:uFillTx/>
              <a:latin typeface="Calibri"/>
              <a:ea typeface="맑은 고딕" panose="020B0503020000020004" pitchFamily="34" charset="-127"/>
              <a:cs typeface="+mn-cs"/>
            </a:endParaRPr>
          </a:p>
        </p:txBody>
      </p:sp>
      <p:sp>
        <p:nvSpPr>
          <p:cNvPr id="38" name="Oval 37">
            <a:extLst>
              <a:ext uri="{FF2B5EF4-FFF2-40B4-BE49-F238E27FC236}">
                <a16:creationId xmlns:a16="http://schemas.microsoft.com/office/drawing/2014/main" id="{63A492C5-C1C3-4731-AC59-9B01B88E9A5E}"/>
              </a:ext>
            </a:extLst>
          </p:cNvPr>
          <p:cNvSpPr/>
          <p:nvPr/>
        </p:nvSpPr>
        <p:spPr>
          <a:xfrm>
            <a:off x="540371" y="2564519"/>
            <a:ext cx="432048"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endParaRPr>
          </a:p>
        </p:txBody>
      </p:sp>
      <p:sp>
        <p:nvSpPr>
          <p:cNvPr id="39" name="Oval 38">
            <a:extLst>
              <a:ext uri="{FF2B5EF4-FFF2-40B4-BE49-F238E27FC236}">
                <a16:creationId xmlns:a16="http://schemas.microsoft.com/office/drawing/2014/main" id="{D3C6509F-1865-4703-A5FF-3C2D97692599}"/>
              </a:ext>
            </a:extLst>
          </p:cNvPr>
          <p:cNvSpPr/>
          <p:nvPr/>
        </p:nvSpPr>
        <p:spPr>
          <a:xfrm>
            <a:off x="540371" y="3696461"/>
            <a:ext cx="432048" cy="4320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endParaRPr>
          </a:p>
        </p:txBody>
      </p:sp>
      <p:sp>
        <p:nvSpPr>
          <p:cNvPr id="40" name="Content Placeholder 5">
            <a:extLst>
              <a:ext uri="{FF2B5EF4-FFF2-40B4-BE49-F238E27FC236}">
                <a16:creationId xmlns:a16="http://schemas.microsoft.com/office/drawing/2014/main" id="{C01916F4-D8B5-4A19-BB10-25464C4DBE44}"/>
              </a:ext>
            </a:extLst>
          </p:cNvPr>
          <p:cNvSpPr txBox="1">
            <a:spLocks/>
          </p:cNvSpPr>
          <p:nvPr/>
        </p:nvSpPr>
        <p:spPr>
          <a:xfrm>
            <a:off x="2366977" y="908906"/>
            <a:ext cx="4370040" cy="565551"/>
          </a:xfrm>
          <a:prstGeom prst="rect">
            <a:avLst/>
          </a:prstGeom>
          <a:noFill/>
        </p:spPr>
        <p:txBody>
          <a:bodyPr anchor="ctr"/>
          <a:lstStyle>
            <a:lvl1pPr marL="0" indent="0" algn="ctr" defTabSz="914400" rtl="0" eaLnBrk="1" latinLnBrk="1" hangingPunct="1">
              <a:spcBef>
                <a:spcPct val="20000"/>
              </a:spcBef>
              <a:buFont typeface="Arial" pitchFamily="34" charset="0"/>
              <a:buNone/>
              <a:defRPr sz="3200" b="1" kern="120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685800" rtl="0" eaLnBrk="1" fontAlgn="auto" latinLnBrk="1" hangingPunct="1">
              <a:lnSpc>
                <a:spcPct val="100000"/>
              </a:lnSpc>
              <a:spcBef>
                <a:spcPct val="20000"/>
              </a:spcBef>
              <a:spcAft>
                <a:spcPts val="0"/>
              </a:spcAft>
              <a:buClrTx/>
              <a:buSzTx/>
              <a:buFont typeface="Arial" pitchFamily="34" charset="0"/>
              <a:buNone/>
              <a:tabLst/>
              <a:defRPr/>
            </a:pPr>
            <a:r>
              <a:rPr kumimoji="0" lang="en-US" altLang="ko-KR" sz="1800" b="1" i="0" u="none" strike="noStrike" kern="1200" cap="none" spc="0" normalizeH="0" baseline="0" noProof="0" dirty="0">
                <a:ln>
                  <a:noFill/>
                </a:ln>
                <a:solidFill>
                  <a:prstClr val="white"/>
                </a:solidFill>
                <a:effectLst/>
                <a:uLnTx/>
                <a:uFillTx/>
                <a:latin typeface="Times New Roman" panose="02020603050405020304" pitchFamily="18" charset="0"/>
                <a:ea typeface="맑은 고딕" panose="020B0503020000020004" pitchFamily="34" charset="-127"/>
                <a:cs typeface="Times New Roman" panose="02020603050405020304" pitchFamily="18" charset="0"/>
              </a:rPr>
              <a:t>TRIỂN KHAI BỆNH ÁN ĐIỆN </a:t>
            </a:r>
            <a:r>
              <a:rPr kumimoji="0" lang="en-US" altLang="ko-KR" sz="1800" b="1" i="0" u="none" strike="noStrike" kern="1200" cap="none" spc="0" normalizeH="0" baseline="0" noProof="0">
                <a:ln>
                  <a:noFill/>
                </a:ln>
                <a:solidFill>
                  <a:prstClr val="white"/>
                </a:solidFill>
                <a:effectLst/>
                <a:uLnTx/>
                <a:uFillTx/>
                <a:latin typeface="Times New Roman" panose="02020603050405020304" pitchFamily="18" charset="0"/>
                <a:ea typeface="맑은 고딕" panose="020B0503020000020004" pitchFamily="34" charset="-127"/>
                <a:cs typeface="Times New Roman" panose="02020603050405020304" pitchFamily="18" charset="0"/>
              </a:rPr>
              <a:t>TỬ </a:t>
            </a:r>
          </a:p>
          <a:p>
            <a:pPr marL="0" marR="0" lvl="0" indent="0" algn="ctr" defTabSz="685800" rtl="0" eaLnBrk="1" fontAlgn="auto" latinLnBrk="1" hangingPunct="1">
              <a:lnSpc>
                <a:spcPct val="100000"/>
              </a:lnSpc>
              <a:spcBef>
                <a:spcPct val="20000"/>
              </a:spcBef>
              <a:spcAft>
                <a:spcPts val="0"/>
              </a:spcAft>
              <a:buClrTx/>
              <a:buSzTx/>
              <a:buFont typeface="Arial" pitchFamily="34" charset="0"/>
              <a:buNone/>
              <a:tabLst/>
              <a:defRPr/>
            </a:pPr>
            <a:r>
              <a:rPr kumimoji="0" lang="en-US" altLang="ko-KR" sz="1800" b="1" i="0" u="none" strike="noStrike" kern="1200" cap="none" spc="0" normalizeH="0" baseline="0" noProof="0">
                <a:ln>
                  <a:noFill/>
                </a:ln>
                <a:solidFill>
                  <a:prstClr val="white"/>
                </a:solidFill>
                <a:effectLst/>
                <a:uLnTx/>
                <a:uFillTx/>
                <a:latin typeface="Times New Roman" panose="02020603050405020304" pitchFamily="18" charset="0"/>
                <a:ea typeface="맑은 고딕" panose="020B0503020000020004" pitchFamily="34" charset="-127"/>
                <a:cs typeface="Times New Roman" panose="02020603050405020304" pitchFamily="18" charset="0"/>
              </a:rPr>
              <a:t>(</a:t>
            </a:r>
            <a:r>
              <a:rPr kumimoji="0" lang="en-US" altLang="ko-KR" sz="1800" b="1" i="0" u="none" strike="noStrike" kern="1200" cap="none" spc="0" normalizeH="0" baseline="0" noProof="0" dirty="0" err="1">
                <a:ln>
                  <a:noFill/>
                </a:ln>
                <a:solidFill>
                  <a:prstClr val="white"/>
                </a:solidFill>
                <a:effectLst/>
                <a:uLnTx/>
                <a:uFillTx/>
                <a:latin typeface="Times New Roman" panose="02020603050405020304" pitchFamily="18" charset="0"/>
                <a:ea typeface="맑은 고딕" panose="020B0503020000020004" pitchFamily="34" charset="-127"/>
                <a:cs typeface="Times New Roman" panose="02020603050405020304" pitchFamily="18" charset="0"/>
              </a:rPr>
              <a:t>từ</a:t>
            </a:r>
            <a:r>
              <a:rPr kumimoji="0" lang="en-US" altLang="ko-KR" sz="1800" b="1" i="0" u="none" strike="noStrike" kern="1200" cap="none" spc="0" normalizeH="0" baseline="0" noProof="0" dirty="0">
                <a:ln>
                  <a:noFill/>
                </a:ln>
                <a:solidFill>
                  <a:prstClr val="white"/>
                </a:solidFill>
                <a:effectLst/>
                <a:uLnTx/>
                <a:uFillTx/>
                <a:latin typeface="Times New Roman" panose="02020603050405020304" pitchFamily="18" charset="0"/>
                <a:ea typeface="맑은 고딕" panose="020B0503020000020004" pitchFamily="34" charset="-127"/>
                <a:cs typeface="Times New Roman" panose="02020603050405020304" pitchFamily="18" charset="0"/>
              </a:rPr>
              <a:t> 01/06/2021)</a:t>
            </a:r>
            <a:endParaRPr kumimoji="0" lang="ko-KR" altLang="en-US" sz="1800" b="1" i="0" u="none" strike="noStrike" kern="1200" cap="none" spc="0" normalizeH="0" baseline="0" noProof="0" dirty="0">
              <a:ln>
                <a:noFill/>
              </a:ln>
              <a:solidFill>
                <a:prstClr val="white"/>
              </a:solidFill>
              <a:effectLst/>
              <a:uLnTx/>
              <a:uFillTx/>
              <a:latin typeface="Times New Roman" panose="02020603050405020304" pitchFamily="18" charset="0"/>
              <a:ea typeface="맑은 고딕" panose="020B0503020000020004" pitchFamily="34" charset="-127"/>
              <a:cs typeface="Times New Roman" panose="02020603050405020304" pitchFamily="18" charset="0"/>
            </a:endParaRPr>
          </a:p>
        </p:txBody>
      </p:sp>
      <p:sp>
        <p:nvSpPr>
          <p:cNvPr id="42" name="Content Placeholder 8">
            <a:extLst>
              <a:ext uri="{FF2B5EF4-FFF2-40B4-BE49-F238E27FC236}">
                <a16:creationId xmlns:a16="http://schemas.microsoft.com/office/drawing/2014/main" id="{C03E2607-5A97-4C60-A149-2B566D81C41A}"/>
              </a:ext>
            </a:extLst>
          </p:cNvPr>
          <p:cNvSpPr txBox="1">
            <a:spLocks/>
          </p:cNvSpPr>
          <p:nvPr/>
        </p:nvSpPr>
        <p:spPr>
          <a:xfrm>
            <a:off x="127114" y="1685022"/>
            <a:ext cx="8940686" cy="432048"/>
          </a:xfrm>
          <a:prstGeom prst="rect">
            <a:avLst/>
          </a:prstGeom>
          <a:noFill/>
        </p:spPr>
        <p:txBody>
          <a:bodyPr anchor="ctr"/>
          <a:lstStyle>
            <a:lvl1pPr marL="0" indent="0" algn="ctr" defTabSz="914400" rtl="0" eaLnBrk="1" latinLnBrk="1" hangingPunct="1">
              <a:spcBef>
                <a:spcPct val="20000"/>
              </a:spcBef>
              <a:buFont typeface="Arial" pitchFamily="34" charset="0"/>
              <a:buNone/>
              <a:defRPr sz="1200" b="0" kern="1200">
                <a:solidFill>
                  <a:schemeClr val="tx1">
                    <a:lumMod val="75000"/>
                    <a:lumOff val="25000"/>
                  </a:schemeClr>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685800" rtl="0" eaLnBrk="1" fontAlgn="auto" latinLnBrk="1" hangingPunct="1">
              <a:lnSpc>
                <a:spcPct val="100000"/>
              </a:lnSpc>
              <a:spcBef>
                <a:spcPct val="20000"/>
              </a:spcBef>
              <a:spcAft>
                <a:spcPts val="0"/>
              </a:spcAft>
              <a:buClrTx/>
              <a:buSzTx/>
              <a:buFont typeface="Arial" pitchFamily="34" charset="0"/>
              <a:buNone/>
              <a:tabLst/>
              <a:defRPr/>
            </a:pP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微软雅黑"/>
                <a:cs typeface="Times New Roman" panose="02020603050405020304" pitchFamily="18" charset="0"/>
              </a:rPr>
              <a:t>Bệnh viện Sản Nhi Nghệ An </a:t>
            </a:r>
            <a:r>
              <a:rPr kumimoji="0" lang="en-US" sz="1400" b="0" i="0" u="none" strike="noStrike" kern="1200" cap="none" spc="0" normalizeH="0" baseline="0" noProof="0" dirty="0" err="1">
                <a:ln>
                  <a:noFill/>
                </a:ln>
                <a:solidFill>
                  <a:srgbClr val="000000"/>
                </a:solidFill>
                <a:effectLst/>
                <a:uLnTx/>
                <a:uFillTx/>
                <a:latin typeface="Times New Roman" panose="02020603050405020304" pitchFamily="18" charset="0"/>
                <a:ea typeface="微软雅黑"/>
                <a:cs typeface="Times New Roman" panose="02020603050405020304" pitchFamily="18" charset="0"/>
              </a:rPr>
              <a:t>là</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微软雅黑"/>
                <a:cs typeface="Times New Roman" panose="02020603050405020304" pitchFamily="18" charset="0"/>
              </a:rPr>
              <a:t> </a:t>
            </a:r>
            <a:r>
              <a:rPr kumimoji="0" lang="en-US" sz="1400" b="1" i="0" u="none" strike="noStrike" kern="1200" cap="none" spc="0" normalizeH="0" baseline="0" noProof="0" dirty="0">
                <a:ln>
                  <a:noFill/>
                </a:ln>
                <a:solidFill>
                  <a:srgbClr val="2F5597"/>
                </a:solidFill>
                <a:effectLst/>
                <a:uLnTx/>
                <a:uFillTx/>
                <a:latin typeface="Times New Roman" panose="02020603050405020304" pitchFamily="18" charset="0"/>
                <a:ea typeface="微软雅黑"/>
                <a:cs typeface="Times New Roman" panose="02020603050405020304" pitchFamily="18" charset="0"/>
              </a:rPr>
              <a:t>BV thứ 11 của </a:t>
            </a:r>
            <a:r>
              <a:rPr kumimoji="0" lang="en-US" sz="1400" b="1" i="0" u="none" strike="noStrike" kern="1200" cap="none" spc="0" normalizeH="0" baseline="0" noProof="0" dirty="0" err="1">
                <a:ln>
                  <a:noFill/>
                </a:ln>
                <a:solidFill>
                  <a:srgbClr val="2F5597"/>
                </a:solidFill>
                <a:effectLst/>
                <a:uLnTx/>
                <a:uFillTx/>
                <a:latin typeface="Times New Roman" panose="02020603050405020304" pitchFamily="18" charset="0"/>
                <a:ea typeface="微软雅黑"/>
                <a:cs typeface="Times New Roman" panose="02020603050405020304" pitchFamily="18" charset="0"/>
              </a:rPr>
              <a:t>toàn</a:t>
            </a:r>
            <a:r>
              <a:rPr kumimoji="0" lang="en-US" sz="1400" b="1" i="0" u="none" strike="noStrike" kern="1200" cap="none" spc="0" normalizeH="0" baseline="0" noProof="0" dirty="0">
                <a:ln>
                  <a:noFill/>
                </a:ln>
                <a:solidFill>
                  <a:srgbClr val="2F5597"/>
                </a:solidFill>
                <a:effectLst/>
                <a:uLnTx/>
                <a:uFillTx/>
                <a:latin typeface="Times New Roman" panose="02020603050405020304" pitchFamily="18" charset="0"/>
                <a:ea typeface="微软雅黑"/>
                <a:cs typeface="Times New Roman" panose="02020603050405020304" pitchFamily="18" charset="0"/>
              </a:rPr>
              <a:t> </a:t>
            </a:r>
            <a:r>
              <a:rPr kumimoji="0" lang="en-US" sz="1400" b="1" i="0" u="none" strike="noStrike" kern="1200" cap="none" spc="0" normalizeH="0" baseline="0" noProof="0" dirty="0" err="1">
                <a:ln>
                  <a:noFill/>
                </a:ln>
                <a:solidFill>
                  <a:srgbClr val="2F5597"/>
                </a:solidFill>
                <a:effectLst/>
                <a:uLnTx/>
                <a:uFillTx/>
                <a:latin typeface="Times New Roman" panose="02020603050405020304" pitchFamily="18" charset="0"/>
                <a:ea typeface="微软雅黑"/>
                <a:cs typeface="Times New Roman" panose="02020603050405020304" pitchFamily="18" charset="0"/>
              </a:rPr>
              <a:t>quốc</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微软雅黑"/>
                <a:cs typeface="Times New Roman" panose="02020603050405020304" pitchFamily="18" charset="0"/>
              </a:rPr>
              <a:t> triển khai bệnh </a:t>
            </a:r>
            <a:r>
              <a:rPr kumimoji="0" lang="en-US" sz="1400" b="0" i="0" u="none" strike="noStrike" kern="1200" cap="none" spc="0" normalizeH="0" baseline="0" noProof="0" dirty="0" err="1">
                <a:ln>
                  <a:noFill/>
                </a:ln>
                <a:solidFill>
                  <a:srgbClr val="000000"/>
                </a:solidFill>
                <a:effectLst/>
                <a:uLnTx/>
                <a:uFillTx/>
                <a:latin typeface="Times New Roman" panose="02020603050405020304" pitchFamily="18" charset="0"/>
                <a:ea typeface="微软雅黑"/>
                <a:cs typeface="Times New Roman" panose="02020603050405020304" pitchFamily="18" charset="0"/>
              </a:rPr>
              <a:t>án</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微软雅黑"/>
                <a:cs typeface="Times New Roman" panose="02020603050405020304" pitchFamily="18" charset="0"/>
              </a:rPr>
              <a:t> </a:t>
            </a:r>
            <a:r>
              <a:rPr kumimoji="0" lang="en-US" sz="1400" b="0" i="0" u="none" strike="noStrike" kern="1200" cap="none" spc="0" normalizeH="0" baseline="0" noProof="0" dirty="0" err="1">
                <a:ln>
                  <a:noFill/>
                </a:ln>
                <a:solidFill>
                  <a:srgbClr val="000000"/>
                </a:solidFill>
                <a:effectLst/>
                <a:uLnTx/>
                <a:uFillTx/>
                <a:latin typeface="Times New Roman" panose="02020603050405020304" pitchFamily="18" charset="0"/>
                <a:ea typeface="微软雅黑"/>
                <a:cs typeface="Times New Roman" panose="02020603050405020304" pitchFamily="18" charset="0"/>
              </a:rPr>
              <a:t>điện</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微软雅黑"/>
                <a:cs typeface="Times New Roman" panose="02020603050405020304" pitchFamily="18" charset="0"/>
              </a:rPr>
              <a:t> </a:t>
            </a:r>
            <a:r>
              <a:rPr kumimoji="0" lang="en-US" sz="1400" b="0" i="0" u="none" strike="noStrike" kern="1200" cap="none" spc="0" normalizeH="0" baseline="0" noProof="0" dirty="0" err="1">
                <a:ln>
                  <a:noFill/>
                </a:ln>
                <a:solidFill>
                  <a:srgbClr val="000000"/>
                </a:solidFill>
                <a:effectLst/>
                <a:uLnTx/>
                <a:uFillTx/>
                <a:latin typeface="Times New Roman" panose="02020603050405020304" pitchFamily="18" charset="0"/>
                <a:ea typeface="微软雅黑"/>
                <a:cs typeface="Times New Roman" panose="02020603050405020304" pitchFamily="18" charset="0"/>
              </a:rPr>
              <a:t>tử</a:t>
            </a:r>
            <a:endPar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微软雅黑"/>
              <a:cs typeface="Times New Roman" panose="02020603050405020304" pitchFamily="18" charset="0"/>
            </a:endParaRPr>
          </a:p>
        </p:txBody>
      </p:sp>
      <p:sp>
        <p:nvSpPr>
          <p:cNvPr id="43" name="Round Same Side Corner Rectangle 11">
            <a:extLst>
              <a:ext uri="{FF2B5EF4-FFF2-40B4-BE49-F238E27FC236}">
                <a16:creationId xmlns:a16="http://schemas.microsoft.com/office/drawing/2014/main" id="{13289585-871B-47E9-92CE-E662AF187FF0}"/>
              </a:ext>
            </a:extLst>
          </p:cNvPr>
          <p:cNvSpPr>
            <a:spLocks noChangeAspect="1"/>
          </p:cNvSpPr>
          <p:nvPr/>
        </p:nvSpPr>
        <p:spPr>
          <a:xfrm>
            <a:off x="655932" y="3797751"/>
            <a:ext cx="226018" cy="229467"/>
          </a:xfrm>
          <a:custGeom>
            <a:avLst/>
            <a:gdLst/>
            <a:ahLst/>
            <a:cxnLst/>
            <a:rect l="l" t="t" r="r" b="b"/>
            <a:pathLst>
              <a:path w="3746212" h="3803392">
                <a:moveTo>
                  <a:pt x="1805718" y="1770898"/>
                </a:moveTo>
                <a:lnTo>
                  <a:pt x="1881311" y="1770898"/>
                </a:lnTo>
                <a:cubicBezTo>
                  <a:pt x="1923060" y="1770898"/>
                  <a:pt x="1956904" y="1804742"/>
                  <a:pt x="1956904" y="1846490"/>
                </a:cubicBezTo>
                <a:cubicBezTo>
                  <a:pt x="1956904" y="1888239"/>
                  <a:pt x="1923060" y="1922083"/>
                  <a:pt x="1881311" y="1922083"/>
                </a:cubicBezTo>
                <a:lnTo>
                  <a:pt x="1805718" y="1922083"/>
                </a:lnTo>
                <a:close/>
                <a:moveTo>
                  <a:pt x="1343303" y="1695515"/>
                </a:moveTo>
                <a:cubicBezTo>
                  <a:pt x="1329134" y="1694905"/>
                  <a:pt x="1314741" y="1695561"/>
                  <a:pt x="1300261" y="1697572"/>
                </a:cubicBezTo>
                <a:cubicBezTo>
                  <a:pt x="1184424" y="1713656"/>
                  <a:pt x="1097520" y="1811650"/>
                  <a:pt x="1095397" y="1928579"/>
                </a:cubicBezTo>
                <a:cubicBezTo>
                  <a:pt x="1093274" y="2045508"/>
                  <a:pt x="1176562" y="2146592"/>
                  <a:pt x="1291739" y="2166871"/>
                </a:cubicBezTo>
                <a:cubicBezTo>
                  <a:pt x="1406916" y="2187150"/>
                  <a:pt x="1519721" y="2120593"/>
                  <a:pt x="1557663" y="2009970"/>
                </a:cubicBezTo>
                <a:lnTo>
                  <a:pt x="1424986" y="1964463"/>
                </a:lnTo>
                <a:cubicBezTo>
                  <a:pt x="1409445" y="2009774"/>
                  <a:pt x="1363239" y="2037036"/>
                  <a:pt x="1316063" y="2028730"/>
                </a:cubicBezTo>
                <a:cubicBezTo>
                  <a:pt x="1268886" y="2020423"/>
                  <a:pt x="1234771" y="1979019"/>
                  <a:pt x="1235641" y="1931125"/>
                </a:cubicBezTo>
                <a:cubicBezTo>
                  <a:pt x="1236510" y="1883231"/>
                  <a:pt x="1272106" y="1843093"/>
                  <a:pt x="1319553" y="1836505"/>
                </a:cubicBezTo>
                <a:cubicBezTo>
                  <a:pt x="1367000" y="1829917"/>
                  <a:pt x="1412184" y="1858839"/>
                  <a:pt x="1426070" y="1904684"/>
                </a:cubicBezTo>
                <a:lnTo>
                  <a:pt x="1560313" y="1864024"/>
                </a:lnTo>
                <a:cubicBezTo>
                  <a:pt x="1530651" y="1766088"/>
                  <a:pt x="1442483" y="1699786"/>
                  <a:pt x="1343303" y="1695515"/>
                </a:cubicBezTo>
                <a:close/>
                <a:moveTo>
                  <a:pt x="2185615" y="1695314"/>
                </a:moveTo>
                <a:lnTo>
                  <a:pt x="2185615" y="1932918"/>
                </a:lnTo>
                <a:lnTo>
                  <a:pt x="2185783" y="1932918"/>
                </a:lnTo>
                <a:cubicBezTo>
                  <a:pt x="2187160" y="2017080"/>
                  <a:pt x="2231558" y="2094609"/>
                  <a:pt x="2303144" y="2137304"/>
                </a:cubicBezTo>
                <a:cubicBezTo>
                  <a:pt x="2376613" y="2181122"/>
                  <a:pt x="2467487" y="2181548"/>
                  <a:pt x="2541350" y="2138420"/>
                </a:cubicBezTo>
                <a:cubicBezTo>
                  <a:pt x="2613953" y="2096028"/>
                  <a:pt x="2659209" y="2017927"/>
                  <a:pt x="2660625" y="1932918"/>
                </a:cubicBezTo>
                <a:lnTo>
                  <a:pt x="2660770" y="1932918"/>
                </a:lnTo>
                <a:lnTo>
                  <a:pt x="2660770" y="1928491"/>
                </a:lnTo>
                <a:lnTo>
                  <a:pt x="2660770" y="1695314"/>
                </a:lnTo>
                <a:lnTo>
                  <a:pt x="2531183" y="1695314"/>
                </a:lnTo>
                <a:lnTo>
                  <a:pt x="2531183" y="1928491"/>
                </a:lnTo>
                <a:lnTo>
                  <a:pt x="2531063" y="1928491"/>
                </a:lnTo>
                <a:cubicBezTo>
                  <a:pt x="2531063" y="1967864"/>
                  <a:pt x="2510377" y="2004226"/>
                  <a:pt x="2476841" y="2023808"/>
                </a:cubicBezTo>
                <a:cubicBezTo>
                  <a:pt x="2443304" y="2043389"/>
                  <a:pt x="2402044" y="2043196"/>
                  <a:pt x="2368686" y="2023301"/>
                </a:cubicBezTo>
                <a:cubicBezTo>
                  <a:pt x="2335327" y="2003405"/>
                  <a:pt x="2314972" y="1966851"/>
                  <a:pt x="2315328" y="1927480"/>
                </a:cubicBezTo>
                <a:lnTo>
                  <a:pt x="2315203" y="1927479"/>
                </a:lnTo>
                <a:lnTo>
                  <a:pt x="2315203" y="1695314"/>
                </a:lnTo>
                <a:close/>
                <a:moveTo>
                  <a:pt x="1805719" y="1695314"/>
                </a:moveTo>
                <a:lnTo>
                  <a:pt x="1805719" y="1695315"/>
                </a:lnTo>
                <a:lnTo>
                  <a:pt x="1676117" y="1695315"/>
                </a:lnTo>
                <a:lnTo>
                  <a:pt x="1676117" y="2170470"/>
                </a:lnTo>
                <a:lnTo>
                  <a:pt x="1805719" y="2170470"/>
                </a:lnTo>
                <a:lnTo>
                  <a:pt x="1805719" y="1997667"/>
                </a:lnTo>
                <a:lnTo>
                  <a:pt x="1942866" y="1997667"/>
                </a:lnTo>
                <a:cubicBezTo>
                  <a:pt x="2018609" y="1997667"/>
                  <a:pt x="2080012" y="1936264"/>
                  <a:pt x="2080012" y="1860520"/>
                </a:cubicBezTo>
                <a:lnTo>
                  <a:pt x="2080012" y="1832461"/>
                </a:lnTo>
                <a:cubicBezTo>
                  <a:pt x="2080012" y="1756717"/>
                  <a:pt x="2018609" y="1695314"/>
                  <a:pt x="1942866" y="1695314"/>
                </a:cubicBezTo>
                <a:close/>
                <a:moveTo>
                  <a:pt x="936104" y="965696"/>
                </a:moveTo>
                <a:lnTo>
                  <a:pt x="2808312" y="965696"/>
                </a:lnTo>
                <a:lnTo>
                  <a:pt x="2808312" y="2837696"/>
                </a:lnTo>
                <a:lnTo>
                  <a:pt x="936104" y="2837696"/>
                </a:lnTo>
                <a:close/>
                <a:moveTo>
                  <a:pt x="753031" y="782519"/>
                </a:moveTo>
                <a:lnTo>
                  <a:pt x="753031" y="3020873"/>
                </a:lnTo>
                <a:lnTo>
                  <a:pt x="2991385" y="3020873"/>
                </a:lnTo>
                <a:lnTo>
                  <a:pt x="2991385" y="782519"/>
                </a:lnTo>
                <a:close/>
                <a:moveTo>
                  <a:pt x="856388" y="0"/>
                </a:moveTo>
                <a:cubicBezTo>
                  <a:pt x="916041" y="0"/>
                  <a:pt x="964400" y="48359"/>
                  <a:pt x="964400" y="108012"/>
                </a:cubicBezTo>
                <a:lnTo>
                  <a:pt x="964400" y="551696"/>
                </a:lnTo>
                <a:lnTo>
                  <a:pt x="1256286" y="551696"/>
                </a:lnTo>
                <a:lnTo>
                  <a:pt x="1256286" y="108012"/>
                </a:lnTo>
                <a:cubicBezTo>
                  <a:pt x="1256286" y="48359"/>
                  <a:pt x="1304645" y="0"/>
                  <a:pt x="1364298" y="0"/>
                </a:cubicBezTo>
                <a:cubicBezTo>
                  <a:pt x="1423951" y="0"/>
                  <a:pt x="1472310" y="48359"/>
                  <a:pt x="1472310" y="108012"/>
                </a:cubicBezTo>
                <a:lnTo>
                  <a:pt x="1472310" y="551696"/>
                </a:lnTo>
                <a:lnTo>
                  <a:pt x="1764196" y="551696"/>
                </a:lnTo>
                <a:lnTo>
                  <a:pt x="1764196" y="108012"/>
                </a:lnTo>
                <a:cubicBezTo>
                  <a:pt x="1764196" y="48359"/>
                  <a:pt x="1812555" y="0"/>
                  <a:pt x="1872208" y="0"/>
                </a:cubicBezTo>
                <a:cubicBezTo>
                  <a:pt x="1931861" y="0"/>
                  <a:pt x="1980220" y="48359"/>
                  <a:pt x="1980220" y="108012"/>
                </a:cubicBezTo>
                <a:lnTo>
                  <a:pt x="1980220" y="551696"/>
                </a:lnTo>
                <a:lnTo>
                  <a:pt x="2272106" y="551696"/>
                </a:lnTo>
                <a:lnTo>
                  <a:pt x="2272106" y="108012"/>
                </a:lnTo>
                <a:cubicBezTo>
                  <a:pt x="2272106" y="48359"/>
                  <a:pt x="2320465" y="0"/>
                  <a:pt x="2380118" y="0"/>
                </a:cubicBezTo>
                <a:cubicBezTo>
                  <a:pt x="2439771" y="0"/>
                  <a:pt x="2488130" y="48359"/>
                  <a:pt x="2488130" y="108012"/>
                </a:cubicBezTo>
                <a:lnTo>
                  <a:pt x="2488130" y="551696"/>
                </a:lnTo>
                <a:lnTo>
                  <a:pt x="2780016" y="551696"/>
                </a:lnTo>
                <a:lnTo>
                  <a:pt x="2780016" y="108012"/>
                </a:lnTo>
                <a:cubicBezTo>
                  <a:pt x="2780016" y="48359"/>
                  <a:pt x="2828375" y="0"/>
                  <a:pt x="2888028" y="0"/>
                </a:cubicBezTo>
                <a:cubicBezTo>
                  <a:pt x="2947681" y="0"/>
                  <a:pt x="2996040" y="48359"/>
                  <a:pt x="2996040" y="108012"/>
                </a:cubicBezTo>
                <a:lnTo>
                  <a:pt x="2996040" y="551696"/>
                </a:lnTo>
                <a:lnTo>
                  <a:pt x="3222208" y="551696"/>
                </a:lnTo>
                <a:lnTo>
                  <a:pt x="3222208" y="819836"/>
                </a:lnTo>
                <a:lnTo>
                  <a:pt x="3638200" y="819836"/>
                </a:lnTo>
                <a:cubicBezTo>
                  <a:pt x="3697853" y="819836"/>
                  <a:pt x="3746212" y="868195"/>
                  <a:pt x="3746212" y="927848"/>
                </a:cubicBezTo>
                <a:cubicBezTo>
                  <a:pt x="3746212" y="987501"/>
                  <a:pt x="3697853" y="1035860"/>
                  <a:pt x="3638200" y="1035860"/>
                </a:cubicBezTo>
                <a:lnTo>
                  <a:pt x="3222208" y="1035860"/>
                </a:lnTo>
                <a:lnTo>
                  <a:pt x="3222208" y="1327746"/>
                </a:lnTo>
                <a:lnTo>
                  <a:pt x="3638200" y="1327746"/>
                </a:lnTo>
                <a:cubicBezTo>
                  <a:pt x="3697853" y="1327746"/>
                  <a:pt x="3746212" y="1376105"/>
                  <a:pt x="3746212" y="1435758"/>
                </a:cubicBezTo>
                <a:cubicBezTo>
                  <a:pt x="3746212" y="1495411"/>
                  <a:pt x="3697853" y="1543770"/>
                  <a:pt x="3638200" y="1543770"/>
                </a:cubicBezTo>
                <a:lnTo>
                  <a:pt x="3222208" y="1543770"/>
                </a:lnTo>
                <a:lnTo>
                  <a:pt x="3222208" y="1835656"/>
                </a:lnTo>
                <a:lnTo>
                  <a:pt x="3638200" y="1835656"/>
                </a:lnTo>
                <a:cubicBezTo>
                  <a:pt x="3697853" y="1835656"/>
                  <a:pt x="3746212" y="1884015"/>
                  <a:pt x="3746212" y="1943668"/>
                </a:cubicBezTo>
                <a:cubicBezTo>
                  <a:pt x="3746212" y="2003321"/>
                  <a:pt x="3697853" y="2051680"/>
                  <a:pt x="3638200" y="2051680"/>
                </a:cubicBezTo>
                <a:lnTo>
                  <a:pt x="3222208" y="2051680"/>
                </a:lnTo>
                <a:lnTo>
                  <a:pt x="3222208" y="2343566"/>
                </a:lnTo>
                <a:lnTo>
                  <a:pt x="3638200" y="2343566"/>
                </a:lnTo>
                <a:cubicBezTo>
                  <a:pt x="3697853" y="2343566"/>
                  <a:pt x="3746212" y="2391925"/>
                  <a:pt x="3746212" y="2451578"/>
                </a:cubicBezTo>
                <a:cubicBezTo>
                  <a:pt x="3746212" y="2511231"/>
                  <a:pt x="3697853" y="2559590"/>
                  <a:pt x="3638200" y="2559590"/>
                </a:cubicBezTo>
                <a:lnTo>
                  <a:pt x="3222208" y="2559590"/>
                </a:lnTo>
                <a:lnTo>
                  <a:pt x="3222208" y="2851476"/>
                </a:lnTo>
                <a:lnTo>
                  <a:pt x="3638200" y="2851476"/>
                </a:lnTo>
                <a:cubicBezTo>
                  <a:pt x="3697853" y="2851476"/>
                  <a:pt x="3746212" y="2899835"/>
                  <a:pt x="3746212" y="2959488"/>
                </a:cubicBezTo>
                <a:cubicBezTo>
                  <a:pt x="3746212" y="3019141"/>
                  <a:pt x="3697853" y="3067500"/>
                  <a:pt x="3638200" y="3067500"/>
                </a:cubicBezTo>
                <a:lnTo>
                  <a:pt x="3222208" y="3067500"/>
                </a:lnTo>
                <a:lnTo>
                  <a:pt x="3222208" y="3251696"/>
                </a:lnTo>
                <a:lnTo>
                  <a:pt x="2996040" y="3251696"/>
                </a:lnTo>
                <a:lnTo>
                  <a:pt x="2996040" y="3695380"/>
                </a:lnTo>
                <a:cubicBezTo>
                  <a:pt x="2996040" y="3755033"/>
                  <a:pt x="2947681" y="3803392"/>
                  <a:pt x="2888028" y="3803392"/>
                </a:cubicBezTo>
                <a:cubicBezTo>
                  <a:pt x="2828375" y="3803392"/>
                  <a:pt x="2780016" y="3755033"/>
                  <a:pt x="2780016" y="3695380"/>
                </a:cubicBezTo>
                <a:lnTo>
                  <a:pt x="2780016" y="3251696"/>
                </a:lnTo>
                <a:lnTo>
                  <a:pt x="2488130" y="3251696"/>
                </a:lnTo>
                <a:lnTo>
                  <a:pt x="2488130" y="3695380"/>
                </a:lnTo>
                <a:cubicBezTo>
                  <a:pt x="2488130" y="3755033"/>
                  <a:pt x="2439771" y="3803392"/>
                  <a:pt x="2380118" y="3803392"/>
                </a:cubicBezTo>
                <a:cubicBezTo>
                  <a:pt x="2320465" y="3803392"/>
                  <a:pt x="2272106" y="3755033"/>
                  <a:pt x="2272106" y="3695380"/>
                </a:cubicBezTo>
                <a:lnTo>
                  <a:pt x="2272106" y="3251696"/>
                </a:lnTo>
                <a:lnTo>
                  <a:pt x="1980220" y="3251696"/>
                </a:lnTo>
                <a:lnTo>
                  <a:pt x="1980220" y="3695380"/>
                </a:lnTo>
                <a:cubicBezTo>
                  <a:pt x="1980220" y="3755033"/>
                  <a:pt x="1931861" y="3803392"/>
                  <a:pt x="1872208" y="3803392"/>
                </a:cubicBezTo>
                <a:cubicBezTo>
                  <a:pt x="1812555" y="3803392"/>
                  <a:pt x="1764196" y="3755033"/>
                  <a:pt x="1764196" y="3695380"/>
                </a:cubicBezTo>
                <a:lnTo>
                  <a:pt x="1764196" y="3251696"/>
                </a:lnTo>
                <a:lnTo>
                  <a:pt x="1472310" y="3251696"/>
                </a:lnTo>
                <a:lnTo>
                  <a:pt x="1472310" y="3695380"/>
                </a:lnTo>
                <a:cubicBezTo>
                  <a:pt x="1472310" y="3755033"/>
                  <a:pt x="1423951" y="3803392"/>
                  <a:pt x="1364298" y="3803392"/>
                </a:cubicBezTo>
                <a:cubicBezTo>
                  <a:pt x="1304645" y="3803392"/>
                  <a:pt x="1256286" y="3755033"/>
                  <a:pt x="1256286" y="3695380"/>
                </a:cubicBezTo>
                <a:lnTo>
                  <a:pt x="1256286" y="3251696"/>
                </a:lnTo>
                <a:lnTo>
                  <a:pt x="964400" y="3251696"/>
                </a:lnTo>
                <a:lnTo>
                  <a:pt x="964400" y="3695380"/>
                </a:lnTo>
                <a:cubicBezTo>
                  <a:pt x="964400" y="3755033"/>
                  <a:pt x="916041" y="3803392"/>
                  <a:pt x="856388" y="3803392"/>
                </a:cubicBezTo>
                <a:cubicBezTo>
                  <a:pt x="796735" y="3803392"/>
                  <a:pt x="748376" y="3755033"/>
                  <a:pt x="748376" y="3695380"/>
                </a:cubicBezTo>
                <a:lnTo>
                  <a:pt x="748376" y="3251696"/>
                </a:lnTo>
                <a:lnTo>
                  <a:pt x="522208" y="3251696"/>
                </a:lnTo>
                <a:lnTo>
                  <a:pt x="522208" y="3067500"/>
                </a:lnTo>
                <a:lnTo>
                  <a:pt x="108012" y="3067500"/>
                </a:lnTo>
                <a:cubicBezTo>
                  <a:pt x="48359" y="3067500"/>
                  <a:pt x="0" y="3019141"/>
                  <a:pt x="0" y="2959488"/>
                </a:cubicBezTo>
                <a:cubicBezTo>
                  <a:pt x="0" y="2899835"/>
                  <a:pt x="48359" y="2851476"/>
                  <a:pt x="108012" y="2851476"/>
                </a:cubicBezTo>
                <a:lnTo>
                  <a:pt x="522208" y="2851476"/>
                </a:lnTo>
                <a:lnTo>
                  <a:pt x="522208" y="2559590"/>
                </a:lnTo>
                <a:lnTo>
                  <a:pt x="108012" y="2559590"/>
                </a:lnTo>
                <a:cubicBezTo>
                  <a:pt x="48359" y="2559590"/>
                  <a:pt x="0" y="2511231"/>
                  <a:pt x="0" y="2451578"/>
                </a:cubicBezTo>
                <a:cubicBezTo>
                  <a:pt x="0" y="2391925"/>
                  <a:pt x="48359" y="2343566"/>
                  <a:pt x="108012" y="2343566"/>
                </a:cubicBezTo>
                <a:lnTo>
                  <a:pt x="522208" y="2343566"/>
                </a:lnTo>
                <a:lnTo>
                  <a:pt x="522208" y="2051680"/>
                </a:lnTo>
                <a:lnTo>
                  <a:pt x="108012" y="2051680"/>
                </a:lnTo>
                <a:cubicBezTo>
                  <a:pt x="48359" y="2051680"/>
                  <a:pt x="0" y="2003321"/>
                  <a:pt x="0" y="1943668"/>
                </a:cubicBezTo>
                <a:cubicBezTo>
                  <a:pt x="0" y="1884015"/>
                  <a:pt x="48359" y="1835656"/>
                  <a:pt x="108012" y="1835656"/>
                </a:cubicBezTo>
                <a:lnTo>
                  <a:pt x="522208" y="1835656"/>
                </a:lnTo>
                <a:lnTo>
                  <a:pt x="522208" y="1543770"/>
                </a:lnTo>
                <a:lnTo>
                  <a:pt x="108012" y="1543770"/>
                </a:lnTo>
                <a:cubicBezTo>
                  <a:pt x="48359" y="1543770"/>
                  <a:pt x="0" y="1495411"/>
                  <a:pt x="0" y="1435758"/>
                </a:cubicBezTo>
                <a:cubicBezTo>
                  <a:pt x="0" y="1376105"/>
                  <a:pt x="48359" y="1327746"/>
                  <a:pt x="108012" y="1327746"/>
                </a:cubicBezTo>
                <a:lnTo>
                  <a:pt x="522208" y="1327746"/>
                </a:lnTo>
                <a:lnTo>
                  <a:pt x="522208" y="1035860"/>
                </a:lnTo>
                <a:lnTo>
                  <a:pt x="108012" y="1035860"/>
                </a:lnTo>
                <a:cubicBezTo>
                  <a:pt x="48359" y="1035860"/>
                  <a:pt x="0" y="987501"/>
                  <a:pt x="0" y="927848"/>
                </a:cubicBezTo>
                <a:cubicBezTo>
                  <a:pt x="0" y="868195"/>
                  <a:pt x="48359" y="819836"/>
                  <a:pt x="108012" y="819836"/>
                </a:cubicBezTo>
                <a:lnTo>
                  <a:pt x="522208" y="819836"/>
                </a:lnTo>
                <a:lnTo>
                  <a:pt x="522208" y="551696"/>
                </a:lnTo>
                <a:lnTo>
                  <a:pt x="748376" y="551696"/>
                </a:lnTo>
                <a:lnTo>
                  <a:pt x="748376" y="108012"/>
                </a:lnTo>
                <a:cubicBezTo>
                  <a:pt x="748376" y="48359"/>
                  <a:pt x="796735" y="0"/>
                  <a:pt x="8563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dirty="0">
              <a:ln>
                <a:noFill/>
              </a:ln>
              <a:solidFill>
                <a:prstClr val="black"/>
              </a:solidFill>
              <a:effectLst/>
              <a:uLnTx/>
              <a:uFillTx/>
              <a:latin typeface="Calibri"/>
              <a:ea typeface="맑은 고딕" panose="020B0503020000020004" pitchFamily="34" charset="-127"/>
              <a:cs typeface="+mn-cs"/>
            </a:endParaRPr>
          </a:p>
        </p:txBody>
      </p:sp>
      <p:grpSp>
        <p:nvGrpSpPr>
          <p:cNvPr id="44" name="그룹 27">
            <a:extLst>
              <a:ext uri="{FF2B5EF4-FFF2-40B4-BE49-F238E27FC236}">
                <a16:creationId xmlns:a16="http://schemas.microsoft.com/office/drawing/2014/main" id="{4B7FDFC9-B182-48C6-8AC8-781E7D4003E2}"/>
              </a:ext>
            </a:extLst>
          </p:cNvPr>
          <p:cNvGrpSpPr/>
          <p:nvPr/>
        </p:nvGrpSpPr>
        <p:grpSpPr>
          <a:xfrm>
            <a:off x="1093423" y="2363776"/>
            <a:ext cx="2133352" cy="1017161"/>
            <a:chOff x="3572752" y="1840779"/>
            <a:chExt cx="4000035" cy="1356212"/>
          </a:xfrm>
        </p:grpSpPr>
        <p:sp>
          <p:nvSpPr>
            <p:cNvPr id="45" name="TextBox 44">
              <a:extLst>
                <a:ext uri="{FF2B5EF4-FFF2-40B4-BE49-F238E27FC236}">
                  <a16:creationId xmlns:a16="http://schemas.microsoft.com/office/drawing/2014/main" id="{9A4AF15E-E6EB-4B6E-9C9E-96BD37516B18}"/>
                </a:ext>
              </a:extLst>
            </p:cNvPr>
            <p:cNvSpPr txBox="1"/>
            <p:nvPr/>
          </p:nvSpPr>
          <p:spPr>
            <a:xfrm>
              <a:off x="3572752" y="2396774"/>
              <a:ext cx="3756443" cy="80021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vi-VN"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Ứng dụng chữ ký số, sinh trắc vân tay cho người bệnh, người nhà người bệnh</a:t>
              </a:r>
              <a:endParaRPr kumimoji="0" lang="ko-KR" altLang="en-US" sz="11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맑은 고딕" panose="020B0503020000020004" pitchFamily="34" charset="-127"/>
                <a:cs typeface="Times New Roman" panose="02020603050405020304" pitchFamily="18" charset="0"/>
              </a:endParaRPr>
            </a:p>
          </p:txBody>
        </p:sp>
        <p:sp>
          <p:nvSpPr>
            <p:cNvPr id="46" name="TextBox 45">
              <a:extLst>
                <a:ext uri="{FF2B5EF4-FFF2-40B4-BE49-F238E27FC236}">
                  <a16:creationId xmlns:a16="http://schemas.microsoft.com/office/drawing/2014/main" id="{88DBC3A4-05D9-4560-B78C-F38F01713C7E}"/>
                </a:ext>
              </a:extLst>
            </p:cNvPr>
            <p:cNvSpPr txBox="1"/>
            <p:nvPr/>
          </p:nvSpPr>
          <p:spPr>
            <a:xfrm>
              <a:off x="3572752" y="1840779"/>
              <a:ext cx="4000035" cy="57451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ko-KR" sz="1100" b="1" i="0" u="none" strike="noStrike" kern="1200" cap="none" spc="0" normalizeH="0" baseline="0" noProof="0" dirty="0">
                  <a:ln>
                    <a:noFill/>
                  </a:ln>
                  <a:solidFill>
                    <a:srgbClr val="0064D2"/>
                  </a:solidFill>
                  <a:effectLst/>
                  <a:uLnTx/>
                  <a:uFillTx/>
                  <a:latin typeface="Times New Roman" panose="02020603050405020304" pitchFamily="18" charset="0"/>
                  <a:ea typeface="맑은 고딕" panose="020B0503020000020004" pitchFamily="34" charset="-127"/>
                  <a:cs typeface="Times New Roman" panose="02020603050405020304" pitchFamily="18" charset="0"/>
                </a:rPr>
                <a:t>CHỮ KÝ SỐ, SINH TRẮC VÂN TAY</a:t>
              </a:r>
              <a:endParaRPr kumimoji="0" lang="ko-KR" altLang="en-US" sz="1100" b="1" i="0" u="none" strike="noStrike" kern="1200" cap="none" spc="0" normalizeH="0" baseline="0" noProof="0" dirty="0">
                <a:ln>
                  <a:noFill/>
                </a:ln>
                <a:solidFill>
                  <a:srgbClr val="0064D2"/>
                </a:solidFill>
                <a:effectLst/>
                <a:uLnTx/>
                <a:uFillTx/>
                <a:latin typeface="Times New Roman" panose="02020603050405020304" pitchFamily="18" charset="0"/>
                <a:ea typeface="맑은 고딕" panose="020B0503020000020004" pitchFamily="34" charset="-127"/>
                <a:cs typeface="Times New Roman" panose="02020603050405020304" pitchFamily="18" charset="0"/>
              </a:endParaRPr>
            </a:p>
          </p:txBody>
        </p:sp>
      </p:grpSp>
      <p:grpSp>
        <p:nvGrpSpPr>
          <p:cNvPr id="47" name="그룹 30">
            <a:extLst>
              <a:ext uri="{FF2B5EF4-FFF2-40B4-BE49-F238E27FC236}">
                <a16:creationId xmlns:a16="http://schemas.microsoft.com/office/drawing/2014/main" id="{6D06B164-8000-4681-8C77-E24CC552CEBA}"/>
              </a:ext>
            </a:extLst>
          </p:cNvPr>
          <p:cNvGrpSpPr/>
          <p:nvPr/>
        </p:nvGrpSpPr>
        <p:grpSpPr>
          <a:xfrm>
            <a:off x="1079688" y="3484698"/>
            <a:ext cx="2116195" cy="854238"/>
            <a:chOff x="3547000" y="1826088"/>
            <a:chExt cx="3967865" cy="1138983"/>
          </a:xfrm>
        </p:grpSpPr>
        <p:sp>
          <p:nvSpPr>
            <p:cNvPr id="48" name="TextBox 47">
              <a:extLst>
                <a:ext uri="{FF2B5EF4-FFF2-40B4-BE49-F238E27FC236}">
                  <a16:creationId xmlns:a16="http://schemas.microsoft.com/office/drawing/2014/main" id="{948C8D1B-ED1F-4DBE-81BD-40789889AD2F}"/>
                </a:ext>
              </a:extLst>
            </p:cNvPr>
            <p:cNvSpPr txBox="1"/>
            <p:nvPr/>
          </p:nvSpPr>
          <p:spPr>
            <a:xfrm>
              <a:off x="3547000" y="2390556"/>
              <a:ext cx="3967865" cy="574515"/>
            </a:xfrm>
            <a:prstGeom prst="rect">
              <a:avLst/>
            </a:prstGeom>
            <a:noFill/>
          </p:spPr>
          <p:txBody>
            <a:bodyPr wrap="square" rtlCol="0">
              <a:spAutoFit/>
            </a:bodyPr>
            <a:lstStyle/>
            <a:p>
              <a:pPr marL="0" marR="0" lvl="0" indent="0" algn="l" defTabSz="912683"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5"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Thanh </a:t>
              </a:r>
              <a:r>
                <a:rPr kumimoji="0" lang="en-US" sz="1100" b="0" i="0" u="none" strike="noStrike" kern="1200" cap="none" spc="-5"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toán</a:t>
              </a:r>
              <a:r>
                <a:rPr kumimoji="0" lang="en-US" sz="1100" b="0" i="0" u="none" strike="noStrike" kern="1200" cap="none" spc="-5"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1100" b="0" i="0" u="none" strike="noStrike" kern="1200" cap="none" spc="-5"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không</a:t>
              </a:r>
              <a:r>
                <a:rPr kumimoji="0" lang="en-US" sz="1100" b="0" i="0" u="none" strike="noStrike" kern="1200" cap="none" spc="-5"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1100" b="0" i="0" u="none" strike="noStrike" kern="1200" cap="none" spc="-5"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dùng</a:t>
              </a:r>
              <a:r>
                <a:rPr kumimoji="0" lang="en-US" sz="1100" b="0" i="0" u="none" strike="noStrike" kern="1200" cap="none" spc="-5"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1100" b="0" i="0" u="none" strike="noStrike" kern="1200" cap="none" spc="-5"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tiền</a:t>
              </a:r>
              <a:r>
                <a:rPr kumimoji="0" lang="en-US" sz="1100" b="0" i="0" u="none" strike="noStrike" kern="1200" cap="none" spc="-5"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1100" b="0" i="0" u="none" strike="noStrike" kern="1200" cap="none" spc="-5"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mặt</a:t>
              </a:r>
              <a:r>
                <a:rPr kumimoji="0" lang="en-US" sz="1100" b="0" i="0" u="none" strike="noStrike" kern="1200" cap="none" spc="-5"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30,9%.</a:t>
              </a:r>
              <a:endParaRPr kumimoji="0" lang="ko-KR" altLang="en-US" sz="1100" b="0" i="0" u="none" strike="noStrike" kern="1200" cap="none" spc="0" normalizeH="0" baseline="0" noProof="0" dirty="0">
                <a:ln>
                  <a:noFill/>
                </a:ln>
                <a:solidFill>
                  <a:srgbClr val="000000">
                    <a:lumMod val="75000"/>
                    <a:lumOff val="25000"/>
                  </a:srgbClr>
                </a:solidFill>
                <a:effectLst/>
                <a:uLnTx/>
                <a:uFillTx/>
                <a:latin typeface="Arial"/>
                <a:cs typeface="Arial" pitchFamily="34" charset="0"/>
              </a:endParaRPr>
            </a:p>
          </p:txBody>
        </p:sp>
        <p:sp>
          <p:nvSpPr>
            <p:cNvPr id="49" name="TextBox 48">
              <a:extLst>
                <a:ext uri="{FF2B5EF4-FFF2-40B4-BE49-F238E27FC236}">
                  <a16:creationId xmlns:a16="http://schemas.microsoft.com/office/drawing/2014/main" id="{DE0EF4D3-C273-490B-AB6C-D003DEC896F1}"/>
                </a:ext>
              </a:extLst>
            </p:cNvPr>
            <p:cNvSpPr txBox="1"/>
            <p:nvPr/>
          </p:nvSpPr>
          <p:spPr>
            <a:xfrm>
              <a:off x="3557626" y="1826088"/>
              <a:ext cx="3804009" cy="57451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ko-KR" sz="1100" b="1" i="0" u="none" strike="noStrike" kern="1200" cap="none" spc="0" normalizeH="0" baseline="0" noProof="0" dirty="0">
                  <a:ln>
                    <a:noFill/>
                  </a:ln>
                  <a:solidFill>
                    <a:srgbClr val="0064D2"/>
                  </a:solidFill>
                  <a:effectLst/>
                  <a:uLnTx/>
                  <a:uFillTx/>
                  <a:latin typeface="Times New Roman" panose="02020603050405020304" pitchFamily="18" charset="0"/>
                  <a:ea typeface="FZShuTi" pitchFamily="2" charset="-122"/>
                  <a:cs typeface="Times New Roman" panose="02020603050405020304" pitchFamily="18" charset="0"/>
                </a:rPr>
                <a:t>THANH TOÁN KHÔNG DÙNG TIỀN MẶT</a:t>
              </a:r>
              <a:endParaRPr kumimoji="0" lang="ko-KR" altLang="en-US" sz="1100" b="1" i="0" u="none" strike="noStrike" kern="1200" cap="none" spc="0" normalizeH="0" baseline="0" noProof="0" dirty="0">
                <a:ln>
                  <a:noFill/>
                </a:ln>
                <a:solidFill>
                  <a:srgbClr val="0064D2"/>
                </a:solidFill>
                <a:effectLst/>
                <a:uLnTx/>
                <a:uFillTx/>
                <a:latin typeface="Times New Roman" panose="02020603050405020304" pitchFamily="18" charset="0"/>
                <a:ea typeface="맑은 고딕" panose="020B0503020000020004" pitchFamily="34" charset="-127"/>
                <a:cs typeface="Times New Roman" panose="02020603050405020304" pitchFamily="18" charset="0"/>
              </a:endParaRPr>
            </a:p>
          </p:txBody>
        </p:sp>
      </p:grpSp>
      <p:sp>
        <p:nvSpPr>
          <p:cNvPr id="50" name="Round Same Side Corner Rectangle 11">
            <a:extLst>
              <a:ext uri="{FF2B5EF4-FFF2-40B4-BE49-F238E27FC236}">
                <a16:creationId xmlns:a16="http://schemas.microsoft.com/office/drawing/2014/main" id="{0BD0E046-C65F-4B0F-8D7C-FBA6D7995C54}"/>
              </a:ext>
            </a:extLst>
          </p:cNvPr>
          <p:cNvSpPr>
            <a:spLocks noChangeAspect="1"/>
          </p:cNvSpPr>
          <p:nvPr/>
        </p:nvSpPr>
        <p:spPr>
          <a:xfrm>
            <a:off x="661375" y="2671079"/>
            <a:ext cx="226018" cy="229467"/>
          </a:xfrm>
          <a:custGeom>
            <a:avLst/>
            <a:gdLst/>
            <a:ahLst/>
            <a:cxnLst/>
            <a:rect l="l" t="t" r="r" b="b"/>
            <a:pathLst>
              <a:path w="3746212" h="3803392">
                <a:moveTo>
                  <a:pt x="1805718" y="1770898"/>
                </a:moveTo>
                <a:lnTo>
                  <a:pt x="1881311" y="1770898"/>
                </a:lnTo>
                <a:cubicBezTo>
                  <a:pt x="1923060" y="1770898"/>
                  <a:pt x="1956904" y="1804742"/>
                  <a:pt x="1956904" y="1846490"/>
                </a:cubicBezTo>
                <a:cubicBezTo>
                  <a:pt x="1956904" y="1888239"/>
                  <a:pt x="1923060" y="1922083"/>
                  <a:pt x="1881311" y="1922083"/>
                </a:cubicBezTo>
                <a:lnTo>
                  <a:pt x="1805718" y="1922083"/>
                </a:lnTo>
                <a:close/>
                <a:moveTo>
                  <a:pt x="1343303" y="1695515"/>
                </a:moveTo>
                <a:cubicBezTo>
                  <a:pt x="1329134" y="1694905"/>
                  <a:pt x="1314741" y="1695561"/>
                  <a:pt x="1300261" y="1697572"/>
                </a:cubicBezTo>
                <a:cubicBezTo>
                  <a:pt x="1184424" y="1713656"/>
                  <a:pt x="1097520" y="1811650"/>
                  <a:pt x="1095397" y="1928579"/>
                </a:cubicBezTo>
                <a:cubicBezTo>
                  <a:pt x="1093274" y="2045508"/>
                  <a:pt x="1176562" y="2146592"/>
                  <a:pt x="1291739" y="2166871"/>
                </a:cubicBezTo>
                <a:cubicBezTo>
                  <a:pt x="1406916" y="2187150"/>
                  <a:pt x="1519721" y="2120593"/>
                  <a:pt x="1557663" y="2009970"/>
                </a:cubicBezTo>
                <a:lnTo>
                  <a:pt x="1424986" y="1964463"/>
                </a:lnTo>
                <a:cubicBezTo>
                  <a:pt x="1409445" y="2009774"/>
                  <a:pt x="1363239" y="2037036"/>
                  <a:pt x="1316063" y="2028730"/>
                </a:cubicBezTo>
                <a:cubicBezTo>
                  <a:pt x="1268886" y="2020423"/>
                  <a:pt x="1234771" y="1979019"/>
                  <a:pt x="1235641" y="1931125"/>
                </a:cubicBezTo>
                <a:cubicBezTo>
                  <a:pt x="1236510" y="1883231"/>
                  <a:pt x="1272106" y="1843093"/>
                  <a:pt x="1319553" y="1836505"/>
                </a:cubicBezTo>
                <a:cubicBezTo>
                  <a:pt x="1367000" y="1829917"/>
                  <a:pt x="1412184" y="1858839"/>
                  <a:pt x="1426070" y="1904684"/>
                </a:cubicBezTo>
                <a:lnTo>
                  <a:pt x="1560313" y="1864024"/>
                </a:lnTo>
                <a:cubicBezTo>
                  <a:pt x="1530651" y="1766088"/>
                  <a:pt x="1442483" y="1699786"/>
                  <a:pt x="1343303" y="1695515"/>
                </a:cubicBezTo>
                <a:close/>
                <a:moveTo>
                  <a:pt x="2185615" y="1695314"/>
                </a:moveTo>
                <a:lnTo>
                  <a:pt x="2185615" y="1932918"/>
                </a:lnTo>
                <a:lnTo>
                  <a:pt x="2185783" y="1932918"/>
                </a:lnTo>
                <a:cubicBezTo>
                  <a:pt x="2187160" y="2017080"/>
                  <a:pt x="2231558" y="2094609"/>
                  <a:pt x="2303144" y="2137304"/>
                </a:cubicBezTo>
                <a:cubicBezTo>
                  <a:pt x="2376613" y="2181122"/>
                  <a:pt x="2467487" y="2181548"/>
                  <a:pt x="2541350" y="2138420"/>
                </a:cubicBezTo>
                <a:cubicBezTo>
                  <a:pt x="2613953" y="2096028"/>
                  <a:pt x="2659209" y="2017927"/>
                  <a:pt x="2660625" y="1932918"/>
                </a:cubicBezTo>
                <a:lnTo>
                  <a:pt x="2660770" y="1932918"/>
                </a:lnTo>
                <a:lnTo>
                  <a:pt x="2660770" y="1928491"/>
                </a:lnTo>
                <a:lnTo>
                  <a:pt x="2660770" y="1695314"/>
                </a:lnTo>
                <a:lnTo>
                  <a:pt x="2531183" y="1695314"/>
                </a:lnTo>
                <a:lnTo>
                  <a:pt x="2531183" y="1928491"/>
                </a:lnTo>
                <a:lnTo>
                  <a:pt x="2531063" y="1928491"/>
                </a:lnTo>
                <a:cubicBezTo>
                  <a:pt x="2531063" y="1967864"/>
                  <a:pt x="2510377" y="2004226"/>
                  <a:pt x="2476841" y="2023808"/>
                </a:cubicBezTo>
                <a:cubicBezTo>
                  <a:pt x="2443304" y="2043389"/>
                  <a:pt x="2402044" y="2043196"/>
                  <a:pt x="2368686" y="2023301"/>
                </a:cubicBezTo>
                <a:cubicBezTo>
                  <a:pt x="2335327" y="2003405"/>
                  <a:pt x="2314972" y="1966851"/>
                  <a:pt x="2315328" y="1927480"/>
                </a:cubicBezTo>
                <a:lnTo>
                  <a:pt x="2315203" y="1927479"/>
                </a:lnTo>
                <a:lnTo>
                  <a:pt x="2315203" y="1695314"/>
                </a:lnTo>
                <a:close/>
                <a:moveTo>
                  <a:pt x="1805719" y="1695314"/>
                </a:moveTo>
                <a:lnTo>
                  <a:pt x="1805719" y="1695315"/>
                </a:lnTo>
                <a:lnTo>
                  <a:pt x="1676117" y="1695315"/>
                </a:lnTo>
                <a:lnTo>
                  <a:pt x="1676117" y="2170470"/>
                </a:lnTo>
                <a:lnTo>
                  <a:pt x="1805719" y="2170470"/>
                </a:lnTo>
                <a:lnTo>
                  <a:pt x="1805719" y="1997667"/>
                </a:lnTo>
                <a:lnTo>
                  <a:pt x="1942866" y="1997667"/>
                </a:lnTo>
                <a:cubicBezTo>
                  <a:pt x="2018609" y="1997667"/>
                  <a:pt x="2080012" y="1936264"/>
                  <a:pt x="2080012" y="1860520"/>
                </a:cubicBezTo>
                <a:lnTo>
                  <a:pt x="2080012" y="1832461"/>
                </a:lnTo>
                <a:cubicBezTo>
                  <a:pt x="2080012" y="1756717"/>
                  <a:pt x="2018609" y="1695314"/>
                  <a:pt x="1942866" y="1695314"/>
                </a:cubicBezTo>
                <a:close/>
                <a:moveTo>
                  <a:pt x="936104" y="965696"/>
                </a:moveTo>
                <a:lnTo>
                  <a:pt x="2808312" y="965696"/>
                </a:lnTo>
                <a:lnTo>
                  <a:pt x="2808312" y="2837696"/>
                </a:lnTo>
                <a:lnTo>
                  <a:pt x="936104" y="2837696"/>
                </a:lnTo>
                <a:close/>
                <a:moveTo>
                  <a:pt x="753031" y="782519"/>
                </a:moveTo>
                <a:lnTo>
                  <a:pt x="753031" y="3020873"/>
                </a:lnTo>
                <a:lnTo>
                  <a:pt x="2991385" y="3020873"/>
                </a:lnTo>
                <a:lnTo>
                  <a:pt x="2991385" y="782519"/>
                </a:lnTo>
                <a:close/>
                <a:moveTo>
                  <a:pt x="856388" y="0"/>
                </a:moveTo>
                <a:cubicBezTo>
                  <a:pt x="916041" y="0"/>
                  <a:pt x="964400" y="48359"/>
                  <a:pt x="964400" y="108012"/>
                </a:cubicBezTo>
                <a:lnTo>
                  <a:pt x="964400" y="551696"/>
                </a:lnTo>
                <a:lnTo>
                  <a:pt x="1256286" y="551696"/>
                </a:lnTo>
                <a:lnTo>
                  <a:pt x="1256286" y="108012"/>
                </a:lnTo>
                <a:cubicBezTo>
                  <a:pt x="1256286" y="48359"/>
                  <a:pt x="1304645" y="0"/>
                  <a:pt x="1364298" y="0"/>
                </a:cubicBezTo>
                <a:cubicBezTo>
                  <a:pt x="1423951" y="0"/>
                  <a:pt x="1472310" y="48359"/>
                  <a:pt x="1472310" y="108012"/>
                </a:cubicBezTo>
                <a:lnTo>
                  <a:pt x="1472310" y="551696"/>
                </a:lnTo>
                <a:lnTo>
                  <a:pt x="1764196" y="551696"/>
                </a:lnTo>
                <a:lnTo>
                  <a:pt x="1764196" y="108012"/>
                </a:lnTo>
                <a:cubicBezTo>
                  <a:pt x="1764196" y="48359"/>
                  <a:pt x="1812555" y="0"/>
                  <a:pt x="1872208" y="0"/>
                </a:cubicBezTo>
                <a:cubicBezTo>
                  <a:pt x="1931861" y="0"/>
                  <a:pt x="1980220" y="48359"/>
                  <a:pt x="1980220" y="108012"/>
                </a:cubicBezTo>
                <a:lnTo>
                  <a:pt x="1980220" y="551696"/>
                </a:lnTo>
                <a:lnTo>
                  <a:pt x="2272106" y="551696"/>
                </a:lnTo>
                <a:lnTo>
                  <a:pt x="2272106" y="108012"/>
                </a:lnTo>
                <a:cubicBezTo>
                  <a:pt x="2272106" y="48359"/>
                  <a:pt x="2320465" y="0"/>
                  <a:pt x="2380118" y="0"/>
                </a:cubicBezTo>
                <a:cubicBezTo>
                  <a:pt x="2439771" y="0"/>
                  <a:pt x="2488130" y="48359"/>
                  <a:pt x="2488130" y="108012"/>
                </a:cubicBezTo>
                <a:lnTo>
                  <a:pt x="2488130" y="551696"/>
                </a:lnTo>
                <a:lnTo>
                  <a:pt x="2780016" y="551696"/>
                </a:lnTo>
                <a:lnTo>
                  <a:pt x="2780016" y="108012"/>
                </a:lnTo>
                <a:cubicBezTo>
                  <a:pt x="2780016" y="48359"/>
                  <a:pt x="2828375" y="0"/>
                  <a:pt x="2888028" y="0"/>
                </a:cubicBezTo>
                <a:cubicBezTo>
                  <a:pt x="2947681" y="0"/>
                  <a:pt x="2996040" y="48359"/>
                  <a:pt x="2996040" y="108012"/>
                </a:cubicBezTo>
                <a:lnTo>
                  <a:pt x="2996040" y="551696"/>
                </a:lnTo>
                <a:lnTo>
                  <a:pt x="3222208" y="551696"/>
                </a:lnTo>
                <a:lnTo>
                  <a:pt x="3222208" y="819836"/>
                </a:lnTo>
                <a:lnTo>
                  <a:pt x="3638200" y="819836"/>
                </a:lnTo>
                <a:cubicBezTo>
                  <a:pt x="3697853" y="819836"/>
                  <a:pt x="3746212" y="868195"/>
                  <a:pt x="3746212" y="927848"/>
                </a:cubicBezTo>
                <a:cubicBezTo>
                  <a:pt x="3746212" y="987501"/>
                  <a:pt x="3697853" y="1035860"/>
                  <a:pt x="3638200" y="1035860"/>
                </a:cubicBezTo>
                <a:lnTo>
                  <a:pt x="3222208" y="1035860"/>
                </a:lnTo>
                <a:lnTo>
                  <a:pt x="3222208" y="1327746"/>
                </a:lnTo>
                <a:lnTo>
                  <a:pt x="3638200" y="1327746"/>
                </a:lnTo>
                <a:cubicBezTo>
                  <a:pt x="3697853" y="1327746"/>
                  <a:pt x="3746212" y="1376105"/>
                  <a:pt x="3746212" y="1435758"/>
                </a:cubicBezTo>
                <a:cubicBezTo>
                  <a:pt x="3746212" y="1495411"/>
                  <a:pt x="3697853" y="1543770"/>
                  <a:pt x="3638200" y="1543770"/>
                </a:cubicBezTo>
                <a:lnTo>
                  <a:pt x="3222208" y="1543770"/>
                </a:lnTo>
                <a:lnTo>
                  <a:pt x="3222208" y="1835656"/>
                </a:lnTo>
                <a:lnTo>
                  <a:pt x="3638200" y="1835656"/>
                </a:lnTo>
                <a:cubicBezTo>
                  <a:pt x="3697853" y="1835656"/>
                  <a:pt x="3746212" y="1884015"/>
                  <a:pt x="3746212" y="1943668"/>
                </a:cubicBezTo>
                <a:cubicBezTo>
                  <a:pt x="3746212" y="2003321"/>
                  <a:pt x="3697853" y="2051680"/>
                  <a:pt x="3638200" y="2051680"/>
                </a:cubicBezTo>
                <a:lnTo>
                  <a:pt x="3222208" y="2051680"/>
                </a:lnTo>
                <a:lnTo>
                  <a:pt x="3222208" y="2343566"/>
                </a:lnTo>
                <a:lnTo>
                  <a:pt x="3638200" y="2343566"/>
                </a:lnTo>
                <a:cubicBezTo>
                  <a:pt x="3697853" y="2343566"/>
                  <a:pt x="3746212" y="2391925"/>
                  <a:pt x="3746212" y="2451578"/>
                </a:cubicBezTo>
                <a:cubicBezTo>
                  <a:pt x="3746212" y="2511231"/>
                  <a:pt x="3697853" y="2559590"/>
                  <a:pt x="3638200" y="2559590"/>
                </a:cubicBezTo>
                <a:lnTo>
                  <a:pt x="3222208" y="2559590"/>
                </a:lnTo>
                <a:lnTo>
                  <a:pt x="3222208" y="2851476"/>
                </a:lnTo>
                <a:lnTo>
                  <a:pt x="3638200" y="2851476"/>
                </a:lnTo>
                <a:cubicBezTo>
                  <a:pt x="3697853" y="2851476"/>
                  <a:pt x="3746212" y="2899835"/>
                  <a:pt x="3746212" y="2959488"/>
                </a:cubicBezTo>
                <a:cubicBezTo>
                  <a:pt x="3746212" y="3019141"/>
                  <a:pt x="3697853" y="3067500"/>
                  <a:pt x="3638200" y="3067500"/>
                </a:cubicBezTo>
                <a:lnTo>
                  <a:pt x="3222208" y="3067500"/>
                </a:lnTo>
                <a:lnTo>
                  <a:pt x="3222208" y="3251696"/>
                </a:lnTo>
                <a:lnTo>
                  <a:pt x="2996040" y="3251696"/>
                </a:lnTo>
                <a:lnTo>
                  <a:pt x="2996040" y="3695380"/>
                </a:lnTo>
                <a:cubicBezTo>
                  <a:pt x="2996040" y="3755033"/>
                  <a:pt x="2947681" y="3803392"/>
                  <a:pt x="2888028" y="3803392"/>
                </a:cubicBezTo>
                <a:cubicBezTo>
                  <a:pt x="2828375" y="3803392"/>
                  <a:pt x="2780016" y="3755033"/>
                  <a:pt x="2780016" y="3695380"/>
                </a:cubicBezTo>
                <a:lnTo>
                  <a:pt x="2780016" y="3251696"/>
                </a:lnTo>
                <a:lnTo>
                  <a:pt x="2488130" y="3251696"/>
                </a:lnTo>
                <a:lnTo>
                  <a:pt x="2488130" y="3695380"/>
                </a:lnTo>
                <a:cubicBezTo>
                  <a:pt x="2488130" y="3755033"/>
                  <a:pt x="2439771" y="3803392"/>
                  <a:pt x="2380118" y="3803392"/>
                </a:cubicBezTo>
                <a:cubicBezTo>
                  <a:pt x="2320465" y="3803392"/>
                  <a:pt x="2272106" y="3755033"/>
                  <a:pt x="2272106" y="3695380"/>
                </a:cubicBezTo>
                <a:lnTo>
                  <a:pt x="2272106" y="3251696"/>
                </a:lnTo>
                <a:lnTo>
                  <a:pt x="1980220" y="3251696"/>
                </a:lnTo>
                <a:lnTo>
                  <a:pt x="1980220" y="3695380"/>
                </a:lnTo>
                <a:cubicBezTo>
                  <a:pt x="1980220" y="3755033"/>
                  <a:pt x="1931861" y="3803392"/>
                  <a:pt x="1872208" y="3803392"/>
                </a:cubicBezTo>
                <a:cubicBezTo>
                  <a:pt x="1812555" y="3803392"/>
                  <a:pt x="1764196" y="3755033"/>
                  <a:pt x="1764196" y="3695380"/>
                </a:cubicBezTo>
                <a:lnTo>
                  <a:pt x="1764196" y="3251696"/>
                </a:lnTo>
                <a:lnTo>
                  <a:pt x="1472310" y="3251696"/>
                </a:lnTo>
                <a:lnTo>
                  <a:pt x="1472310" y="3695380"/>
                </a:lnTo>
                <a:cubicBezTo>
                  <a:pt x="1472310" y="3755033"/>
                  <a:pt x="1423951" y="3803392"/>
                  <a:pt x="1364298" y="3803392"/>
                </a:cubicBezTo>
                <a:cubicBezTo>
                  <a:pt x="1304645" y="3803392"/>
                  <a:pt x="1256286" y="3755033"/>
                  <a:pt x="1256286" y="3695380"/>
                </a:cubicBezTo>
                <a:lnTo>
                  <a:pt x="1256286" y="3251696"/>
                </a:lnTo>
                <a:lnTo>
                  <a:pt x="964400" y="3251696"/>
                </a:lnTo>
                <a:lnTo>
                  <a:pt x="964400" y="3695380"/>
                </a:lnTo>
                <a:cubicBezTo>
                  <a:pt x="964400" y="3755033"/>
                  <a:pt x="916041" y="3803392"/>
                  <a:pt x="856388" y="3803392"/>
                </a:cubicBezTo>
                <a:cubicBezTo>
                  <a:pt x="796735" y="3803392"/>
                  <a:pt x="748376" y="3755033"/>
                  <a:pt x="748376" y="3695380"/>
                </a:cubicBezTo>
                <a:lnTo>
                  <a:pt x="748376" y="3251696"/>
                </a:lnTo>
                <a:lnTo>
                  <a:pt x="522208" y="3251696"/>
                </a:lnTo>
                <a:lnTo>
                  <a:pt x="522208" y="3067500"/>
                </a:lnTo>
                <a:lnTo>
                  <a:pt x="108012" y="3067500"/>
                </a:lnTo>
                <a:cubicBezTo>
                  <a:pt x="48359" y="3067500"/>
                  <a:pt x="0" y="3019141"/>
                  <a:pt x="0" y="2959488"/>
                </a:cubicBezTo>
                <a:cubicBezTo>
                  <a:pt x="0" y="2899835"/>
                  <a:pt x="48359" y="2851476"/>
                  <a:pt x="108012" y="2851476"/>
                </a:cubicBezTo>
                <a:lnTo>
                  <a:pt x="522208" y="2851476"/>
                </a:lnTo>
                <a:lnTo>
                  <a:pt x="522208" y="2559590"/>
                </a:lnTo>
                <a:lnTo>
                  <a:pt x="108012" y="2559590"/>
                </a:lnTo>
                <a:cubicBezTo>
                  <a:pt x="48359" y="2559590"/>
                  <a:pt x="0" y="2511231"/>
                  <a:pt x="0" y="2451578"/>
                </a:cubicBezTo>
                <a:cubicBezTo>
                  <a:pt x="0" y="2391925"/>
                  <a:pt x="48359" y="2343566"/>
                  <a:pt x="108012" y="2343566"/>
                </a:cubicBezTo>
                <a:lnTo>
                  <a:pt x="522208" y="2343566"/>
                </a:lnTo>
                <a:lnTo>
                  <a:pt x="522208" y="2051680"/>
                </a:lnTo>
                <a:lnTo>
                  <a:pt x="108012" y="2051680"/>
                </a:lnTo>
                <a:cubicBezTo>
                  <a:pt x="48359" y="2051680"/>
                  <a:pt x="0" y="2003321"/>
                  <a:pt x="0" y="1943668"/>
                </a:cubicBezTo>
                <a:cubicBezTo>
                  <a:pt x="0" y="1884015"/>
                  <a:pt x="48359" y="1835656"/>
                  <a:pt x="108012" y="1835656"/>
                </a:cubicBezTo>
                <a:lnTo>
                  <a:pt x="522208" y="1835656"/>
                </a:lnTo>
                <a:lnTo>
                  <a:pt x="522208" y="1543770"/>
                </a:lnTo>
                <a:lnTo>
                  <a:pt x="108012" y="1543770"/>
                </a:lnTo>
                <a:cubicBezTo>
                  <a:pt x="48359" y="1543770"/>
                  <a:pt x="0" y="1495411"/>
                  <a:pt x="0" y="1435758"/>
                </a:cubicBezTo>
                <a:cubicBezTo>
                  <a:pt x="0" y="1376105"/>
                  <a:pt x="48359" y="1327746"/>
                  <a:pt x="108012" y="1327746"/>
                </a:cubicBezTo>
                <a:lnTo>
                  <a:pt x="522208" y="1327746"/>
                </a:lnTo>
                <a:lnTo>
                  <a:pt x="522208" y="1035860"/>
                </a:lnTo>
                <a:lnTo>
                  <a:pt x="108012" y="1035860"/>
                </a:lnTo>
                <a:cubicBezTo>
                  <a:pt x="48359" y="1035860"/>
                  <a:pt x="0" y="987501"/>
                  <a:pt x="0" y="927848"/>
                </a:cubicBezTo>
                <a:cubicBezTo>
                  <a:pt x="0" y="868195"/>
                  <a:pt x="48359" y="819836"/>
                  <a:pt x="108012" y="819836"/>
                </a:cubicBezTo>
                <a:lnTo>
                  <a:pt x="522208" y="819836"/>
                </a:lnTo>
                <a:lnTo>
                  <a:pt x="522208" y="551696"/>
                </a:lnTo>
                <a:lnTo>
                  <a:pt x="748376" y="551696"/>
                </a:lnTo>
                <a:lnTo>
                  <a:pt x="748376" y="108012"/>
                </a:lnTo>
                <a:cubicBezTo>
                  <a:pt x="748376" y="48359"/>
                  <a:pt x="796735" y="0"/>
                  <a:pt x="8563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dirty="0">
              <a:ln>
                <a:noFill/>
              </a:ln>
              <a:solidFill>
                <a:prstClr val="black"/>
              </a:solidFill>
              <a:effectLst/>
              <a:uLnTx/>
              <a:uFillTx/>
              <a:latin typeface="Calibri"/>
              <a:ea typeface="맑은 고딕" panose="020B0503020000020004" pitchFamily="34" charset="-127"/>
              <a:cs typeface="+mn-cs"/>
            </a:endParaRPr>
          </a:p>
        </p:txBody>
      </p:sp>
      <p:pic>
        <p:nvPicPr>
          <p:cNvPr id="51" name="Picture Placeholder 13">
            <a:extLst>
              <a:ext uri="{FF2B5EF4-FFF2-40B4-BE49-F238E27FC236}">
                <a16:creationId xmlns:a16="http://schemas.microsoft.com/office/drawing/2014/main" id="{4FFB4368-B831-4771-84CD-AB450A749C9B}"/>
              </a:ext>
            </a:extLst>
          </p:cNvPr>
          <p:cNvPicPr>
            <a:picLocks noChangeAspect="1"/>
          </p:cNvPicPr>
          <p:nvPr/>
        </p:nvPicPr>
        <p:blipFill>
          <a:blip r:embed="rId13"/>
          <a:srcRect l="2997" r="2997"/>
          <a:stretch>
            <a:fillRect/>
          </a:stretch>
        </p:blipFill>
        <p:spPr>
          <a:xfrm>
            <a:off x="3217863" y="2557463"/>
            <a:ext cx="2727325" cy="1631950"/>
          </a:xfrm>
          <a:prstGeom prst="rect">
            <a:avLst/>
          </a:prstGeom>
          <a:ln w="38100">
            <a:solidFill>
              <a:srgbClr val="3762AF"/>
            </a:solidFill>
          </a:ln>
        </p:spPr>
      </p:pic>
      <p:sp>
        <p:nvSpPr>
          <p:cNvPr id="52" name="Oval 51">
            <a:extLst>
              <a:ext uri="{FF2B5EF4-FFF2-40B4-BE49-F238E27FC236}">
                <a16:creationId xmlns:a16="http://schemas.microsoft.com/office/drawing/2014/main" id="{F0A3BC65-39EF-46A6-9E22-4D61FDB4580C}"/>
              </a:ext>
            </a:extLst>
          </p:cNvPr>
          <p:cNvSpPr/>
          <p:nvPr/>
        </p:nvSpPr>
        <p:spPr>
          <a:xfrm>
            <a:off x="6288126" y="2578333"/>
            <a:ext cx="426686" cy="4266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09337" rtl="0" eaLnBrk="1" fontAlgn="base" latinLnBrk="0" hangingPunct="1">
              <a:lnSpc>
                <a:spcPct val="100000"/>
              </a:lnSpc>
              <a:spcBef>
                <a:spcPct val="0"/>
              </a:spcBef>
              <a:spcAft>
                <a:spcPct val="0"/>
              </a:spcAft>
              <a:buClrTx/>
              <a:buSzTx/>
              <a:buFontTx/>
              <a:buNone/>
              <a:tabLst/>
              <a:defRPr/>
            </a:pPr>
            <a:endParaRPr kumimoji="0" lang="ko-KR" altLang="en-US" sz="2000" b="0" i="0" u="none" strike="noStrike" kern="1200" cap="none" spc="0" normalizeH="0" baseline="0" noProof="0">
              <a:ln>
                <a:noFill/>
              </a:ln>
              <a:solidFill>
                <a:prstClr val="white"/>
              </a:solidFill>
              <a:effectLst/>
              <a:uLnTx/>
              <a:uFillTx/>
              <a:latin typeface="Arial"/>
              <a:cs typeface="+mn-cs"/>
            </a:endParaRPr>
          </a:p>
        </p:txBody>
      </p:sp>
      <p:sp>
        <p:nvSpPr>
          <p:cNvPr id="53" name="Oval 52">
            <a:extLst>
              <a:ext uri="{FF2B5EF4-FFF2-40B4-BE49-F238E27FC236}">
                <a16:creationId xmlns:a16="http://schemas.microsoft.com/office/drawing/2014/main" id="{16A3B227-EEC6-445D-8977-6198B81D9F39}"/>
              </a:ext>
            </a:extLst>
          </p:cNvPr>
          <p:cNvSpPr/>
          <p:nvPr/>
        </p:nvSpPr>
        <p:spPr>
          <a:xfrm>
            <a:off x="6288126" y="3696227"/>
            <a:ext cx="426686" cy="42668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09337" rtl="0" eaLnBrk="1" fontAlgn="base" latinLnBrk="0" hangingPunct="1">
              <a:lnSpc>
                <a:spcPct val="100000"/>
              </a:lnSpc>
              <a:spcBef>
                <a:spcPct val="0"/>
              </a:spcBef>
              <a:spcAft>
                <a:spcPct val="0"/>
              </a:spcAft>
              <a:buClrTx/>
              <a:buSzTx/>
              <a:buFontTx/>
              <a:buNone/>
              <a:tabLst/>
              <a:defRPr/>
            </a:pPr>
            <a:endParaRPr kumimoji="0" lang="ko-KR" altLang="en-US" sz="2000" b="0" i="0" u="none" strike="noStrike" kern="1200" cap="none" spc="0" normalizeH="0" baseline="0" noProof="0">
              <a:ln>
                <a:noFill/>
              </a:ln>
              <a:solidFill>
                <a:prstClr val="white"/>
              </a:solidFill>
              <a:effectLst/>
              <a:uLnTx/>
              <a:uFillTx/>
              <a:latin typeface="Arial"/>
              <a:cs typeface="+mn-cs"/>
            </a:endParaRPr>
          </a:p>
        </p:txBody>
      </p:sp>
      <p:sp>
        <p:nvSpPr>
          <p:cNvPr id="54" name="TextBox 53">
            <a:extLst>
              <a:ext uri="{FF2B5EF4-FFF2-40B4-BE49-F238E27FC236}">
                <a16:creationId xmlns:a16="http://schemas.microsoft.com/office/drawing/2014/main" id="{13B6EE28-0196-4EEB-8757-8EC2E2B1652F}"/>
              </a:ext>
            </a:extLst>
          </p:cNvPr>
          <p:cNvSpPr txBox="1"/>
          <p:nvPr/>
        </p:nvSpPr>
        <p:spPr>
          <a:xfrm>
            <a:off x="6826921" y="2309120"/>
            <a:ext cx="1706555" cy="266098"/>
          </a:xfrm>
          <a:prstGeom prst="rect">
            <a:avLst/>
          </a:prstGeom>
          <a:noFill/>
        </p:spPr>
        <p:txBody>
          <a:bodyPr wrap="square" rtlCol="0">
            <a:spAutoFit/>
          </a:bodyPr>
          <a:lstStyle/>
          <a:p>
            <a:pPr marL="0" marR="0" lvl="0" indent="0" algn="l" defTabSz="909337" rtl="0" eaLnBrk="1" fontAlgn="base" latinLnBrk="0" hangingPunct="1">
              <a:lnSpc>
                <a:spcPct val="100000"/>
              </a:lnSpc>
              <a:spcBef>
                <a:spcPct val="0"/>
              </a:spcBef>
              <a:spcAft>
                <a:spcPct val="0"/>
              </a:spcAft>
              <a:buClrTx/>
              <a:buSzTx/>
              <a:buFontTx/>
              <a:buNone/>
              <a:tabLst/>
              <a:defRPr/>
            </a:pPr>
            <a:r>
              <a:rPr kumimoji="0" lang="en-US" altLang="ko-KR" sz="1129" b="1" i="0" u="none" strike="noStrike" kern="1200" cap="none" spc="0" normalizeH="0" baseline="0" noProof="0" dirty="0">
                <a:ln>
                  <a:noFill/>
                </a:ln>
                <a:solidFill>
                  <a:srgbClr val="214293"/>
                </a:solidFill>
                <a:effectLst/>
                <a:uLnTx/>
                <a:uFillTx/>
                <a:latin typeface="Times New Roman" panose="02020603050405020304" pitchFamily="18" charset="0"/>
                <a:ea typeface="宋体" pitchFamily="2" charset="-122"/>
                <a:cs typeface="Times New Roman" pitchFamily="18" charset="0"/>
              </a:rPr>
              <a:t>ỨNG DỤNG CNTT </a:t>
            </a:r>
            <a:endParaRPr kumimoji="0" lang="ko-KR" altLang="en-US" sz="1129" b="1" i="0" u="none" strike="noStrike" kern="1200" cap="none" spc="0" normalizeH="0" baseline="0" noProof="0" dirty="0">
              <a:ln>
                <a:noFill/>
              </a:ln>
              <a:solidFill>
                <a:srgbClr val="214293"/>
              </a:solidFill>
              <a:effectLst/>
              <a:uLnTx/>
              <a:uFillTx/>
              <a:latin typeface="Times New Roman" panose="02020603050405020304" pitchFamily="18" charset="0"/>
              <a:cs typeface="Times New Roman" panose="02020603050405020304" pitchFamily="18" charset="0"/>
            </a:endParaRPr>
          </a:p>
        </p:txBody>
      </p:sp>
      <p:grpSp>
        <p:nvGrpSpPr>
          <p:cNvPr id="55" name="그룹 43">
            <a:extLst>
              <a:ext uri="{FF2B5EF4-FFF2-40B4-BE49-F238E27FC236}">
                <a16:creationId xmlns:a16="http://schemas.microsoft.com/office/drawing/2014/main" id="{58669C9E-0B5E-4B7F-9525-C428DC4403FE}"/>
              </a:ext>
            </a:extLst>
          </p:cNvPr>
          <p:cNvGrpSpPr/>
          <p:nvPr/>
        </p:nvGrpSpPr>
        <p:grpSpPr>
          <a:xfrm>
            <a:off x="6816173" y="3652778"/>
            <a:ext cx="2064344" cy="851835"/>
            <a:chOff x="3556042" y="1744979"/>
            <a:chExt cx="3919284" cy="1150050"/>
          </a:xfrm>
        </p:grpSpPr>
        <p:sp>
          <p:nvSpPr>
            <p:cNvPr id="56" name="TextBox 55">
              <a:extLst>
                <a:ext uri="{FF2B5EF4-FFF2-40B4-BE49-F238E27FC236}">
                  <a16:creationId xmlns:a16="http://schemas.microsoft.com/office/drawing/2014/main" id="{890F180F-31E5-48BF-B537-59012F4292F1}"/>
                </a:ext>
              </a:extLst>
            </p:cNvPr>
            <p:cNvSpPr txBox="1"/>
            <p:nvPr/>
          </p:nvSpPr>
          <p:spPr>
            <a:xfrm>
              <a:off x="3556729" y="2066576"/>
              <a:ext cx="3918597" cy="828453"/>
            </a:xfrm>
            <a:prstGeom prst="rect">
              <a:avLst/>
            </a:prstGeom>
            <a:noFill/>
          </p:spPr>
          <p:txBody>
            <a:bodyPr wrap="square" rtlCol="0">
              <a:spAutoFit/>
            </a:bodyPr>
            <a:lstStyle/>
            <a:p>
              <a:pPr marL="0" marR="0" lvl="0" indent="0" algn="l" defTabSz="909337" rtl="0" eaLnBrk="1" fontAlgn="base" latinLnBrk="0" hangingPunct="1">
                <a:lnSpc>
                  <a:spcPct val="100000"/>
                </a:lnSpc>
                <a:spcBef>
                  <a:spcPct val="0"/>
                </a:spcBef>
                <a:spcAft>
                  <a:spcPct val="0"/>
                </a:spcAft>
                <a:buClrTx/>
                <a:buSzTx/>
                <a:buFontTx/>
                <a:buNone/>
                <a:tabLst/>
                <a:defRPr/>
              </a:pP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Vận</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hành</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chính</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thức</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Phần</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mềm</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quản</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lý</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hình</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ảnh</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PACS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tại</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bệnh</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viện</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bỏ</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in film</a:t>
              </a:r>
              <a:endParaRPr kumimoji="0" lang="ko-KR" altLang="en-US" sz="1129" b="0" i="0" u="none" strike="noStrike" kern="1200" cap="none" spc="-5"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57" name="TextBox 56">
              <a:extLst>
                <a:ext uri="{FF2B5EF4-FFF2-40B4-BE49-F238E27FC236}">
                  <a16:creationId xmlns:a16="http://schemas.microsoft.com/office/drawing/2014/main" id="{4C75D545-3404-433D-A886-3BCE33BAE67C}"/>
                </a:ext>
              </a:extLst>
            </p:cNvPr>
            <p:cNvSpPr txBox="1"/>
            <p:nvPr/>
          </p:nvSpPr>
          <p:spPr>
            <a:xfrm>
              <a:off x="3556042" y="1744979"/>
              <a:ext cx="3240000" cy="359255"/>
            </a:xfrm>
            <a:prstGeom prst="rect">
              <a:avLst/>
            </a:prstGeom>
            <a:noFill/>
          </p:spPr>
          <p:txBody>
            <a:bodyPr wrap="square" rtlCol="0">
              <a:spAutoFit/>
            </a:bodyPr>
            <a:lstStyle/>
            <a:p>
              <a:pPr marL="0" marR="0" lvl="0" indent="0" algn="l" defTabSz="909337" rtl="0" eaLnBrk="1" fontAlgn="base" latinLnBrk="0" hangingPunct="1">
                <a:lnSpc>
                  <a:spcPct val="100000"/>
                </a:lnSpc>
                <a:spcBef>
                  <a:spcPct val="0"/>
                </a:spcBef>
                <a:spcAft>
                  <a:spcPct val="0"/>
                </a:spcAft>
                <a:buClrTx/>
                <a:buSzTx/>
                <a:buFontTx/>
                <a:buNone/>
                <a:tabLst/>
                <a:defRPr/>
              </a:pPr>
              <a:r>
                <a:rPr kumimoji="0" lang="en-US" altLang="ko-KR" sz="1129" b="1" i="0" u="none" strike="noStrike" kern="1200" cap="none" spc="0" normalizeH="0" baseline="0" noProof="0" dirty="0">
                  <a:ln>
                    <a:noFill/>
                  </a:ln>
                  <a:solidFill>
                    <a:srgbClr val="214293"/>
                  </a:solidFill>
                  <a:effectLst/>
                  <a:uLnTx/>
                  <a:uFillTx/>
                  <a:latin typeface="Times New Roman" panose="02020603050405020304" pitchFamily="18" charset="0"/>
                  <a:ea typeface="FZShuTi" pitchFamily="2" charset="-122"/>
                  <a:cs typeface="Times New Roman" panose="02020603050405020304" pitchFamily="18" charset="0"/>
                </a:rPr>
                <a:t>HỆ THỐNG</a:t>
              </a:r>
              <a:r>
                <a:rPr kumimoji="0" lang="vi-VN" sz="1129" b="1" i="0" u="none" strike="noStrike" kern="1200" cap="none" spc="0" normalizeH="0" baseline="0" noProof="0" dirty="0">
                  <a:ln>
                    <a:noFill/>
                  </a:ln>
                  <a:solidFill>
                    <a:srgbClr val="214293"/>
                  </a:solidFill>
                  <a:effectLst/>
                  <a:uLnTx/>
                  <a:uFillTx/>
                  <a:latin typeface="Times New Roman" panose="02020603050405020304" pitchFamily="18" charset="0"/>
                  <a:ea typeface="FZShuTi" pitchFamily="2" charset="-122"/>
                  <a:cs typeface="Times New Roman" panose="02020603050405020304" pitchFamily="18" charset="0"/>
                </a:rPr>
                <a:t> </a:t>
              </a:r>
              <a:r>
                <a:rPr kumimoji="0" lang="en-US" sz="1129" b="1" i="0" u="none" strike="noStrike" kern="1200" cap="none" spc="0" normalizeH="0" baseline="0" noProof="0" dirty="0">
                  <a:ln>
                    <a:noFill/>
                  </a:ln>
                  <a:solidFill>
                    <a:srgbClr val="214293"/>
                  </a:solidFill>
                  <a:effectLst/>
                  <a:uLnTx/>
                  <a:uFillTx/>
                  <a:latin typeface="Times New Roman" panose="02020603050405020304" pitchFamily="18" charset="0"/>
                  <a:ea typeface="FZShuTi" pitchFamily="2" charset="-122"/>
                  <a:cs typeface="Times New Roman" panose="02020603050405020304" pitchFamily="18" charset="0"/>
                </a:rPr>
                <a:t>R</a:t>
              </a:r>
              <a:r>
                <a:rPr kumimoji="0" lang="vi-VN" sz="1129" b="1" i="0" u="none" strike="noStrike" kern="1200" cap="none" spc="0" normalizeH="0" baseline="0" noProof="0" dirty="0">
                  <a:ln>
                    <a:noFill/>
                  </a:ln>
                  <a:solidFill>
                    <a:srgbClr val="214293"/>
                  </a:solidFill>
                  <a:effectLst/>
                  <a:uLnTx/>
                  <a:uFillTx/>
                  <a:latin typeface="Times New Roman" panose="02020603050405020304" pitchFamily="18" charset="0"/>
                  <a:ea typeface="FZShuTi" pitchFamily="2" charset="-122"/>
                  <a:cs typeface="Times New Roman" panose="02020603050405020304" pitchFamily="18" charset="0"/>
                </a:rPr>
                <a:t>IS-</a:t>
              </a:r>
              <a:r>
                <a:rPr kumimoji="0" lang="en-US" sz="1129" b="1" i="0" u="none" strike="noStrike" kern="1200" cap="none" spc="0" normalizeH="0" baseline="0" noProof="0" dirty="0">
                  <a:ln>
                    <a:noFill/>
                  </a:ln>
                  <a:solidFill>
                    <a:srgbClr val="214293"/>
                  </a:solidFill>
                  <a:effectLst/>
                  <a:uLnTx/>
                  <a:uFillTx/>
                  <a:latin typeface="Times New Roman" panose="02020603050405020304" pitchFamily="18" charset="0"/>
                  <a:ea typeface="FZShuTi" pitchFamily="2" charset="-122"/>
                  <a:cs typeface="Times New Roman" panose="02020603050405020304" pitchFamily="18" charset="0"/>
                </a:rPr>
                <a:t>PACS</a:t>
              </a:r>
              <a:r>
                <a:rPr kumimoji="0" lang="en-US" altLang="ko-KR" sz="1129" b="1" i="0" u="none" strike="noStrike" kern="1200" cap="none" spc="0" normalizeH="0" baseline="0" noProof="0" dirty="0">
                  <a:ln>
                    <a:noFill/>
                  </a:ln>
                  <a:solidFill>
                    <a:srgbClr val="214293"/>
                  </a:solidFill>
                  <a:effectLst/>
                  <a:uLnTx/>
                  <a:uFillTx/>
                  <a:latin typeface="Times New Roman" panose="02020603050405020304" pitchFamily="18" charset="0"/>
                  <a:ea typeface="FZShuTi" pitchFamily="2" charset="-122"/>
                  <a:cs typeface="Times New Roman" panose="02020603050405020304" pitchFamily="18" charset="0"/>
                </a:rPr>
                <a:t> </a:t>
              </a:r>
              <a:endParaRPr kumimoji="0" lang="ko-KR" altLang="en-US" sz="1129" b="1" i="0" u="none" strike="noStrike" kern="1200" cap="none" spc="0" normalizeH="0" baseline="0" noProof="0" dirty="0">
                <a:ln>
                  <a:noFill/>
                </a:ln>
                <a:solidFill>
                  <a:srgbClr val="214293"/>
                </a:solidFill>
                <a:effectLst/>
                <a:uLnTx/>
                <a:uFillTx/>
                <a:latin typeface="Times New Roman" panose="02020603050405020304" pitchFamily="18" charset="0"/>
                <a:cs typeface="Times New Roman" panose="02020603050405020304" pitchFamily="18" charset="0"/>
              </a:endParaRPr>
            </a:p>
          </p:txBody>
        </p:sp>
      </p:grpSp>
      <p:sp>
        <p:nvSpPr>
          <p:cNvPr id="58" name="Round Same Side Corner Rectangle 11">
            <a:extLst>
              <a:ext uri="{FF2B5EF4-FFF2-40B4-BE49-F238E27FC236}">
                <a16:creationId xmlns:a16="http://schemas.microsoft.com/office/drawing/2014/main" id="{7474664B-CA21-4F7B-A606-4DDA145C8A04}"/>
              </a:ext>
            </a:extLst>
          </p:cNvPr>
          <p:cNvSpPr>
            <a:spLocks noChangeAspect="1"/>
          </p:cNvSpPr>
          <p:nvPr/>
        </p:nvSpPr>
        <p:spPr>
          <a:xfrm>
            <a:off x="6387895" y="3812387"/>
            <a:ext cx="223214" cy="226619"/>
          </a:xfrm>
          <a:custGeom>
            <a:avLst/>
            <a:gdLst/>
            <a:ahLst/>
            <a:cxnLst/>
            <a:rect l="l" t="t" r="r" b="b"/>
            <a:pathLst>
              <a:path w="3746212" h="3803392">
                <a:moveTo>
                  <a:pt x="1805718" y="1770898"/>
                </a:moveTo>
                <a:lnTo>
                  <a:pt x="1881311" y="1770898"/>
                </a:lnTo>
                <a:cubicBezTo>
                  <a:pt x="1923060" y="1770898"/>
                  <a:pt x="1956904" y="1804742"/>
                  <a:pt x="1956904" y="1846490"/>
                </a:cubicBezTo>
                <a:cubicBezTo>
                  <a:pt x="1956904" y="1888239"/>
                  <a:pt x="1923060" y="1922083"/>
                  <a:pt x="1881311" y="1922083"/>
                </a:cubicBezTo>
                <a:lnTo>
                  <a:pt x="1805718" y="1922083"/>
                </a:lnTo>
                <a:close/>
                <a:moveTo>
                  <a:pt x="1343303" y="1695515"/>
                </a:moveTo>
                <a:cubicBezTo>
                  <a:pt x="1329134" y="1694905"/>
                  <a:pt x="1314741" y="1695561"/>
                  <a:pt x="1300261" y="1697572"/>
                </a:cubicBezTo>
                <a:cubicBezTo>
                  <a:pt x="1184424" y="1713656"/>
                  <a:pt x="1097520" y="1811650"/>
                  <a:pt x="1095397" y="1928579"/>
                </a:cubicBezTo>
                <a:cubicBezTo>
                  <a:pt x="1093274" y="2045508"/>
                  <a:pt x="1176562" y="2146592"/>
                  <a:pt x="1291739" y="2166871"/>
                </a:cubicBezTo>
                <a:cubicBezTo>
                  <a:pt x="1406916" y="2187150"/>
                  <a:pt x="1519721" y="2120593"/>
                  <a:pt x="1557663" y="2009970"/>
                </a:cubicBezTo>
                <a:lnTo>
                  <a:pt x="1424986" y="1964463"/>
                </a:lnTo>
                <a:cubicBezTo>
                  <a:pt x="1409445" y="2009774"/>
                  <a:pt x="1363239" y="2037036"/>
                  <a:pt x="1316063" y="2028730"/>
                </a:cubicBezTo>
                <a:cubicBezTo>
                  <a:pt x="1268886" y="2020423"/>
                  <a:pt x="1234771" y="1979019"/>
                  <a:pt x="1235641" y="1931125"/>
                </a:cubicBezTo>
                <a:cubicBezTo>
                  <a:pt x="1236510" y="1883231"/>
                  <a:pt x="1272106" y="1843093"/>
                  <a:pt x="1319553" y="1836505"/>
                </a:cubicBezTo>
                <a:cubicBezTo>
                  <a:pt x="1367000" y="1829917"/>
                  <a:pt x="1412184" y="1858839"/>
                  <a:pt x="1426070" y="1904684"/>
                </a:cubicBezTo>
                <a:lnTo>
                  <a:pt x="1560313" y="1864024"/>
                </a:lnTo>
                <a:cubicBezTo>
                  <a:pt x="1530651" y="1766088"/>
                  <a:pt x="1442483" y="1699786"/>
                  <a:pt x="1343303" y="1695515"/>
                </a:cubicBezTo>
                <a:close/>
                <a:moveTo>
                  <a:pt x="2185615" y="1695314"/>
                </a:moveTo>
                <a:lnTo>
                  <a:pt x="2185615" y="1932918"/>
                </a:lnTo>
                <a:lnTo>
                  <a:pt x="2185783" y="1932918"/>
                </a:lnTo>
                <a:cubicBezTo>
                  <a:pt x="2187160" y="2017080"/>
                  <a:pt x="2231558" y="2094609"/>
                  <a:pt x="2303144" y="2137304"/>
                </a:cubicBezTo>
                <a:cubicBezTo>
                  <a:pt x="2376613" y="2181122"/>
                  <a:pt x="2467487" y="2181548"/>
                  <a:pt x="2541350" y="2138420"/>
                </a:cubicBezTo>
                <a:cubicBezTo>
                  <a:pt x="2613953" y="2096028"/>
                  <a:pt x="2659209" y="2017927"/>
                  <a:pt x="2660625" y="1932918"/>
                </a:cubicBezTo>
                <a:lnTo>
                  <a:pt x="2660770" y="1932918"/>
                </a:lnTo>
                <a:lnTo>
                  <a:pt x="2660770" y="1928491"/>
                </a:lnTo>
                <a:lnTo>
                  <a:pt x="2660770" y="1695314"/>
                </a:lnTo>
                <a:lnTo>
                  <a:pt x="2531183" y="1695314"/>
                </a:lnTo>
                <a:lnTo>
                  <a:pt x="2531183" y="1928491"/>
                </a:lnTo>
                <a:lnTo>
                  <a:pt x="2531063" y="1928491"/>
                </a:lnTo>
                <a:cubicBezTo>
                  <a:pt x="2531063" y="1967864"/>
                  <a:pt x="2510377" y="2004226"/>
                  <a:pt x="2476841" y="2023808"/>
                </a:cubicBezTo>
                <a:cubicBezTo>
                  <a:pt x="2443304" y="2043389"/>
                  <a:pt x="2402044" y="2043196"/>
                  <a:pt x="2368686" y="2023301"/>
                </a:cubicBezTo>
                <a:cubicBezTo>
                  <a:pt x="2335327" y="2003405"/>
                  <a:pt x="2314972" y="1966851"/>
                  <a:pt x="2315328" y="1927480"/>
                </a:cubicBezTo>
                <a:lnTo>
                  <a:pt x="2315203" y="1927479"/>
                </a:lnTo>
                <a:lnTo>
                  <a:pt x="2315203" y="1695314"/>
                </a:lnTo>
                <a:close/>
                <a:moveTo>
                  <a:pt x="1805719" y="1695314"/>
                </a:moveTo>
                <a:lnTo>
                  <a:pt x="1805719" y="1695315"/>
                </a:lnTo>
                <a:lnTo>
                  <a:pt x="1676117" y="1695315"/>
                </a:lnTo>
                <a:lnTo>
                  <a:pt x="1676117" y="2170470"/>
                </a:lnTo>
                <a:lnTo>
                  <a:pt x="1805719" y="2170470"/>
                </a:lnTo>
                <a:lnTo>
                  <a:pt x="1805719" y="1997667"/>
                </a:lnTo>
                <a:lnTo>
                  <a:pt x="1942866" y="1997667"/>
                </a:lnTo>
                <a:cubicBezTo>
                  <a:pt x="2018609" y="1997667"/>
                  <a:pt x="2080012" y="1936264"/>
                  <a:pt x="2080012" y="1860520"/>
                </a:cubicBezTo>
                <a:lnTo>
                  <a:pt x="2080012" y="1832461"/>
                </a:lnTo>
                <a:cubicBezTo>
                  <a:pt x="2080012" y="1756717"/>
                  <a:pt x="2018609" y="1695314"/>
                  <a:pt x="1942866" y="1695314"/>
                </a:cubicBezTo>
                <a:close/>
                <a:moveTo>
                  <a:pt x="936104" y="965696"/>
                </a:moveTo>
                <a:lnTo>
                  <a:pt x="2808312" y="965696"/>
                </a:lnTo>
                <a:lnTo>
                  <a:pt x="2808312" y="2837696"/>
                </a:lnTo>
                <a:lnTo>
                  <a:pt x="936104" y="2837696"/>
                </a:lnTo>
                <a:close/>
                <a:moveTo>
                  <a:pt x="753031" y="782519"/>
                </a:moveTo>
                <a:lnTo>
                  <a:pt x="753031" y="3020873"/>
                </a:lnTo>
                <a:lnTo>
                  <a:pt x="2991385" y="3020873"/>
                </a:lnTo>
                <a:lnTo>
                  <a:pt x="2991385" y="782519"/>
                </a:lnTo>
                <a:close/>
                <a:moveTo>
                  <a:pt x="856388" y="0"/>
                </a:moveTo>
                <a:cubicBezTo>
                  <a:pt x="916041" y="0"/>
                  <a:pt x="964400" y="48359"/>
                  <a:pt x="964400" y="108012"/>
                </a:cubicBezTo>
                <a:lnTo>
                  <a:pt x="964400" y="551696"/>
                </a:lnTo>
                <a:lnTo>
                  <a:pt x="1256286" y="551696"/>
                </a:lnTo>
                <a:lnTo>
                  <a:pt x="1256286" y="108012"/>
                </a:lnTo>
                <a:cubicBezTo>
                  <a:pt x="1256286" y="48359"/>
                  <a:pt x="1304645" y="0"/>
                  <a:pt x="1364298" y="0"/>
                </a:cubicBezTo>
                <a:cubicBezTo>
                  <a:pt x="1423951" y="0"/>
                  <a:pt x="1472310" y="48359"/>
                  <a:pt x="1472310" y="108012"/>
                </a:cubicBezTo>
                <a:lnTo>
                  <a:pt x="1472310" y="551696"/>
                </a:lnTo>
                <a:lnTo>
                  <a:pt x="1764196" y="551696"/>
                </a:lnTo>
                <a:lnTo>
                  <a:pt x="1764196" y="108012"/>
                </a:lnTo>
                <a:cubicBezTo>
                  <a:pt x="1764196" y="48359"/>
                  <a:pt x="1812555" y="0"/>
                  <a:pt x="1872208" y="0"/>
                </a:cubicBezTo>
                <a:cubicBezTo>
                  <a:pt x="1931861" y="0"/>
                  <a:pt x="1980220" y="48359"/>
                  <a:pt x="1980220" y="108012"/>
                </a:cubicBezTo>
                <a:lnTo>
                  <a:pt x="1980220" y="551696"/>
                </a:lnTo>
                <a:lnTo>
                  <a:pt x="2272106" y="551696"/>
                </a:lnTo>
                <a:lnTo>
                  <a:pt x="2272106" y="108012"/>
                </a:lnTo>
                <a:cubicBezTo>
                  <a:pt x="2272106" y="48359"/>
                  <a:pt x="2320465" y="0"/>
                  <a:pt x="2380118" y="0"/>
                </a:cubicBezTo>
                <a:cubicBezTo>
                  <a:pt x="2439771" y="0"/>
                  <a:pt x="2488130" y="48359"/>
                  <a:pt x="2488130" y="108012"/>
                </a:cubicBezTo>
                <a:lnTo>
                  <a:pt x="2488130" y="551696"/>
                </a:lnTo>
                <a:lnTo>
                  <a:pt x="2780016" y="551696"/>
                </a:lnTo>
                <a:lnTo>
                  <a:pt x="2780016" y="108012"/>
                </a:lnTo>
                <a:cubicBezTo>
                  <a:pt x="2780016" y="48359"/>
                  <a:pt x="2828375" y="0"/>
                  <a:pt x="2888028" y="0"/>
                </a:cubicBezTo>
                <a:cubicBezTo>
                  <a:pt x="2947681" y="0"/>
                  <a:pt x="2996040" y="48359"/>
                  <a:pt x="2996040" y="108012"/>
                </a:cubicBezTo>
                <a:lnTo>
                  <a:pt x="2996040" y="551696"/>
                </a:lnTo>
                <a:lnTo>
                  <a:pt x="3222208" y="551696"/>
                </a:lnTo>
                <a:lnTo>
                  <a:pt x="3222208" y="819836"/>
                </a:lnTo>
                <a:lnTo>
                  <a:pt x="3638200" y="819836"/>
                </a:lnTo>
                <a:cubicBezTo>
                  <a:pt x="3697853" y="819836"/>
                  <a:pt x="3746212" y="868195"/>
                  <a:pt x="3746212" y="927848"/>
                </a:cubicBezTo>
                <a:cubicBezTo>
                  <a:pt x="3746212" y="987501"/>
                  <a:pt x="3697853" y="1035860"/>
                  <a:pt x="3638200" y="1035860"/>
                </a:cubicBezTo>
                <a:lnTo>
                  <a:pt x="3222208" y="1035860"/>
                </a:lnTo>
                <a:lnTo>
                  <a:pt x="3222208" y="1327746"/>
                </a:lnTo>
                <a:lnTo>
                  <a:pt x="3638200" y="1327746"/>
                </a:lnTo>
                <a:cubicBezTo>
                  <a:pt x="3697853" y="1327746"/>
                  <a:pt x="3746212" y="1376105"/>
                  <a:pt x="3746212" y="1435758"/>
                </a:cubicBezTo>
                <a:cubicBezTo>
                  <a:pt x="3746212" y="1495411"/>
                  <a:pt x="3697853" y="1543770"/>
                  <a:pt x="3638200" y="1543770"/>
                </a:cubicBezTo>
                <a:lnTo>
                  <a:pt x="3222208" y="1543770"/>
                </a:lnTo>
                <a:lnTo>
                  <a:pt x="3222208" y="1835656"/>
                </a:lnTo>
                <a:lnTo>
                  <a:pt x="3638200" y="1835656"/>
                </a:lnTo>
                <a:cubicBezTo>
                  <a:pt x="3697853" y="1835656"/>
                  <a:pt x="3746212" y="1884015"/>
                  <a:pt x="3746212" y="1943668"/>
                </a:cubicBezTo>
                <a:cubicBezTo>
                  <a:pt x="3746212" y="2003321"/>
                  <a:pt x="3697853" y="2051680"/>
                  <a:pt x="3638200" y="2051680"/>
                </a:cubicBezTo>
                <a:lnTo>
                  <a:pt x="3222208" y="2051680"/>
                </a:lnTo>
                <a:lnTo>
                  <a:pt x="3222208" y="2343566"/>
                </a:lnTo>
                <a:lnTo>
                  <a:pt x="3638200" y="2343566"/>
                </a:lnTo>
                <a:cubicBezTo>
                  <a:pt x="3697853" y="2343566"/>
                  <a:pt x="3746212" y="2391925"/>
                  <a:pt x="3746212" y="2451578"/>
                </a:cubicBezTo>
                <a:cubicBezTo>
                  <a:pt x="3746212" y="2511231"/>
                  <a:pt x="3697853" y="2559590"/>
                  <a:pt x="3638200" y="2559590"/>
                </a:cubicBezTo>
                <a:lnTo>
                  <a:pt x="3222208" y="2559590"/>
                </a:lnTo>
                <a:lnTo>
                  <a:pt x="3222208" y="2851476"/>
                </a:lnTo>
                <a:lnTo>
                  <a:pt x="3638200" y="2851476"/>
                </a:lnTo>
                <a:cubicBezTo>
                  <a:pt x="3697853" y="2851476"/>
                  <a:pt x="3746212" y="2899835"/>
                  <a:pt x="3746212" y="2959488"/>
                </a:cubicBezTo>
                <a:cubicBezTo>
                  <a:pt x="3746212" y="3019141"/>
                  <a:pt x="3697853" y="3067500"/>
                  <a:pt x="3638200" y="3067500"/>
                </a:cubicBezTo>
                <a:lnTo>
                  <a:pt x="3222208" y="3067500"/>
                </a:lnTo>
                <a:lnTo>
                  <a:pt x="3222208" y="3251696"/>
                </a:lnTo>
                <a:lnTo>
                  <a:pt x="2996040" y="3251696"/>
                </a:lnTo>
                <a:lnTo>
                  <a:pt x="2996040" y="3695380"/>
                </a:lnTo>
                <a:cubicBezTo>
                  <a:pt x="2996040" y="3755033"/>
                  <a:pt x="2947681" y="3803392"/>
                  <a:pt x="2888028" y="3803392"/>
                </a:cubicBezTo>
                <a:cubicBezTo>
                  <a:pt x="2828375" y="3803392"/>
                  <a:pt x="2780016" y="3755033"/>
                  <a:pt x="2780016" y="3695380"/>
                </a:cubicBezTo>
                <a:lnTo>
                  <a:pt x="2780016" y="3251696"/>
                </a:lnTo>
                <a:lnTo>
                  <a:pt x="2488130" y="3251696"/>
                </a:lnTo>
                <a:lnTo>
                  <a:pt x="2488130" y="3695380"/>
                </a:lnTo>
                <a:cubicBezTo>
                  <a:pt x="2488130" y="3755033"/>
                  <a:pt x="2439771" y="3803392"/>
                  <a:pt x="2380118" y="3803392"/>
                </a:cubicBezTo>
                <a:cubicBezTo>
                  <a:pt x="2320465" y="3803392"/>
                  <a:pt x="2272106" y="3755033"/>
                  <a:pt x="2272106" y="3695380"/>
                </a:cubicBezTo>
                <a:lnTo>
                  <a:pt x="2272106" y="3251696"/>
                </a:lnTo>
                <a:lnTo>
                  <a:pt x="1980220" y="3251696"/>
                </a:lnTo>
                <a:lnTo>
                  <a:pt x="1980220" y="3695380"/>
                </a:lnTo>
                <a:cubicBezTo>
                  <a:pt x="1980220" y="3755033"/>
                  <a:pt x="1931861" y="3803392"/>
                  <a:pt x="1872208" y="3803392"/>
                </a:cubicBezTo>
                <a:cubicBezTo>
                  <a:pt x="1812555" y="3803392"/>
                  <a:pt x="1764196" y="3755033"/>
                  <a:pt x="1764196" y="3695380"/>
                </a:cubicBezTo>
                <a:lnTo>
                  <a:pt x="1764196" y="3251696"/>
                </a:lnTo>
                <a:lnTo>
                  <a:pt x="1472310" y="3251696"/>
                </a:lnTo>
                <a:lnTo>
                  <a:pt x="1472310" y="3695380"/>
                </a:lnTo>
                <a:cubicBezTo>
                  <a:pt x="1472310" y="3755033"/>
                  <a:pt x="1423951" y="3803392"/>
                  <a:pt x="1364298" y="3803392"/>
                </a:cubicBezTo>
                <a:cubicBezTo>
                  <a:pt x="1304645" y="3803392"/>
                  <a:pt x="1256286" y="3755033"/>
                  <a:pt x="1256286" y="3695380"/>
                </a:cubicBezTo>
                <a:lnTo>
                  <a:pt x="1256286" y="3251696"/>
                </a:lnTo>
                <a:lnTo>
                  <a:pt x="964400" y="3251696"/>
                </a:lnTo>
                <a:lnTo>
                  <a:pt x="964400" y="3695380"/>
                </a:lnTo>
                <a:cubicBezTo>
                  <a:pt x="964400" y="3755033"/>
                  <a:pt x="916041" y="3803392"/>
                  <a:pt x="856388" y="3803392"/>
                </a:cubicBezTo>
                <a:cubicBezTo>
                  <a:pt x="796735" y="3803392"/>
                  <a:pt x="748376" y="3755033"/>
                  <a:pt x="748376" y="3695380"/>
                </a:cubicBezTo>
                <a:lnTo>
                  <a:pt x="748376" y="3251696"/>
                </a:lnTo>
                <a:lnTo>
                  <a:pt x="522208" y="3251696"/>
                </a:lnTo>
                <a:lnTo>
                  <a:pt x="522208" y="3067500"/>
                </a:lnTo>
                <a:lnTo>
                  <a:pt x="108012" y="3067500"/>
                </a:lnTo>
                <a:cubicBezTo>
                  <a:pt x="48359" y="3067500"/>
                  <a:pt x="0" y="3019141"/>
                  <a:pt x="0" y="2959488"/>
                </a:cubicBezTo>
                <a:cubicBezTo>
                  <a:pt x="0" y="2899835"/>
                  <a:pt x="48359" y="2851476"/>
                  <a:pt x="108012" y="2851476"/>
                </a:cubicBezTo>
                <a:lnTo>
                  <a:pt x="522208" y="2851476"/>
                </a:lnTo>
                <a:lnTo>
                  <a:pt x="522208" y="2559590"/>
                </a:lnTo>
                <a:lnTo>
                  <a:pt x="108012" y="2559590"/>
                </a:lnTo>
                <a:cubicBezTo>
                  <a:pt x="48359" y="2559590"/>
                  <a:pt x="0" y="2511231"/>
                  <a:pt x="0" y="2451578"/>
                </a:cubicBezTo>
                <a:cubicBezTo>
                  <a:pt x="0" y="2391925"/>
                  <a:pt x="48359" y="2343566"/>
                  <a:pt x="108012" y="2343566"/>
                </a:cubicBezTo>
                <a:lnTo>
                  <a:pt x="522208" y="2343566"/>
                </a:lnTo>
                <a:lnTo>
                  <a:pt x="522208" y="2051680"/>
                </a:lnTo>
                <a:lnTo>
                  <a:pt x="108012" y="2051680"/>
                </a:lnTo>
                <a:cubicBezTo>
                  <a:pt x="48359" y="2051680"/>
                  <a:pt x="0" y="2003321"/>
                  <a:pt x="0" y="1943668"/>
                </a:cubicBezTo>
                <a:cubicBezTo>
                  <a:pt x="0" y="1884015"/>
                  <a:pt x="48359" y="1835656"/>
                  <a:pt x="108012" y="1835656"/>
                </a:cubicBezTo>
                <a:lnTo>
                  <a:pt x="522208" y="1835656"/>
                </a:lnTo>
                <a:lnTo>
                  <a:pt x="522208" y="1543770"/>
                </a:lnTo>
                <a:lnTo>
                  <a:pt x="108012" y="1543770"/>
                </a:lnTo>
                <a:cubicBezTo>
                  <a:pt x="48359" y="1543770"/>
                  <a:pt x="0" y="1495411"/>
                  <a:pt x="0" y="1435758"/>
                </a:cubicBezTo>
                <a:cubicBezTo>
                  <a:pt x="0" y="1376105"/>
                  <a:pt x="48359" y="1327746"/>
                  <a:pt x="108012" y="1327746"/>
                </a:cubicBezTo>
                <a:lnTo>
                  <a:pt x="522208" y="1327746"/>
                </a:lnTo>
                <a:lnTo>
                  <a:pt x="522208" y="1035860"/>
                </a:lnTo>
                <a:lnTo>
                  <a:pt x="108012" y="1035860"/>
                </a:lnTo>
                <a:cubicBezTo>
                  <a:pt x="48359" y="1035860"/>
                  <a:pt x="0" y="987501"/>
                  <a:pt x="0" y="927848"/>
                </a:cubicBezTo>
                <a:cubicBezTo>
                  <a:pt x="0" y="868195"/>
                  <a:pt x="48359" y="819836"/>
                  <a:pt x="108012" y="819836"/>
                </a:cubicBezTo>
                <a:lnTo>
                  <a:pt x="522208" y="819836"/>
                </a:lnTo>
                <a:lnTo>
                  <a:pt x="522208" y="551696"/>
                </a:lnTo>
                <a:lnTo>
                  <a:pt x="748376" y="551696"/>
                </a:lnTo>
                <a:lnTo>
                  <a:pt x="748376" y="108012"/>
                </a:lnTo>
                <a:cubicBezTo>
                  <a:pt x="748376" y="48359"/>
                  <a:pt x="796735" y="0"/>
                  <a:pt x="8563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729" tIns="33865" rIns="67729" bIns="33865" numCol="1" spcCol="0" rtlCol="0" fromWordArt="0" anchor="ctr" anchorCtr="0" forceAA="0" compatLnSpc="1">
            <a:prstTxWarp prst="textNoShape">
              <a:avLst/>
            </a:prstTxWarp>
            <a:noAutofit/>
          </a:bodyPr>
          <a:lstStyle/>
          <a:p>
            <a:pPr marL="0" marR="0" lvl="0" indent="0" algn="ctr" defTabSz="909337" rtl="0" eaLnBrk="1" fontAlgn="base" latinLnBrk="0" hangingPunct="1">
              <a:lnSpc>
                <a:spcPct val="100000"/>
              </a:lnSpc>
              <a:spcBef>
                <a:spcPct val="0"/>
              </a:spcBef>
              <a:spcAft>
                <a:spcPct val="0"/>
              </a:spcAft>
              <a:buClrTx/>
              <a:buSzTx/>
              <a:buFontTx/>
              <a:buNone/>
              <a:tabLst/>
              <a:defRPr/>
            </a:pPr>
            <a:endParaRPr kumimoji="0" lang="ko-KR" altLang="en-US" sz="2000" b="0" i="0" u="none" strike="noStrike" kern="1200" cap="none" spc="0" normalizeH="0" baseline="0" noProof="0" dirty="0">
              <a:ln>
                <a:noFill/>
              </a:ln>
              <a:solidFill>
                <a:prstClr val="black"/>
              </a:solidFill>
              <a:effectLst/>
              <a:uLnTx/>
              <a:uFillTx/>
              <a:latin typeface="Arial"/>
              <a:cs typeface="+mn-cs"/>
            </a:endParaRPr>
          </a:p>
        </p:txBody>
      </p:sp>
      <p:sp>
        <p:nvSpPr>
          <p:cNvPr id="62" name="Round Same Side Corner Rectangle 11">
            <a:extLst>
              <a:ext uri="{FF2B5EF4-FFF2-40B4-BE49-F238E27FC236}">
                <a16:creationId xmlns:a16="http://schemas.microsoft.com/office/drawing/2014/main" id="{D34AF597-7BDA-4C49-A9B2-CE4589AA9494}"/>
              </a:ext>
            </a:extLst>
          </p:cNvPr>
          <p:cNvSpPr>
            <a:spLocks noChangeAspect="1"/>
          </p:cNvSpPr>
          <p:nvPr/>
        </p:nvSpPr>
        <p:spPr>
          <a:xfrm>
            <a:off x="6393270" y="2667445"/>
            <a:ext cx="223214" cy="226619"/>
          </a:xfrm>
          <a:custGeom>
            <a:avLst/>
            <a:gdLst/>
            <a:ahLst/>
            <a:cxnLst/>
            <a:rect l="l" t="t" r="r" b="b"/>
            <a:pathLst>
              <a:path w="3746212" h="3803392">
                <a:moveTo>
                  <a:pt x="1805718" y="1770898"/>
                </a:moveTo>
                <a:lnTo>
                  <a:pt x="1881311" y="1770898"/>
                </a:lnTo>
                <a:cubicBezTo>
                  <a:pt x="1923060" y="1770898"/>
                  <a:pt x="1956904" y="1804742"/>
                  <a:pt x="1956904" y="1846490"/>
                </a:cubicBezTo>
                <a:cubicBezTo>
                  <a:pt x="1956904" y="1888239"/>
                  <a:pt x="1923060" y="1922083"/>
                  <a:pt x="1881311" y="1922083"/>
                </a:cubicBezTo>
                <a:lnTo>
                  <a:pt x="1805718" y="1922083"/>
                </a:lnTo>
                <a:close/>
                <a:moveTo>
                  <a:pt x="1343303" y="1695515"/>
                </a:moveTo>
                <a:cubicBezTo>
                  <a:pt x="1329134" y="1694905"/>
                  <a:pt x="1314741" y="1695561"/>
                  <a:pt x="1300261" y="1697572"/>
                </a:cubicBezTo>
                <a:cubicBezTo>
                  <a:pt x="1184424" y="1713656"/>
                  <a:pt x="1097520" y="1811650"/>
                  <a:pt x="1095397" y="1928579"/>
                </a:cubicBezTo>
                <a:cubicBezTo>
                  <a:pt x="1093274" y="2045508"/>
                  <a:pt x="1176562" y="2146592"/>
                  <a:pt x="1291739" y="2166871"/>
                </a:cubicBezTo>
                <a:cubicBezTo>
                  <a:pt x="1406916" y="2187150"/>
                  <a:pt x="1519721" y="2120593"/>
                  <a:pt x="1557663" y="2009970"/>
                </a:cubicBezTo>
                <a:lnTo>
                  <a:pt x="1424986" y="1964463"/>
                </a:lnTo>
                <a:cubicBezTo>
                  <a:pt x="1409445" y="2009774"/>
                  <a:pt x="1363239" y="2037036"/>
                  <a:pt x="1316063" y="2028730"/>
                </a:cubicBezTo>
                <a:cubicBezTo>
                  <a:pt x="1268886" y="2020423"/>
                  <a:pt x="1234771" y="1979019"/>
                  <a:pt x="1235641" y="1931125"/>
                </a:cubicBezTo>
                <a:cubicBezTo>
                  <a:pt x="1236510" y="1883231"/>
                  <a:pt x="1272106" y="1843093"/>
                  <a:pt x="1319553" y="1836505"/>
                </a:cubicBezTo>
                <a:cubicBezTo>
                  <a:pt x="1367000" y="1829917"/>
                  <a:pt x="1412184" y="1858839"/>
                  <a:pt x="1426070" y="1904684"/>
                </a:cubicBezTo>
                <a:lnTo>
                  <a:pt x="1560313" y="1864024"/>
                </a:lnTo>
                <a:cubicBezTo>
                  <a:pt x="1530651" y="1766088"/>
                  <a:pt x="1442483" y="1699786"/>
                  <a:pt x="1343303" y="1695515"/>
                </a:cubicBezTo>
                <a:close/>
                <a:moveTo>
                  <a:pt x="2185615" y="1695314"/>
                </a:moveTo>
                <a:lnTo>
                  <a:pt x="2185615" y="1932918"/>
                </a:lnTo>
                <a:lnTo>
                  <a:pt x="2185783" y="1932918"/>
                </a:lnTo>
                <a:cubicBezTo>
                  <a:pt x="2187160" y="2017080"/>
                  <a:pt x="2231558" y="2094609"/>
                  <a:pt x="2303144" y="2137304"/>
                </a:cubicBezTo>
                <a:cubicBezTo>
                  <a:pt x="2376613" y="2181122"/>
                  <a:pt x="2467487" y="2181548"/>
                  <a:pt x="2541350" y="2138420"/>
                </a:cubicBezTo>
                <a:cubicBezTo>
                  <a:pt x="2613953" y="2096028"/>
                  <a:pt x="2659209" y="2017927"/>
                  <a:pt x="2660625" y="1932918"/>
                </a:cubicBezTo>
                <a:lnTo>
                  <a:pt x="2660770" y="1932918"/>
                </a:lnTo>
                <a:lnTo>
                  <a:pt x="2660770" y="1928491"/>
                </a:lnTo>
                <a:lnTo>
                  <a:pt x="2660770" y="1695314"/>
                </a:lnTo>
                <a:lnTo>
                  <a:pt x="2531183" y="1695314"/>
                </a:lnTo>
                <a:lnTo>
                  <a:pt x="2531183" y="1928491"/>
                </a:lnTo>
                <a:lnTo>
                  <a:pt x="2531063" y="1928491"/>
                </a:lnTo>
                <a:cubicBezTo>
                  <a:pt x="2531063" y="1967864"/>
                  <a:pt x="2510377" y="2004226"/>
                  <a:pt x="2476841" y="2023808"/>
                </a:cubicBezTo>
                <a:cubicBezTo>
                  <a:pt x="2443304" y="2043389"/>
                  <a:pt x="2402044" y="2043196"/>
                  <a:pt x="2368686" y="2023301"/>
                </a:cubicBezTo>
                <a:cubicBezTo>
                  <a:pt x="2335327" y="2003405"/>
                  <a:pt x="2314972" y="1966851"/>
                  <a:pt x="2315328" y="1927480"/>
                </a:cubicBezTo>
                <a:lnTo>
                  <a:pt x="2315203" y="1927479"/>
                </a:lnTo>
                <a:lnTo>
                  <a:pt x="2315203" y="1695314"/>
                </a:lnTo>
                <a:close/>
                <a:moveTo>
                  <a:pt x="1805719" y="1695314"/>
                </a:moveTo>
                <a:lnTo>
                  <a:pt x="1805719" y="1695315"/>
                </a:lnTo>
                <a:lnTo>
                  <a:pt x="1676117" y="1695315"/>
                </a:lnTo>
                <a:lnTo>
                  <a:pt x="1676117" y="2170470"/>
                </a:lnTo>
                <a:lnTo>
                  <a:pt x="1805719" y="2170470"/>
                </a:lnTo>
                <a:lnTo>
                  <a:pt x="1805719" y="1997667"/>
                </a:lnTo>
                <a:lnTo>
                  <a:pt x="1942866" y="1997667"/>
                </a:lnTo>
                <a:cubicBezTo>
                  <a:pt x="2018609" y="1997667"/>
                  <a:pt x="2080012" y="1936264"/>
                  <a:pt x="2080012" y="1860520"/>
                </a:cubicBezTo>
                <a:lnTo>
                  <a:pt x="2080012" y="1832461"/>
                </a:lnTo>
                <a:cubicBezTo>
                  <a:pt x="2080012" y="1756717"/>
                  <a:pt x="2018609" y="1695314"/>
                  <a:pt x="1942866" y="1695314"/>
                </a:cubicBezTo>
                <a:close/>
                <a:moveTo>
                  <a:pt x="936104" y="965696"/>
                </a:moveTo>
                <a:lnTo>
                  <a:pt x="2808312" y="965696"/>
                </a:lnTo>
                <a:lnTo>
                  <a:pt x="2808312" y="2837696"/>
                </a:lnTo>
                <a:lnTo>
                  <a:pt x="936104" y="2837696"/>
                </a:lnTo>
                <a:close/>
                <a:moveTo>
                  <a:pt x="753031" y="782519"/>
                </a:moveTo>
                <a:lnTo>
                  <a:pt x="753031" y="3020873"/>
                </a:lnTo>
                <a:lnTo>
                  <a:pt x="2991385" y="3020873"/>
                </a:lnTo>
                <a:lnTo>
                  <a:pt x="2991385" y="782519"/>
                </a:lnTo>
                <a:close/>
                <a:moveTo>
                  <a:pt x="856388" y="0"/>
                </a:moveTo>
                <a:cubicBezTo>
                  <a:pt x="916041" y="0"/>
                  <a:pt x="964400" y="48359"/>
                  <a:pt x="964400" y="108012"/>
                </a:cubicBezTo>
                <a:lnTo>
                  <a:pt x="964400" y="551696"/>
                </a:lnTo>
                <a:lnTo>
                  <a:pt x="1256286" y="551696"/>
                </a:lnTo>
                <a:lnTo>
                  <a:pt x="1256286" y="108012"/>
                </a:lnTo>
                <a:cubicBezTo>
                  <a:pt x="1256286" y="48359"/>
                  <a:pt x="1304645" y="0"/>
                  <a:pt x="1364298" y="0"/>
                </a:cubicBezTo>
                <a:cubicBezTo>
                  <a:pt x="1423951" y="0"/>
                  <a:pt x="1472310" y="48359"/>
                  <a:pt x="1472310" y="108012"/>
                </a:cubicBezTo>
                <a:lnTo>
                  <a:pt x="1472310" y="551696"/>
                </a:lnTo>
                <a:lnTo>
                  <a:pt x="1764196" y="551696"/>
                </a:lnTo>
                <a:lnTo>
                  <a:pt x="1764196" y="108012"/>
                </a:lnTo>
                <a:cubicBezTo>
                  <a:pt x="1764196" y="48359"/>
                  <a:pt x="1812555" y="0"/>
                  <a:pt x="1872208" y="0"/>
                </a:cubicBezTo>
                <a:cubicBezTo>
                  <a:pt x="1931861" y="0"/>
                  <a:pt x="1980220" y="48359"/>
                  <a:pt x="1980220" y="108012"/>
                </a:cubicBezTo>
                <a:lnTo>
                  <a:pt x="1980220" y="551696"/>
                </a:lnTo>
                <a:lnTo>
                  <a:pt x="2272106" y="551696"/>
                </a:lnTo>
                <a:lnTo>
                  <a:pt x="2272106" y="108012"/>
                </a:lnTo>
                <a:cubicBezTo>
                  <a:pt x="2272106" y="48359"/>
                  <a:pt x="2320465" y="0"/>
                  <a:pt x="2380118" y="0"/>
                </a:cubicBezTo>
                <a:cubicBezTo>
                  <a:pt x="2439771" y="0"/>
                  <a:pt x="2488130" y="48359"/>
                  <a:pt x="2488130" y="108012"/>
                </a:cubicBezTo>
                <a:lnTo>
                  <a:pt x="2488130" y="551696"/>
                </a:lnTo>
                <a:lnTo>
                  <a:pt x="2780016" y="551696"/>
                </a:lnTo>
                <a:lnTo>
                  <a:pt x="2780016" y="108012"/>
                </a:lnTo>
                <a:cubicBezTo>
                  <a:pt x="2780016" y="48359"/>
                  <a:pt x="2828375" y="0"/>
                  <a:pt x="2888028" y="0"/>
                </a:cubicBezTo>
                <a:cubicBezTo>
                  <a:pt x="2947681" y="0"/>
                  <a:pt x="2996040" y="48359"/>
                  <a:pt x="2996040" y="108012"/>
                </a:cubicBezTo>
                <a:lnTo>
                  <a:pt x="2996040" y="551696"/>
                </a:lnTo>
                <a:lnTo>
                  <a:pt x="3222208" y="551696"/>
                </a:lnTo>
                <a:lnTo>
                  <a:pt x="3222208" y="819836"/>
                </a:lnTo>
                <a:lnTo>
                  <a:pt x="3638200" y="819836"/>
                </a:lnTo>
                <a:cubicBezTo>
                  <a:pt x="3697853" y="819836"/>
                  <a:pt x="3746212" y="868195"/>
                  <a:pt x="3746212" y="927848"/>
                </a:cubicBezTo>
                <a:cubicBezTo>
                  <a:pt x="3746212" y="987501"/>
                  <a:pt x="3697853" y="1035860"/>
                  <a:pt x="3638200" y="1035860"/>
                </a:cubicBezTo>
                <a:lnTo>
                  <a:pt x="3222208" y="1035860"/>
                </a:lnTo>
                <a:lnTo>
                  <a:pt x="3222208" y="1327746"/>
                </a:lnTo>
                <a:lnTo>
                  <a:pt x="3638200" y="1327746"/>
                </a:lnTo>
                <a:cubicBezTo>
                  <a:pt x="3697853" y="1327746"/>
                  <a:pt x="3746212" y="1376105"/>
                  <a:pt x="3746212" y="1435758"/>
                </a:cubicBezTo>
                <a:cubicBezTo>
                  <a:pt x="3746212" y="1495411"/>
                  <a:pt x="3697853" y="1543770"/>
                  <a:pt x="3638200" y="1543770"/>
                </a:cubicBezTo>
                <a:lnTo>
                  <a:pt x="3222208" y="1543770"/>
                </a:lnTo>
                <a:lnTo>
                  <a:pt x="3222208" y="1835656"/>
                </a:lnTo>
                <a:lnTo>
                  <a:pt x="3638200" y="1835656"/>
                </a:lnTo>
                <a:cubicBezTo>
                  <a:pt x="3697853" y="1835656"/>
                  <a:pt x="3746212" y="1884015"/>
                  <a:pt x="3746212" y="1943668"/>
                </a:cubicBezTo>
                <a:cubicBezTo>
                  <a:pt x="3746212" y="2003321"/>
                  <a:pt x="3697853" y="2051680"/>
                  <a:pt x="3638200" y="2051680"/>
                </a:cubicBezTo>
                <a:lnTo>
                  <a:pt x="3222208" y="2051680"/>
                </a:lnTo>
                <a:lnTo>
                  <a:pt x="3222208" y="2343566"/>
                </a:lnTo>
                <a:lnTo>
                  <a:pt x="3638200" y="2343566"/>
                </a:lnTo>
                <a:cubicBezTo>
                  <a:pt x="3697853" y="2343566"/>
                  <a:pt x="3746212" y="2391925"/>
                  <a:pt x="3746212" y="2451578"/>
                </a:cubicBezTo>
                <a:cubicBezTo>
                  <a:pt x="3746212" y="2511231"/>
                  <a:pt x="3697853" y="2559590"/>
                  <a:pt x="3638200" y="2559590"/>
                </a:cubicBezTo>
                <a:lnTo>
                  <a:pt x="3222208" y="2559590"/>
                </a:lnTo>
                <a:lnTo>
                  <a:pt x="3222208" y="2851476"/>
                </a:lnTo>
                <a:lnTo>
                  <a:pt x="3638200" y="2851476"/>
                </a:lnTo>
                <a:cubicBezTo>
                  <a:pt x="3697853" y="2851476"/>
                  <a:pt x="3746212" y="2899835"/>
                  <a:pt x="3746212" y="2959488"/>
                </a:cubicBezTo>
                <a:cubicBezTo>
                  <a:pt x="3746212" y="3019141"/>
                  <a:pt x="3697853" y="3067500"/>
                  <a:pt x="3638200" y="3067500"/>
                </a:cubicBezTo>
                <a:lnTo>
                  <a:pt x="3222208" y="3067500"/>
                </a:lnTo>
                <a:lnTo>
                  <a:pt x="3222208" y="3251696"/>
                </a:lnTo>
                <a:lnTo>
                  <a:pt x="2996040" y="3251696"/>
                </a:lnTo>
                <a:lnTo>
                  <a:pt x="2996040" y="3695380"/>
                </a:lnTo>
                <a:cubicBezTo>
                  <a:pt x="2996040" y="3755033"/>
                  <a:pt x="2947681" y="3803392"/>
                  <a:pt x="2888028" y="3803392"/>
                </a:cubicBezTo>
                <a:cubicBezTo>
                  <a:pt x="2828375" y="3803392"/>
                  <a:pt x="2780016" y="3755033"/>
                  <a:pt x="2780016" y="3695380"/>
                </a:cubicBezTo>
                <a:lnTo>
                  <a:pt x="2780016" y="3251696"/>
                </a:lnTo>
                <a:lnTo>
                  <a:pt x="2488130" y="3251696"/>
                </a:lnTo>
                <a:lnTo>
                  <a:pt x="2488130" y="3695380"/>
                </a:lnTo>
                <a:cubicBezTo>
                  <a:pt x="2488130" y="3755033"/>
                  <a:pt x="2439771" y="3803392"/>
                  <a:pt x="2380118" y="3803392"/>
                </a:cubicBezTo>
                <a:cubicBezTo>
                  <a:pt x="2320465" y="3803392"/>
                  <a:pt x="2272106" y="3755033"/>
                  <a:pt x="2272106" y="3695380"/>
                </a:cubicBezTo>
                <a:lnTo>
                  <a:pt x="2272106" y="3251696"/>
                </a:lnTo>
                <a:lnTo>
                  <a:pt x="1980220" y="3251696"/>
                </a:lnTo>
                <a:lnTo>
                  <a:pt x="1980220" y="3695380"/>
                </a:lnTo>
                <a:cubicBezTo>
                  <a:pt x="1980220" y="3755033"/>
                  <a:pt x="1931861" y="3803392"/>
                  <a:pt x="1872208" y="3803392"/>
                </a:cubicBezTo>
                <a:cubicBezTo>
                  <a:pt x="1812555" y="3803392"/>
                  <a:pt x="1764196" y="3755033"/>
                  <a:pt x="1764196" y="3695380"/>
                </a:cubicBezTo>
                <a:lnTo>
                  <a:pt x="1764196" y="3251696"/>
                </a:lnTo>
                <a:lnTo>
                  <a:pt x="1472310" y="3251696"/>
                </a:lnTo>
                <a:lnTo>
                  <a:pt x="1472310" y="3695380"/>
                </a:lnTo>
                <a:cubicBezTo>
                  <a:pt x="1472310" y="3755033"/>
                  <a:pt x="1423951" y="3803392"/>
                  <a:pt x="1364298" y="3803392"/>
                </a:cubicBezTo>
                <a:cubicBezTo>
                  <a:pt x="1304645" y="3803392"/>
                  <a:pt x="1256286" y="3755033"/>
                  <a:pt x="1256286" y="3695380"/>
                </a:cubicBezTo>
                <a:lnTo>
                  <a:pt x="1256286" y="3251696"/>
                </a:lnTo>
                <a:lnTo>
                  <a:pt x="964400" y="3251696"/>
                </a:lnTo>
                <a:lnTo>
                  <a:pt x="964400" y="3695380"/>
                </a:lnTo>
                <a:cubicBezTo>
                  <a:pt x="964400" y="3755033"/>
                  <a:pt x="916041" y="3803392"/>
                  <a:pt x="856388" y="3803392"/>
                </a:cubicBezTo>
                <a:cubicBezTo>
                  <a:pt x="796735" y="3803392"/>
                  <a:pt x="748376" y="3755033"/>
                  <a:pt x="748376" y="3695380"/>
                </a:cubicBezTo>
                <a:lnTo>
                  <a:pt x="748376" y="3251696"/>
                </a:lnTo>
                <a:lnTo>
                  <a:pt x="522208" y="3251696"/>
                </a:lnTo>
                <a:lnTo>
                  <a:pt x="522208" y="3067500"/>
                </a:lnTo>
                <a:lnTo>
                  <a:pt x="108012" y="3067500"/>
                </a:lnTo>
                <a:cubicBezTo>
                  <a:pt x="48359" y="3067500"/>
                  <a:pt x="0" y="3019141"/>
                  <a:pt x="0" y="2959488"/>
                </a:cubicBezTo>
                <a:cubicBezTo>
                  <a:pt x="0" y="2899835"/>
                  <a:pt x="48359" y="2851476"/>
                  <a:pt x="108012" y="2851476"/>
                </a:cubicBezTo>
                <a:lnTo>
                  <a:pt x="522208" y="2851476"/>
                </a:lnTo>
                <a:lnTo>
                  <a:pt x="522208" y="2559590"/>
                </a:lnTo>
                <a:lnTo>
                  <a:pt x="108012" y="2559590"/>
                </a:lnTo>
                <a:cubicBezTo>
                  <a:pt x="48359" y="2559590"/>
                  <a:pt x="0" y="2511231"/>
                  <a:pt x="0" y="2451578"/>
                </a:cubicBezTo>
                <a:cubicBezTo>
                  <a:pt x="0" y="2391925"/>
                  <a:pt x="48359" y="2343566"/>
                  <a:pt x="108012" y="2343566"/>
                </a:cubicBezTo>
                <a:lnTo>
                  <a:pt x="522208" y="2343566"/>
                </a:lnTo>
                <a:lnTo>
                  <a:pt x="522208" y="2051680"/>
                </a:lnTo>
                <a:lnTo>
                  <a:pt x="108012" y="2051680"/>
                </a:lnTo>
                <a:cubicBezTo>
                  <a:pt x="48359" y="2051680"/>
                  <a:pt x="0" y="2003321"/>
                  <a:pt x="0" y="1943668"/>
                </a:cubicBezTo>
                <a:cubicBezTo>
                  <a:pt x="0" y="1884015"/>
                  <a:pt x="48359" y="1835656"/>
                  <a:pt x="108012" y="1835656"/>
                </a:cubicBezTo>
                <a:lnTo>
                  <a:pt x="522208" y="1835656"/>
                </a:lnTo>
                <a:lnTo>
                  <a:pt x="522208" y="1543770"/>
                </a:lnTo>
                <a:lnTo>
                  <a:pt x="108012" y="1543770"/>
                </a:lnTo>
                <a:cubicBezTo>
                  <a:pt x="48359" y="1543770"/>
                  <a:pt x="0" y="1495411"/>
                  <a:pt x="0" y="1435758"/>
                </a:cubicBezTo>
                <a:cubicBezTo>
                  <a:pt x="0" y="1376105"/>
                  <a:pt x="48359" y="1327746"/>
                  <a:pt x="108012" y="1327746"/>
                </a:cubicBezTo>
                <a:lnTo>
                  <a:pt x="522208" y="1327746"/>
                </a:lnTo>
                <a:lnTo>
                  <a:pt x="522208" y="1035860"/>
                </a:lnTo>
                <a:lnTo>
                  <a:pt x="108012" y="1035860"/>
                </a:lnTo>
                <a:cubicBezTo>
                  <a:pt x="48359" y="1035860"/>
                  <a:pt x="0" y="987501"/>
                  <a:pt x="0" y="927848"/>
                </a:cubicBezTo>
                <a:cubicBezTo>
                  <a:pt x="0" y="868195"/>
                  <a:pt x="48359" y="819836"/>
                  <a:pt x="108012" y="819836"/>
                </a:cubicBezTo>
                <a:lnTo>
                  <a:pt x="522208" y="819836"/>
                </a:lnTo>
                <a:lnTo>
                  <a:pt x="522208" y="551696"/>
                </a:lnTo>
                <a:lnTo>
                  <a:pt x="748376" y="551696"/>
                </a:lnTo>
                <a:lnTo>
                  <a:pt x="748376" y="108012"/>
                </a:lnTo>
                <a:cubicBezTo>
                  <a:pt x="748376" y="48359"/>
                  <a:pt x="796735" y="0"/>
                  <a:pt x="8563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729" tIns="33865" rIns="67729" bIns="33865" numCol="1" spcCol="0" rtlCol="0" fromWordArt="0" anchor="ctr" anchorCtr="0" forceAA="0" compatLnSpc="1">
            <a:prstTxWarp prst="textNoShape">
              <a:avLst/>
            </a:prstTxWarp>
            <a:noAutofit/>
          </a:bodyPr>
          <a:lstStyle/>
          <a:p>
            <a:pPr marL="0" marR="0" lvl="0" indent="0" algn="ctr" defTabSz="909337" rtl="0" eaLnBrk="1" fontAlgn="base" latinLnBrk="0" hangingPunct="1">
              <a:lnSpc>
                <a:spcPct val="100000"/>
              </a:lnSpc>
              <a:spcBef>
                <a:spcPct val="0"/>
              </a:spcBef>
              <a:spcAft>
                <a:spcPct val="0"/>
              </a:spcAft>
              <a:buClrTx/>
              <a:buSzTx/>
              <a:buFontTx/>
              <a:buNone/>
              <a:tabLst/>
              <a:defRPr/>
            </a:pPr>
            <a:endParaRPr kumimoji="0" lang="ko-KR" altLang="en-US" sz="2000" b="0" i="0" u="none" strike="noStrike" kern="1200" cap="none" spc="0" normalizeH="0" baseline="0" noProof="0" dirty="0">
              <a:ln>
                <a:noFill/>
              </a:ln>
              <a:solidFill>
                <a:prstClr val="black"/>
              </a:solidFill>
              <a:effectLst/>
              <a:uLnTx/>
              <a:uFillTx/>
              <a:latin typeface="Arial"/>
              <a:cs typeface="+mn-cs"/>
            </a:endParaRPr>
          </a:p>
        </p:txBody>
      </p:sp>
      <p:sp>
        <p:nvSpPr>
          <p:cNvPr id="63" name="TextBox 62">
            <a:extLst>
              <a:ext uri="{FF2B5EF4-FFF2-40B4-BE49-F238E27FC236}">
                <a16:creationId xmlns:a16="http://schemas.microsoft.com/office/drawing/2014/main" id="{A9E30B9C-335E-4CC9-8AFA-B3844372CD9C}"/>
              </a:ext>
            </a:extLst>
          </p:cNvPr>
          <p:cNvSpPr txBox="1"/>
          <p:nvPr/>
        </p:nvSpPr>
        <p:spPr>
          <a:xfrm>
            <a:off x="6816173" y="2578333"/>
            <a:ext cx="2116194" cy="439864"/>
          </a:xfrm>
          <a:prstGeom prst="rect">
            <a:avLst/>
          </a:prstGeom>
          <a:noFill/>
        </p:spPr>
        <p:txBody>
          <a:bodyPr wrap="square">
            <a:spAutoFit/>
          </a:bodyPr>
          <a:lstStyle/>
          <a:p>
            <a:pPr marL="0" marR="0" lvl="0" indent="0" algn="l" defTabSz="912683" rtl="0" eaLnBrk="1" fontAlgn="auto" latinLnBrk="0" hangingPunct="1">
              <a:lnSpc>
                <a:spcPct val="100000"/>
              </a:lnSpc>
              <a:spcBef>
                <a:spcPts val="0"/>
              </a:spcBef>
              <a:spcAft>
                <a:spcPts val="0"/>
              </a:spcAft>
              <a:buClrTx/>
              <a:buSzTx/>
              <a:buFontTx/>
              <a:buNone/>
              <a:tabLst/>
              <a:defRPr/>
            </a:pP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Triển</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khai</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thí</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điểm</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AI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trong</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chụp</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và</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chẩn</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đoán</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X-Quang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phổi</a:t>
            </a:r>
            <a:endPar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endParaRPr>
          </a:p>
        </p:txBody>
      </p:sp>
      <p:sp>
        <p:nvSpPr>
          <p:cNvPr id="64" name="TextBox 63">
            <a:extLst>
              <a:ext uri="{FF2B5EF4-FFF2-40B4-BE49-F238E27FC236}">
                <a16:creationId xmlns:a16="http://schemas.microsoft.com/office/drawing/2014/main" id="{0CDEB9FE-5D18-4556-8417-892AA341110E}"/>
              </a:ext>
            </a:extLst>
          </p:cNvPr>
          <p:cNvSpPr txBox="1"/>
          <p:nvPr/>
        </p:nvSpPr>
        <p:spPr>
          <a:xfrm>
            <a:off x="6818127" y="3061091"/>
            <a:ext cx="2157740" cy="460767"/>
          </a:xfrm>
          <a:prstGeom prst="rect">
            <a:avLst/>
          </a:prstGeom>
          <a:noFill/>
        </p:spPr>
        <p:txBody>
          <a:bodyPr wrap="square">
            <a:spAutoFit/>
          </a:bodyPr>
          <a:lstStyle/>
          <a:p>
            <a:pPr marL="0" marR="0" lvl="0" indent="0" algn="just" defTabSz="912683" rtl="0" eaLnBrk="1" fontAlgn="auto" latinLnBrk="0" hangingPunct="1">
              <a:lnSpc>
                <a:spcPct val="110000"/>
              </a:lnSpc>
              <a:spcBef>
                <a:spcPts val="0"/>
              </a:spcBef>
              <a:spcAft>
                <a:spcPts val="600"/>
              </a:spcAft>
              <a:buClrTx/>
              <a:buSzTx/>
              <a:buFontTx/>
              <a:buNone/>
              <a:tabLst/>
              <a:defRPr/>
            </a:pP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App mobile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phục</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vụ</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người</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bệnh</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xem</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đơn</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thuốc</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kết</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a:t>
            </a:r>
            <a:r>
              <a:rPr kumimoji="0" lang="en-US" sz="1129" b="0" i="0" u="none" strike="noStrike" kern="1200" cap="none" spc="-5" normalizeH="0" baseline="0" noProof="0" dirty="0" err="1">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quả</a:t>
            </a:r>
            <a:r>
              <a:rPr kumimoji="0" lang="en-US" sz="1129" b="0" i="0" u="none" strike="noStrike" kern="1200" cap="none" spc="-5" normalizeH="0" baseline="0" noProof="0" dirty="0">
                <a:ln>
                  <a:noFill/>
                </a:ln>
                <a:solidFill>
                  <a:prstClr val="black"/>
                </a:solidFill>
                <a:effectLst/>
                <a:uLnTx/>
                <a:uFillTx/>
                <a:latin typeface="Times New Roman" panose="02020603050405020304" pitchFamily="18" charset="0"/>
                <a:ea typeface="宋体" pitchFamily="2" charset="-122"/>
                <a:cs typeface="Times New Roman" panose="02020603050405020304" pitchFamily="18" charset="0"/>
              </a:rPr>
              <a:t> CLS…</a:t>
            </a:r>
          </a:p>
        </p:txBody>
      </p:sp>
      <p:sp>
        <p:nvSpPr>
          <p:cNvPr id="65" name="TextBox 64">
            <a:extLst>
              <a:ext uri="{FF2B5EF4-FFF2-40B4-BE49-F238E27FC236}">
                <a16:creationId xmlns:a16="http://schemas.microsoft.com/office/drawing/2014/main" id="{1243F407-831D-4B96-B17B-95881E925AB8}"/>
              </a:ext>
            </a:extLst>
          </p:cNvPr>
          <p:cNvSpPr txBox="1"/>
          <p:nvPr/>
        </p:nvSpPr>
        <p:spPr>
          <a:xfrm>
            <a:off x="2236991" y="44635"/>
            <a:ext cx="4757350" cy="646331"/>
          </a:xfrm>
          <a:prstGeom prst="rect">
            <a:avLst/>
          </a:prstGeom>
          <a:noFill/>
        </p:spPr>
        <p:txBody>
          <a:bodyPr wrap="square">
            <a:spAutoFit/>
          </a:bodyPr>
          <a:lstStyle/>
          <a:p>
            <a:pPr marL="0" marR="0" lvl="0" indent="0" algn="ctr" defTabSz="912683"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C00000"/>
                </a:solidFill>
                <a:effectLst/>
                <a:uLnTx/>
                <a:uFillTx/>
                <a:latin typeface="Times New Roman" panose="02020603050405020304" pitchFamily="18" charset="0"/>
                <a:ea typeface="Times New Roman" panose="02020603050405020304" pitchFamily="18" charset="0"/>
                <a:cs typeface="+mn-cs"/>
              </a:rPr>
              <a:t>THỰC HIỆN CHUYỂN ĐỔI SỐ</a:t>
            </a:r>
          </a:p>
          <a:p>
            <a:pPr marL="0" marR="0" lvl="0" indent="0" algn="ctr" defTabSz="912683"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C00000"/>
                </a:solidFill>
                <a:effectLst/>
                <a:uLnTx/>
                <a:uFillTx/>
                <a:latin typeface="Times New Roman" panose="02020603050405020304" pitchFamily="18" charset="0"/>
                <a:ea typeface="Times New Roman" panose="02020603050405020304" pitchFamily="18" charset="0"/>
                <a:cs typeface="+mn-cs"/>
              </a:rPr>
              <a:t> XÂY DỰNG BỆNH VIỆN THÔNG MINH </a:t>
            </a:r>
            <a:endParaRPr kumimoji="0" lang="en-US" sz="1800" b="0" i="0" u="none" strike="noStrike" kern="1200" cap="none" spc="0" normalizeH="0" baseline="0" noProof="0" dirty="0">
              <a:ln>
                <a:noFill/>
              </a:ln>
              <a:solidFill>
                <a:srgbClr val="C00000"/>
              </a:solidFill>
              <a:effectLst/>
              <a:uLnTx/>
              <a:uFillTx/>
              <a:latin typeface="Arial"/>
              <a:ea typeface="微软雅黑"/>
              <a:cs typeface="+mn-cs"/>
            </a:endParaRPr>
          </a:p>
        </p:txBody>
      </p:sp>
      <p:pic>
        <p:nvPicPr>
          <p:cNvPr id="66" name="Picture 9">
            <a:extLst>
              <a:ext uri="{FF2B5EF4-FFF2-40B4-BE49-F238E27FC236}">
                <a16:creationId xmlns:a16="http://schemas.microsoft.com/office/drawing/2014/main" id="{643CDAF7-EFBE-411B-BDE5-96031DE5A095}"/>
              </a:ext>
            </a:extLst>
          </p:cNvPr>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4669" b="96887" l="3502" r="96109">
                        <a14:foregroundMark x1="38521" y1="8949" x2="63813" y2="11284"/>
                        <a14:foregroundMark x1="63813" y1="11284" x2="91051" y2="35409"/>
                        <a14:foregroundMark x1="91051" y1="35409" x2="91829" y2="66148"/>
                        <a14:foregroundMark x1="91829" y1="66148" x2="73541" y2="84825"/>
                        <a14:foregroundMark x1="73541" y1="84825" x2="49805" y2="94942"/>
                        <a14:foregroundMark x1="49805" y1="94942" x2="20623" y2="81712"/>
                        <a14:foregroundMark x1="20623" y1="81712" x2="7782" y2="56420"/>
                        <a14:foregroundMark x1="7782" y1="56420" x2="12062" y2="35409"/>
                        <a14:foregroundMark x1="94163" y1="42802" x2="96109" y2="55253"/>
                        <a14:foregroundMark x1="47082" y1="94553" x2="52140" y2="93385"/>
                        <a14:foregroundMark x1="41634" y1="23346" x2="33074" y2="25681"/>
                        <a14:foregroundMark x1="59144" y1="24514" x2="74319" y2="36576"/>
                        <a14:foregroundMark x1="57198" y1="16342" x2="25681" y2="48638"/>
                        <a14:foregroundMark x1="25681" y1="48638" x2="66926" y2="78988"/>
                        <a14:foregroundMark x1="66926" y1="78988" x2="74319" y2="59922"/>
                        <a14:foregroundMark x1="28405" y1="33463" x2="21790" y2="63424"/>
                        <a14:foregroundMark x1="21790" y1="63424" x2="47082" y2="75097"/>
                        <a14:foregroundMark x1="47082" y1="75097" x2="46304" y2="75097"/>
                        <a14:foregroundMark x1="31907" y1="72374" x2="52918" y2="79767"/>
                        <a14:foregroundMark x1="75097" y1="70039" x2="76654" y2="46304"/>
                        <a14:foregroundMark x1="46304" y1="43969" x2="47082" y2="58366"/>
                        <a14:foregroundMark x1="39689" y1="49027" x2="48638" y2="41634"/>
                        <a14:foregroundMark x1="40856" y1="43969" x2="50973" y2="40078"/>
                        <a14:foregroundMark x1="56420" y1="39689" x2="61089" y2="52918"/>
                        <a14:foregroundMark x1="49805" y1="59533" x2="54475" y2="59533"/>
                        <a14:foregroundMark x1="50973" y1="44358" x2="54475" y2="48638"/>
                        <a14:foregroundMark x1="41634" y1="17510" x2="34241" y2="10117"/>
                        <a14:foregroundMark x1="31907" y1="10506" x2="7782" y2="28405"/>
                        <a14:foregroundMark x1="4572" y1="48249" x2="3502" y2="54864"/>
                        <a14:foregroundMark x1="7782" y1="28405" x2="4572" y2="48249"/>
                        <a14:foregroundMark x1="3502" y1="54864" x2="3891" y2="55642"/>
                        <a14:foregroundMark x1="66148" y1="7393" x2="40078" y2="5058"/>
                        <a14:foregroundMark x1="40078" y1="5058" x2="39300" y2="5447"/>
                        <a14:foregroundMark x1="43191" y1="96887" x2="54864" y2="96887"/>
                        <a14:backgroundMark x1="0" y1="48249" x2="0" y2="48249"/>
                      </a14:backgroundRemoval>
                    </a14:imgEffect>
                  </a14:imgLayer>
                </a14:imgProps>
              </a:ext>
            </a:extLst>
          </a:blip>
          <a:srcRect/>
          <a:stretch>
            <a:fillRect/>
          </a:stretch>
        </p:blipFill>
        <p:spPr bwMode="auto">
          <a:xfrm>
            <a:off x="1006655" y="190071"/>
            <a:ext cx="414068" cy="415301"/>
          </a:xfrm>
          <a:prstGeom prst="rect">
            <a:avLst/>
          </a:prstGeom>
          <a:noFill/>
          <a:ln w="9525">
            <a:noFill/>
            <a:miter lim="800000"/>
            <a:headEnd/>
            <a:tailEnd/>
          </a:ln>
        </p:spPr>
      </p:pic>
      <p:pic>
        <p:nvPicPr>
          <p:cNvPr id="67" name="Picture 66" descr="A red flag with a yellow star and a yellow star&#10;&#10;Description automatically generated">
            <a:extLst>
              <a:ext uri="{FF2B5EF4-FFF2-40B4-BE49-F238E27FC236}">
                <a16:creationId xmlns:a16="http://schemas.microsoft.com/office/drawing/2014/main" id="{9DD960BD-771F-478D-9875-3BCED1A62A77}"/>
              </a:ext>
            </a:extLst>
          </p:cNvPr>
          <p:cNvPicPr>
            <a:picLocks noChangeAspect="1"/>
          </p:cNvPicPr>
          <p:nvPr/>
        </p:nvPicPr>
        <p:blipFill>
          <a:blip r:embed="rId16" cstate="print">
            <a:extLst>
              <a:ext uri="{BEBA8EAE-BF5A-486C-A8C5-ECC9F3942E4B}">
                <a14:imgProps xmlns:a14="http://schemas.microsoft.com/office/drawing/2010/main">
                  <a14:imgLayer r:embed="rId17">
                    <a14:imgEffect>
                      <a14:backgroundRemoval t="10000" b="90000" l="10000" r="90000">
                        <a14:foregroundMark x1="67333" y1="32738" x2="81000" y2="64881"/>
                        <a14:foregroundMark x1="46000" y1="44643" x2="55333" y2="71429"/>
                        <a14:foregroundMark x1="55333" y1="71429" x2="55333" y2="71429"/>
                        <a14:foregroundMark x1="56333" y1="47619" x2="70000" y2="59524"/>
                        <a14:foregroundMark x1="28333" y1="50000" x2="41667" y2="69643"/>
                      </a14:backgroundRemoval>
                    </a14:imgEffect>
                  </a14:imgLayer>
                </a14:imgProps>
              </a:ext>
              <a:ext uri="{28A0092B-C50C-407E-A947-70E740481C1C}">
                <a14:useLocalDpi xmlns:a14="http://schemas.microsoft.com/office/drawing/2010/main" val="0"/>
              </a:ext>
            </a:extLst>
          </a:blip>
          <a:stretch>
            <a:fillRect/>
          </a:stretch>
        </p:blipFill>
        <p:spPr>
          <a:xfrm>
            <a:off x="7226350" y="0"/>
            <a:ext cx="1046380" cy="585972"/>
          </a:xfrm>
          <a:prstGeom prst="rect">
            <a:avLst/>
          </a:prstGeom>
        </p:spPr>
      </p:pic>
    </p:spTree>
    <p:extLst>
      <p:ext uri="{BB962C8B-B14F-4D97-AF65-F5344CB8AC3E}">
        <p14:creationId xmlns:p14="http://schemas.microsoft.com/office/powerpoint/2010/main" val="25414132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5800" y="131584"/>
            <a:ext cx="761997" cy="555653"/>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159546" y="131585"/>
            <a:ext cx="647105" cy="626561"/>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cxnSp>
        <p:nvCxnSpPr>
          <p:cNvPr id="4" name="Straight Connector 3">
            <a:extLst>
              <a:ext uri="{FF2B5EF4-FFF2-40B4-BE49-F238E27FC236}">
                <a16:creationId xmlns:a16="http://schemas.microsoft.com/office/drawing/2014/main" id="{D303FA83-4A6E-98DD-87A2-1164F139042D}"/>
              </a:ext>
            </a:extLst>
          </p:cNvPr>
          <p:cNvCxnSpPr/>
          <p:nvPr/>
        </p:nvCxnSpPr>
        <p:spPr>
          <a:xfrm>
            <a:off x="2586038" y="590550"/>
            <a:ext cx="3943349"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pic>
        <p:nvPicPr>
          <p:cNvPr id="22" name="Picture 9">
            <a:extLst>
              <a:ext uri="{FF2B5EF4-FFF2-40B4-BE49-F238E27FC236}">
                <a16:creationId xmlns:a16="http://schemas.microsoft.com/office/drawing/2014/main" id="{9B3DCC3E-B05F-03C9-9C8A-BF308E92CD08}"/>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4669" b="96887" l="3502" r="96109">
                        <a14:foregroundMark x1="38521" y1="8949" x2="63813" y2="11284"/>
                        <a14:foregroundMark x1="63813" y1="11284" x2="91051" y2="35409"/>
                        <a14:foregroundMark x1="91051" y1="35409" x2="91829" y2="66148"/>
                        <a14:foregroundMark x1="91829" y1="66148" x2="73541" y2="84825"/>
                        <a14:foregroundMark x1="73541" y1="84825" x2="49805" y2="94942"/>
                        <a14:foregroundMark x1="49805" y1="94942" x2="20623" y2="81712"/>
                        <a14:foregroundMark x1="20623" y1="81712" x2="7782" y2="56420"/>
                        <a14:foregroundMark x1="7782" y1="56420" x2="12062" y2="35409"/>
                        <a14:foregroundMark x1="94163" y1="42802" x2="96109" y2="55253"/>
                        <a14:foregroundMark x1="47082" y1="94553" x2="52140" y2="93385"/>
                        <a14:foregroundMark x1="41634" y1="23346" x2="33074" y2="25681"/>
                        <a14:foregroundMark x1="59144" y1="24514" x2="74319" y2="36576"/>
                        <a14:foregroundMark x1="57198" y1="16342" x2="25681" y2="48638"/>
                        <a14:foregroundMark x1="25681" y1="48638" x2="66926" y2="78988"/>
                        <a14:foregroundMark x1="66926" y1="78988" x2="74319" y2="59922"/>
                        <a14:foregroundMark x1="28405" y1="33463" x2="21790" y2="63424"/>
                        <a14:foregroundMark x1="21790" y1="63424" x2="47082" y2="75097"/>
                        <a14:foregroundMark x1="47082" y1="75097" x2="46304" y2="75097"/>
                        <a14:foregroundMark x1="31907" y1="72374" x2="52918" y2="79767"/>
                        <a14:foregroundMark x1="75097" y1="70039" x2="76654" y2="46304"/>
                        <a14:foregroundMark x1="46304" y1="43969" x2="47082" y2="58366"/>
                        <a14:foregroundMark x1="39689" y1="49027" x2="48638" y2="41634"/>
                        <a14:foregroundMark x1="40856" y1="43969" x2="50973" y2="40078"/>
                        <a14:foregroundMark x1="56420" y1="39689" x2="61089" y2="52918"/>
                        <a14:foregroundMark x1="49805" y1="59533" x2="54475" y2="59533"/>
                        <a14:foregroundMark x1="50973" y1="44358" x2="54475" y2="48638"/>
                        <a14:foregroundMark x1="41634" y1="17510" x2="34241" y2="10117"/>
                        <a14:foregroundMark x1="31907" y1="10506" x2="7782" y2="28405"/>
                        <a14:foregroundMark x1="4572" y1="48249" x2="3502" y2="54864"/>
                        <a14:foregroundMark x1="7782" y1="28405" x2="4572" y2="48249"/>
                        <a14:foregroundMark x1="3502" y1="54864" x2="3891" y2="55642"/>
                        <a14:foregroundMark x1="66148" y1="7393" x2="40078" y2="5058"/>
                        <a14:foregroundMark x1="40078" y1="5058" x2="39300" y2="5447"/>
                        <a14:foregroundMark x1="43191" y1="96887" x2="54864" y2="96887"/>
                        <a14:backgroundMark x1="0" y1="48249" x2="0" y2="48249"/>
                      </a14:backgroundRemoval>
                    </a14:imgEffect>
                  </a14:imgLayer>
                </a14:imgProps>
              </a:ext>
            </a:extLst>
          </a:blip>
          <a:srcRect/>
          <a:stretch>
            <a:fillRect/>
          </a:stretch>
        </p:blipFill>
        <p:spPr bwMode="auto">
          <a:xfrm>
            <a:off x="898189" y="180612"/>
            <a:ext cx="414068" cy="415301"/>
          </a:xfrm>
          <a:prstGeom prst="rect">
            <a:avLst/>
          </a:prstGeom>
          <a:noFill/>
          <a:ln w="9525">
            <a:noFill/>
            <a:miter lim="800000"/>
            <a:headEnd/>
            <a:tailEnd/>
          </a:ln>
        </p:spPr>
      </p:pic>
      <p:pic>
        <p:nvPicPr>
          <p:cNvPr id="37" name="Picture 36" descr="A red flag with a yellow star and a yellow star&#10;&#10;Description automatically generated">
            <a:extLst>
              <a:ext uri="{FF2B5EF4-FFF2-40B4-BE49-F238E27FC236}">
                <a16:creationId xmlns:a16="http://schemas.microsoft.com/office/drawing/2014/main" id="{4B1CCF5A-664B-0082-3F5B-A53089389681}"/>
              </a:ext>
            </a:extLst>
          </p:cNvPr>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foregroundMark x1="67333" y1="32738" x2="81000" y2="64881"/>
                        <a14:foregroundMark x1="46000" y1="44643" x2="55333" y2="71429"/>
                        <a14:foregroundMark x1="55333" y1="71429" x2="55333" y2="71429"/>
                        <a14:foregroundMark x1="56333" y1="47619" x2="70000" y2="59524"/>
                        <a14:foregroundMark x1="28333" y1="50000" x2="41667" y2="69643"/>
                      </a14:backgroundRemoval>
                    </a14:imgEffect>
                  </a14:imgLayer>
                </a14:imgProps>
              </a:ext>
              <a:ext uri="{28A0092B-C50C-407E-A947-70E740481C1C}">
                <a14:useLocalDpi xmlns:a14="http://schemas.microsoft.com/office/drawing/2010/main" val="0"/>
              </a:ext>
            </a:extLst>
          </a:blip>
          <a:stretch>
            <a:fillRect/>
          </a:stretch>
        </p:blipFill>
        <p:spPr>
          <a:xfrm>
            <a:off x="7340481" y="123735"/>
            <a:ext cx="1046380" cy="585972"/>
          </a:xfrm>
          <a:prstGeom prst="rect">
            <a:avLst/>
          </a:prstGeom>
        </p:spPr>
      </p:pic>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6"/>
          <a:stretch>
            <a:fillRect/>
          </a:stretch>
        </p:blipFill>
        <p:spPr>
          <a:xfrm>
            <a:off x="1354456" y="4754751"/>
            <a:ext cx="6395084" cy="406943"/>
          </a:xfrm>
          <a:prstGeom prst="rect">
            <a:avLst/>
          </a:prstGeom>
          <a:effectLst>
            <a:glow rad="114300">
              <a:schemeClr val="bg1"/>
            </a:glow>
          </a:effectLst>
        </p:spPr>
      </p:pic>
      <p:pic>
        <p:nvPicPr>
          <p:cNvPr id="36" name="Picture 35">
            <a:extLst>
              <a:ext uri="{FF2B5EF4-FFF2-40B4-BE49-F238E27FC236}">
                <a16:creationId xmlns:a16="http://schemas.microsoft.com/office/drawing/2014/main" id="{1245D4D5-45E6-4584-88DD-5630D4CFDC00}"/>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32809" y="687237"/>
            <a:ext cx="3481808" cy="2768382"/>
          </a:xfrm>
          <a:prstGeom prst="rect">
            <a:avLst/>
          </a:prstGeom>
        </p:spPr>
      </p:pic>
      <p:pic>
        <p:nvPicPr>
          <p:cNvPr id="38" name="Picture 37">
            <a:extLst>
              <a:ext uri="{FF2B5EF4-FFF2-40B4-BE49-F238E27FC236}">
                <a16:creationId xmlns:a16="http://schemas.microsoft.com/office/drawing/2014/main" id="{40DAA87B-F33E-439F-A5F3-76D1FAE94E9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832056" y="708241"/>
            <a:ext cx="1447799" cy="1326001"/>
          </a:xfrm>
          <a:prstGeom prst="rect">
            <a:avLst/>
          </a:prstGeom>
        </p:spPr>
      </p:pic>
      <p:pic>
        <p:nvPicPr>
          <p:cNvPr id="39" name="Picture 38">
            <a:extLst>
              <a:ext uri="{FF2B5EF4-FFF2-40B4-BE49-F238E27FC236}">
                <a16:creationId xmlns:a16="http://schemas.microsoft.com/office/drawing/2014/main" id="{AD28DFBB-6EB8-4A30-B1D9-402F5414FB24}"/>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392700" y="2160190"/>
            <a:ext cx="1504763" cy="1316867"/>
          </a:xfrm>
          <a:prstGeom prst="rect">
            <a:avLst/>
          </a:prstGeom>
        </p:spPr>
      </p:pic>
      <p:pic>
        <p:nvPicPr>
          <p:cNvPr id="40" name="Picture 39">
            <a:extLst>
              <a:ext uri="{FF2B5EF4-FFF2-40B4-BE49-F238E27FC236}">
                <a16:creationId xmlns:a16="http://schemas.microsoft.com/office/drawing/2014/main" id="{14218ACF-09C7-49D1-B803-C8DE70365365}"/>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014902" y="2182017"/>
            <a:ext cx="1500170" cy="1304175"/>
          </a:xfrm>
          <a:prstGeom prst="rect">
            <a:avLst/>
          </a:prstGeom>
        </p:spPr>
      </p:pic>
      <p:pic>
        <p:nvPicPr>
          <p:cNvPr id="42" name="Picture 41">
            <a:extLst>
              <a:ext uri="{FF2B5EF4-FFF2-40B4-BE49-F238E27FC236}">
                <a16:creationId xmlns:a16="http://schemas.microsoft.com/office/drawing/2014/main" id="{A316905C-CB51-482B-A89A-0085A083C1D2}"/>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832056" y="2158090"/>
            <a:ext cx="1447799" cy="1316867"/>
          </a:xfrm>
          <a:prstGeom prst="rect">
            <a:avLst/>
          </a:prstGeom>
          <a:blipFill>
            <a:blip r:embed="rId22" cstate="email"/>
            <a:srcRect/>
            <a:stretch>
              <a:fillRect/>
            </a:stretch>
          </a:blipFill>
          <a:ln w="19050" cap="flat" cmpd="sng" algn="ctr">
            <a:solidFill>
              <a:schemeClr val="bg1">
                <a:lumMod val="85000"/>
              </a:schemeClr>
            </a:solidFill>
            <a:prstDash val="solid"/>
            <a:miter lim="800000"/>
            <a:headEnd/>
            <a:tailEnd/>
          </a:ln>
          <a:effectLst/>
        </p:spPr>
      </p:pic>
      <p:pic>
        <p:nvPicPr>
          <p:cNvPr id="43" name="Picture 42">
            <a:extLst>
              <a:ext uri="{FF2B5EF4-FFF2-40B4-BE49-F238E27FC236}">
                <a16:creationId xmlns:a16="http://schemas.microsoft.com/office/drawing/2014/main" id="{6E4A022B-2783-47C1-8F71-A4E5FD78264C}"/>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392700" y="708241"/>
            <a:ext cx="1504763" cy="1314716"/>
          </a:xfrm>
          <a:prstGeom prst="rect">
            <a:avLst/>
          </a:prstGeom>
        </p:spPr>
      </p:pic>
      <p:sp>
        <p:nvSpPr>
          <p:cNvPr id="44" name="TextBox 43">
            <a:extLst>
              <a:ext uri="{FF2B5EF4-FFF2-40B4-BE49-F238E27FC236}">
                <a16:creationId xmlns:a16="http://schemas.microsoft.com/office/drawing/2014/main" id="{0AFCD356-A452-4B49-854F-0EEE54A81919}"/>
              </a:ext>
            </a:extLst>
          </p:cNvPr>
          <p:cNvSpPr txBox="1"/>
          <p:nvPr/>
        </p:nvSpPr>
        <p:spPr>
          <a:xfrm>
            <a:off x="147189" y="3551751"/>
            <a:ext cx="8587847" cy="430887"/>
          </a:xfrm>
          <a:prstGeom prst="rect">
            <a:avLst/>
          </a:prstGeom>
          <a:noFill/>
        </p:spPr>
        <p:txBody>
          <a:bodyPr wrap="square">
            <a:spAutoFit/>
          </a:bodyPr>
          <a:lstStyle/>
          <a:p>
            <a:pPr marL="128588" indent="-128588" algn="just" defTabSz="685800">
              <a:buFont typeface="Wingdings" panose="05000000000000000000" pitchFamily="2" charset="2"/>
              <a:buChar char="v"/>
            </a:pP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Đoàn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công</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tác</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BV Nhi TW do PGS.TS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Trần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Minh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Điển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Giám</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đốc</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Bệnh</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viện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làm</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Trưởng</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đoàn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làm</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việc</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tại</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Bệnh</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viện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về</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khảo</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sát</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xây</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dựng</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lộ</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trình</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hỗ</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trợ</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chuyên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môn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chuyển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giao</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kỹ</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thuật</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chuyên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ngành</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Nhi khoa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và</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định</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hướng</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hỗ</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trợ</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phát</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triển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Bệnh</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viện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năm</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2022,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giai</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đoạn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2022-2026</a:t>
            </a:r>
            <a:endParaRPr lang="en-US" sz="1100" dirty="0">
              <a:latin typeface="Times New Roman" panose="02020603050405020304" pitchFamily="18" charset="0"/>
              <a:ea typeface="微软雅黑"/>
              <a:cs typeface="Times New Roman" panose="02020603050405020304" pitchFamily="18" charset="0"/>
            </a:endParaRPr>
          </a:p>
        </p:txBody>
      </p:sp>
      <p:sp>
        <p:nvSpPr>
          <p:cNvPr id="45" name="TextBox 44">
            <a:extLst>
              <a:ext uri="{FF2B5EF4-FFF2-40B4-BE49-F238E27FC236}">
                <a16:creationId xmlns:a16="http://schemas.microsoft.com/office/drawing/2014/main" id="{BE159EC0-8AA0-4E5C-A20A-2DF4D59C0BDD}"/>
              </a:ext>
            </a:extLst>
          </p:cNvPr>
          <p:cNvSpPr txBox="1"/>
          <p:nvPr/>
        </p:nvSpPr>
        <p:spPr>
          <a:xfrm>
            <a:off x="147733" y="4324350"/>
            <a:ext cx="8587848" cy="430887"/>
          </a:xfrm>
          <a:prstGeom prst="rect">
            <a:avLst/>
          </a:prstGeom>
          <a:noFill/>
        </p:spPr>
        <p:txBody>
          <a:bodyPr wrap="square">
            <a:spAutoFit/>
          </a:bodyPr>
          <a:lstStyle/>
          <a:p>
            <a:pPr marL="128588" indent="-128588" algn="just" defTabSz="685800">
              <a:buFont typeface="Wingdings" panose="05000000000000000000" pitchFamily="2" charset="2"/>
              <a:buChar char="v"/>
            </a:pPr>
            <a:r>
              <a:rPr lang="en-US" sz="1100" b="0" i="0" strike="noStrike" dirty="0" err="1">
                <a:solidFill>
                  <a:srgbClr val="050505"/>
                </a:solidFill>
                <a:effectLst/>
                <a:latin typeface="Times New Roman" panose="02020603050405020304" pitchFamily="18" charset="0"/>
                <a:cs typeface="Times New Roman" panose="02020603050405020304" pitchFamily="18" charset="0"/>
              </a:rPr>
              <a:t>Ths</a:t>
            </a:r>
            <a:r>
              <a:rPr lang="en-US" sz="1100" b="0" i="0" strike="noStrike" dirty="0">
                <a:solidFill>
                  <a:srgbClr val="050505"/>
                </a:solidFill>
                <a:effectLst/>
                <a:latin typeface="Times New Roman" panose="02020603050405020304" pitchFamily="18" charset="0"/>
                <a:cs typeface="Times New Roman" panose="02020603050405020304" pitchFamily="18" charset="0"/>
              </a:rPr>
              <a:t>. BS </a:t>
            </a:r>
            <a:r>
              <a:rPr lang="vi-VN" sz="1100" b="0" i="0" dirty="0">
                <a:solidFill>
                  <a:srgbClr val="050505"/>
                </a:solidFill>
                <a:effectLst/>
                <a:latin typeface="Times New Roman" panose="02020603050405020304" pitchFamily="18" charset="0"/>
                <a:cs typeface="Times New Roman" panose="02020603050405020304" pitchFamily="18" charset="0"/>
              </a:rPr>
              <a:t>Nguyễn Trọng Quỳnh – phụ trách đơn nguyên chỉnh hình nhi, khoa </a:t>
            </a:r>
            <a:r>
              <a:rPr lang="en-US" sz="1100" b="0" i="0" dirty="0">
                <a:solidFill>
                  <a:srgbClr val="050505"/>
                </a:solidFill>
                <a:effectLst/>
                <a:latin typeface="Times New Roman" panose="02020603050405020304" pitchFamily="18" charset="0"/>
                <a:cs typeface="Times New Roman" panose="02020603050405020304" pitchFamily="18" charset="0"/>
              </a:rPr>
              <a:t>CTCH</a:t>
            </a:r>
            <a:r>
              <a:rPr lang="vi-VN" sz="1100" b="0" i="0" dirty="0">
                <a:solidFill>
                  <a:srgbClr val="050505"/>
                </a:solidFill>
                <a:effectLst/>
                <a:latin typeface="Times New Roman" panose="02020603050405020304" pitchFamily="18" charset="0"/>
                <a:cs typeface="Times New Roman" panose="02020603050405020304" pitchFamily="18" charset="0"/>
              </a:rPr>
              <a:t>, Bệnh viện Xanh Pôn</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chuyển</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giao</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thành</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công</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kỹ</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thuật</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điều</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trị</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phẫu</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thuật</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bệnh</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lý</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xương</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thuỷ</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tinh</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và</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tổn</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thương</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sụn</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phát</a:t>
            </a:r>
            <a:r>
              <a:rPr lang="en-US" sz="1100" b="0" i="0" dirty="0">
                <a:solidFill>
                  <a:srgbClr val="050505"/>
                </a:solidFill>
                <a:effectLst/>
                <a:latin typeface="Times New Roman" panose="02020603050405020304" pitchFamily="18" charset="0"/>
                <a:cs typeface="Times New Roman" panose="02020603050405020304" pitchFamily="18" charset="0"/>
              </a:rPr>
              <a:t> </a:t>
            </a:r>
            <a:r>
              <a:rPr lang="en-US" sz="1100" b="0" i="0" dirty="0" err="1">
                <a:solidFill>
                  <a:srgbClr val="050505"/>
                </a:solidFill>
                <a:effectLst/>
                <a:latin typeface="Times New Roman" panose="02020603050405020304" pitchFamily="18" charset="0"/>
                <a:cs typeface="Times New Roman" panose="02020603050405020304" pitchFamily="18" charset="0"/>
              </a:rPr>
              <a:t>triển</a:t>
            </a:r>
            <a:r>
              <a:rPr lang="en-US" sz="1100" b="0" i="0" dirty="0">
                <a:solidFill>
                  <a:srgbClr val="050505"/>
                </a:solidFill>
                <a:effectLst/>
                <a:latin typeface="Times New Roman" panose="02020603050405020304" pitchFamily="18" charset="0"/>
                <a:cs typeface="Times New Roman" panose="02020603050405020304" pitchFamily="18" charset="0"/>
              </a:rPr>
              <a:t>.</a:t>
            </a:r>
            <a:r>
              <a:rPr lang="vi-VN" sz="1100" b="0" dirty="0">
                <a:solidFill>
                  <a:srgbClr val="050505"/>
                </a:solidFill>
                <a:effectLst/>
                <a:latin typeface="Times New Roman" panose="02020603050405020304" pitchFamily="18" charset="0"/>
                <a:cs typeface="Times New Roman" panose="02020603050405020304" pitchFamily="18" charset="0"/>
              </a:rPr>
              <a:t> </a:t>
            </a:r>
            <a:endParaRPr lang="en-US" sz="1100" dirty="0">
              <a:solidFill>
                <a:prstClr val="black"/>
              </a:solidFill>
              <a:latin typeface="Times New Roman" panose="02020603050405020304" pitchFamily="18" charset="0"/>
              <a:ea typeface="微软雅黑"/>
              <a:cs typeface="Times New Roman" panose="02020603050405020304" pitchFamily="18" charset="0"/>
            </a:endParaRPr>
          </a:p>
        </p:txBody>
      </p:sp>
      <p:sp>
        <p:nvSpPr>
          <p:cNvPr id="46" name="TextBox 45">
            <a:extLst>
              <a:ext uri="{FF2B5EF4-FFF2-40B4-BE49-F238E27FC236}">
                <a16:creationId xmlns:a16="http://schemas.microsoft.com/office/drawing/2014/main" id="{2E58EA2C-2AE8-4EDA-98CD-6CEDCFD7D4AB}"/>
              </a:ext>
            </a:extLst>
          </p:cNvPr>
          <p:cNvSpPr txBox="1"/>
          <p:nvPr/>
        </p:nvSpPr>
        <p:spPr>
          <a:xfrm>
            <a:off x="147190" y="3943350"/>
            <a:ext cx="8503573" cy="430887"/>
          </a:xfrm>
          <a:prstGeom prst="rect">
            <a:avLst/>
          </a:prstGeom>
          <a:noFill/>
        </p:spPr>
        <p:txBody>
          <a:bodyPr wrap="square">
            <a:spAutoFit/>
          </a:bodyPr>
          <a:lstStyle/>
          <a:p>
            <a:pPr marL="171450" indent="-171450">
              <a:buFont typeface="Wingdings" panose="05000000000000000000" pitchFamily="2" charset="2"/>
              <a:buChar char="v"/>
            </a:pPr>
            <a:r>
              <a:rPr lang="vi-VN" sz="1100" dirty="0">
                <a:solidFill>
                  <a:prstClr val="black"/>
                </a:solidFill>
                <a:latin typeface="Times New Roman" panose="02020603050405020304" pitchFamily="18" charset="0"/>
                <a:cs typeface="Times New Roman" panose="02020603050405020304" pitchFamily="18" charset="0"/>
              </a:rPr>
              <a:t>TS BS. Lý Xuân Quang – T</a:t>
            </a:r>
            <a:r>
              <a:rPr lang="en-US" sz="1100" dirty="0">
                <a:solidFill>
                  <a:prstClr val="black"/>
                </a:solidFill>
                <a:latin typeface="Times New Roman" panose="02020603050405020304" pitchFamily="18" charset="0"/>
                <a:cs typeface="Times New Roman" panose="02020603050405020304" pitchFamily="18" charset="0"/>
              </a:rPr>
              <a:t>K</a:t>
            </a:r>
            <a:r>
              <a:rPr lang="vi-VN" sz="1100" dirty="0">
                <a:solidFill>
                  <a:prstClr val="black"/>
                </a:solidFill>
                <a:latin typeface="Times New Roman" panose="02020603050405020304" pitchFamily="18" charset="0"/>
                <a:cs typeface="Times New Roman" panose="02020603050405020304" pitchFamily="18" charset="0"/>
              </a:rPr>
              <a:t> Tai Mũi Họng, B</a:t>
            </a:r>
            <a:r>
              <a:rPr lang="en-US" sz="1100" dirty="0">
                <a:solidFill>
                  <a:prstClr val="black"/>
                </a:solidFill>
                <a:latin typeface="Times New Roman" panose="02020603050405020304" pitchFamily="18" charset="0"/>
                <a:cs typeface="Times New Roman" panose="02020603050405020304" pitchFamily="18" charset="0"/>
              </a:rPr>
              <a:t>V</a:t>
            </a:r>
            <a:r>
              <a:rPr lang="vi-VN" sz="1100" dirty="0">
                <a:solidFill>
                  <a:prstClr val="black"/>
                </a:solidFill>
                <a:latin typeface="Times New Roman" panose="02020603050405020304" pitchFamily="18" charset="0"/>
                <a:cs typeface="Times New Roman" panose="02020603050405020304" pitchFamily="18" charset="0"/>
              </a:rPr>
              <a:t> Đại học Y dược T</a:t>
            </a:r>
            <a:r>
              <a:rPr lang="en-US" sz="1100" dirty="0">
                <a:solidFill>
                  <a:prstClr val="black"/>
                </a:solidFill>
                <a:latin typeface="Times New Roman" panose="02020603050405020304" pitchFamily="18" charset="0"/>
                <a:cs typeface="Times New Roman" panose="02020603050405020304" pitchFamily="18" charset="0"/>
              </a:rPr>
              <a:t>P</a:t>
            </a:r>
            <a:r>
              <a:rPr lang="vi-VN" sz="1100" dirty="0">
                <a:solidFill>
                  <a:prstClr val="black"/>
                </a:solidFill>
                <a:latin typeface="Times New Roman" panose="02020603050405020304" pitchFamily="18" charset="0"/>
                <a:cs typeface="Times New Roman" panose="02020603050405020304" pitchFamily="18" charset="0"/>
              </a:rPr>
              <a:t> Hồ Chí Minh</a:t>
            </a:r>
            <a:r>
              <a:rPr lang="en-US" sz="1100" dirty="0">
                <a:solidFill>
                  <a:prstClr val="black"/>
                </a:solidFill>
                <a:latin typeface="Times New Roman" panose="02020603050405020304" pitchFamily="18" charset="0"/>
                <a:cs typeface="Times New Roman" panose="02020603050405020304" pitchFamily="18" charset="0"/>
              </a:rPr>
              <a:t> </a:t>
            </a:r>
            <a:r>
              <a:rPr lang="en-US" sz="1100" dirty="0" err="1">
                <a:solidFill>
                  <a:prstClr val="black"/>
                </a:solidFill>
                <a:latin typeface="Times New Roman" panose="02020603050405020304" pitchFamily="18" charset="0"/>
                <a:cs typeface="Times New Roman" panose="02020603050405020304" pitchFamily="18" charset="0"/>
              </a:rPr>
              <a:t>hỗ</a:t>
            </a:r>
            <a:r>
              <a:rPr lang="en-US" sz="1100" dirty="0">
                <a:solidFill>
                  <a:prstClr val="black"/>
                </a:solidFill>
                <a:latin typeface="Times New Roman" panose="02020603050405020304" pitchFamily="18" charset="0"/>
                <a:cs typeface="Times New Roman" panose="02020603050405020304" pitchFamily="18" charset="0"/>
              </a:rPr>
              <a:t> </a:t>
            </a:r>
            <a:r>
              <a:rPr lang="en-US" sz="1100" dirty="0" err="1">
                <a:solidFill>
                  <a:prstClr val="black"/>
                </a:solidFill>
                <a:latin typeface="Times New Roman" panose="02020603050405020304" pitchFamily="18" charset="0"/>
                <a:cs typeface="Times New Roman" panose="02020603050405020304" pitchFamily="18" charset="0"/>
              </a:rPr>
              <a:t>trợ</a:t>
            </a:r>
            <a:r>
              <a:rPr lang="en-US" sz="1100" dirty="0">
                <a:solidFill>
                  <a:prstClr val="black"/>
                </a:solidFill>
                <a:latin typeface="Times New Roman" panose="02020603050405020304" pitchFamily="18" charset="0"/>
                <a:cs typeface="Times New Roman" panose="02020603050405020304" pitchFamily="18" charset="0"/>
              </a:rPr>
              <a:t> </a:t>
            </a:r>
            <a:r>
              <a:rPr lang="en-US" sz="1100" dirty="0" err="1">
                <a:solidFill>
                  <a:prstClr val="black"/>
                </a:solidFill>
                <a:latin typeface="Times New Roman" panose="02020603050405020304" pitchFamily="18" charset="0"/>
                <a:cs typeface="Times New Roman" panose="02020603050405020304" pitchFamily="18" charset="0"/>
              </a:rPr>
              <a:t>chuyên</a:t>
            </a:r>
            <a:r>
              <a:rPr lang="en-US" sz="1100" dirty="0">
                <a:solidFill>
                  <a:prstClr val="black"/>
                </a:solidFill>
                <a:latin typeface="Times New Roman" panose="02020603050405020304" pitchFamily="18" charset="0"/>
                <a:cs typeface="Times New Roman" panose="02020603050405020304" pitchFamily="18" charset="0"/>
              </a:rPr>
              <a:t> </a:t>
            </a:r>
            <a:r>
              <a:rPr lang="en-US" sz="1100" dirty="0" err="1">
                <a:solidFill>
                  <a:prstClr val="black"/>
                </a:solidFill>
                <a:latin typeface="Times New Roman" panose="02020603050405020304" pitchFamily="18" charset="0"/>
                <a:cs typeface="Times New Roman" panose="02020603050405020304" pitchFamily="18" charset="0"/>
              </a:rPr>
              <a:t>môn</a:t>
            </a:r>
            <a:r>
              <a:rPr lang="en-US" sz="1100" dirty="0">
                <a:solidFill>
                  <a:prstClr val="black"/>
                </a:solidFill>
                <a:latin typeface="Times New Roman" panose="02020603050405020304" pitchFamily="18" charset="0"/>
                <a:cs typeface="Times New Roman" panose="02020603050405020304" pitchFamily="18" charset="0"/>
              </a:rPr>
              <a:t> Tai </a:t>
            </a:r>
            <a:r>
              <a:rPr lang="en-US" sz="1100" dirty="0" err="1">
                <a:solidFill>
                  <a:prstClr val="black"/>
                </a:solidFill>
                <a:latin typeface="Times New Roman" panose="02020603050405020304" pitchFamily="18" charset="0"/>
                <a:cs typeface="Times New Roman" panose="02020603050405020304" pitchFamily="18" charset="0"/>
              </a:rPr>
              <a:t>Mũi</a:t>
            </a:r>
            <a:r>
              <a:rPr lang="en-US" sz="1100" dirty="0">
                <a:solidFill>
                  <a:prstClr val="black"/>
                </a:solidFill>
                <a:latin typeface="Times New Roman" panose="02020603050405020304" pitchFamily="18" charset="0"/>
                <a:cs typeface="Times New Roman" panose="02020603050405020304" pitchFamily="18" charset="0"/>
              </a:rPr>
              <a:t> </a:t>
            </a:r>
            <a:r>
              <a:rPr lang="en-US" sz="1100" dirty="0" err="1">
                <a:solidFill>
                  <a:prstClr val="black"/>
                </a:solidFill>
                <a:latin typeface="Times New Roman" panose="02020603050405020304" pitchFamily="18" charset="0"/>
                <a:cs typeface="Times New Roman" panose="02020603050405020304" pitchFamily="18" charset="0"/>
              </a:rPr>
              <a:t>Họng</a:t>
            </a:r>
            <a:r>
              <a:rPr lang="en-US" sz="1100" dirty="0">
                <a:solidFill>
                  <a:prstClr val="black"/>
                </a:solidFill>
                <a:latin typeface="Times New Roman" panose="02020603050405020304" pitchFamily="18" charset="0"/>
                <a:cs typeface="Times New Roman" panose="02020603050405020304" pitchFamily="18" charset="0"/>
              </a:rPr>
              <a:t> </a:t>
            </a:r>
            <a:r>
              <a:rPr lang="en-US" sz="1100" dirty="0" err="1">
                <a:solidFill>
                  <a:prstClr val="black"/>
                </a:solidFill>
                <a:latin typeface="Times New Roman" panose="02020603050405020304" pitchFamily="18" charset="0"/>
                <a:cs typeface="Times New Roman" panose="02020603050405020304" pitchFamily="18" charset="0"/>
              </a:rPr>
              <a:t>cho</a:t>
            </a:r>
            <a:r>
              <a:rPr lang="en-US" sz="1100" dirty="0">
                <a:solidFill>
                  <a:prstClr val="black"/>
                </a:solidFill>
                <a:latin typeface="Times New Roman" panose="02020603050405020304" pitchFamily="18" charset="0"/>
                <a:cs typeface="Times New Roman" panose="02020603050405020304" pitchFamily="18" charset="0"/>
              </a:rPr>
              <a:t> CBYT </a:t>
            </a:r>
            <a:r>
              <a:rPr lang="en-US" sz="1100" dirty="0" err="1">
                <a:solidFill>
                  <a:prstClr val="black"/>
                </a:solidFill>
                <a:latin typeface="Times New Roman" panose="02020603050405020304" pitchFamily="18" charset="0"/>
                <a:cs typeface="Times New Roman" panose="02020603050405020304" pitchFamily="18" charset="0"/>
              </a:rPr>
              <a:t>tại</a:t>
            </a:r>
            <a:r>
              <a:rPr lang="en-US" sz="1100" dirty="0">
                <a:solidFill>
                  <a:prstClr val="black"/>
                </a:solidFill>
                <a:latin typeface="Times New Roman" panose="02020603050405020304" pitchFamily="18" charset="0"/>
                <a:cs typeface="Times New Roman" panose="02020603050405020304" pitchFamily="18" charset="0"/>
              </a:rPr>
              <a:t> BV </a:t>
            </a:r>
            <a:r>
              <a:rPr lang="en-US" sz="1100" dirty="0" err="1">
                <a:solidFill>
                  <a:prstClr val="black"/>
                </a:solidFill>
                <a:latin typeface="Times New Roman" panose="02020603050405020304" pitchFamily="18" charset="0"/>
                <a:cs typeface="Times New Roman" panose="02020603050405020304" pitchFamily="18" charset="0"/>
              </a:rPr>
              <a:t>Sản</a:t>
            </a:r>
            <a:r>
              <a:rPr lang="en-US" sz="1100" dirty="0">
                <a:solidFill>
                  <a:prstClr val="black"/>
                </a:solidFill>
                <a:latin typeface="Times New Roman" panose="02020603050405020304" pitchFamily="18" charset="0"/>
                <a:cs typeface="Times New Roman" panose="02020603050405020304" pitchFamily="18" charset="0"/>
              </a:rPr>
              <a:t> Nhi </a:t>
            </a:r>
            <a:r>
              <a:rPr lang="en-US" sz="1100" dirty="0" err="1">
                <a:solidFill>
                  <a:prstClr val="black"/>
                </a:solidFill>
                <a:latin typeface="Times New Roman" panose="02020603050405020304" pitchFamily="18" charset="0"/>
                <a:cs typeface="Times New Roman" panose="02020603050405020304" pitchFamily="18" charset="0"/>
              </a:rPr>
              <a:t>Nghệ</a:t>
            </a:r>
            <a:r>
              <a:rPr lang="en-US" sz="1100" dirty="0">
                <a:solidFill>
                  <a:prstClr val="black"/>
                </a:solidFill>
                <a:latin typeface="Times New Roman" panose="02020603050405020304" pitchFamily="18" charset="0"/>
                <a:cs typeface="Times New Roman" panose="02020603050405020304" pitchFamily="18" charset="0"/>
              </a:rPr>
              <a:t> An;</a:t>
            </a:r>
          </a:p>
        </p:txBody>
      </p:sp>
      <p:pic>
        <p:nvPicPr>
          <p:cNvPr id="47" name="Picture 46">
            <a:extLst>
              <a:ext uri="{FF2B5EF4-FFF2-40B4-BE49-F238E27FC236}">
                <a16:creationId xmlns:a16="http://schemas.microsoft.com/office/drawing/2014/main" id="{9720A1F0-5D81-499D-9C6E-4533662E43CA}"/>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7010308" y="732177"/>
            <a:ext cx="1504764" cy="1314715"/>
          </a:xfrm>
          <a:prstGeom prst="rect">
            <a:avLst/>
          </a:prstGeom>
        </p:spPr>
      </p:pic>
      <p:sp>
        <p:nvSpPr>
          <p:cNvPr id="49" name="TextBox 48">
            <a:extLst>
              <a:ext uri="{FF2B5EF4-FFF2-40B4-BE49-F238E27FC236}">
                <a16:creationId xmlns:a16="http://schemas.microsoft.com/office/drawing/2014/main" id="{D7718F8A-5E5B-4459-8D96-0A058BCDBF91}"/>
              </a:ext>
            </a:extLst>
          </p:cNvPr>
          <p:cNvSpPr txBox="1"/>
          <p:nvPr/>
        </p:nvSpPr>
        <p:spPr>
          <a:xfrm>
            <a:off x="2115876" y="116896"/>
            <a:ext cx="6327958" cy="369332"/>
          </a:xfrm>
          <a:prstGeom prst="rect">
            <a:avLst/>
          </a:prstGeom>
          <a:noFill/>
        </p:spPr>
        <p:txBody>
          <a:bodyPr wrap="square">
            <a:spAutoFit/>
          </a:bodyPr>
          <a:lstStyle/>
          <a:p>
            <a:r>
              <a:rPr lang="en-US" b="1" dirty="0">
                <a:solidFill>
                  <a:srgbClr val="D2212B"/>
                </a:solidFill>
                <a:latin typeface="Times New Roman" pitchFamily="18" charset="0"/>
                <a:cs typeface="Times New Roman" pitchFamily="18" charset="0"/>
              </a:rPr>
              <a:t>TIẾP NHẬN, CHUYỂN GIAO KỸ THUẬT </a:t>
            </a:r>
            <a:endParaRPr lang="en-US" dirty="0"/>
          </a:p>
        </p:txBody>
      </p:sp>
    </p:spTree>
    <p:extLst>
      <p:ext uri="{BB962C8B-B14F-4D97-AF65-F5344CB8AC3E}">
        <p14:creationId xmlns:p14="http://schemas.microsoft.com/office/powerpoint/2010/main" val="33670689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2457" y="131584"/>
            <a:ext cx="761997" cy="555653"/>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159546" y="131585"/>
            <a:ext cx="647105" cy="626561"/>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7"/>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8"/>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9"/>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10"/>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1"/>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2"/>
            <a:stretch>
              <a:fillRect/>
            </a:stretch>
          </p:blipFill>
          <p:spPr>
            <a:xfrm>
              <a:off x="418002" y="310219"/>
              <a:ext cx="435240" cy="368582"/>
            </a:xfrm>
            <a:prstGeom prst="rect">
              <a:avLst/>
            </a:prstGeom>
            <a:ln>
              <a:noFill/>
            </a:ln>
            <a:effectLst>
              <a:glow rad="101600">
                <a:schemeClr val="bg1">
                  <a:alpha val="83000"/>
                </a:schemeClr>
              </a:glow>
            </a:effectLst>
          </p:spPr>
        </p:pic>
      </p:grpSp>
      <p:cxnSp>
        <p:nvCxnSpPr>
          <p:cNvPr id="4" name="Straight Connector 3">
            <a:extLst>
              <a:ext uri="{FF2B5EF4-FFF2-40B4-BE49-F238E27FC236}">
                <a16:creationId xmlns:a16="http://schemas.microsoft.com/office/drawing/2014/main" id="{D303FA83-4A6E-98DD-87A2-1164F139042D}"/>
              </a:ext>
            </a:extLst>
          </p:cNvPr>
          <p:cNvCxnSpPr/>
          <p:nvPr/>
        </p:nvCxnSpPr>
        <p:spPr>
          <a:xfrm>
            <a:off x="2586038" y="590550"/>
            <a:ext cx="3943349"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3"/>
          <a:stretch>
            <a:fillRect/>
          </a:stretch>
        </p:blipFill>
        <p:spPr>
          <a:xfrm>
            <a:off x="1354456" y="4754751"/>
            <a:ext cx="6395084" cy="406943"/>
          </a:xfrm>
          <a:prstGeom prst="rect">
            <a:avLst/>
          </a:prstGeom>
          <a:effectLst>
            <a:glow rad="114300">
              <a:schemeClr val="bg1"/>
            </a:glow>
          </a:effectLst>
        </p:spPr>
      </p:pic>
      <p:sp>
        <p:nvSpPr>
          <p:cNvPr id="36" name="TextBox 35">
            <a:extLst>
              <a:ext uri="{FF2B5EF4-FFF2-40B4-BE49-F238E27FC236}">
                <a16:creationId xmlns:a16="http://schemas.microsoft.com/office/drawing/2014/main" id="{59E61FDF-D94D-4393-9549-B5C557F83766}"/>
              </a:ext>
            </a:extLst>
          </p:cNvPr>
          <p:cNvSpPr txBox="1"/>
          <p:nvPr/>
        </p:nvSpPr>
        <p:spPr>
          <a:xfrm>
            <a:off x="2205529" y="197667"/>
            <a:ext cx="4757350" cy="400110"/>
          </a:xfrm>
          <a:prstGeom prst="rect">
            <a:avLst/>
          </a:prstGeom>
          <a:noFill/>
        </p:spPr>
        <p:txBody>
          <a:bodyPr wrap="square">
            <a:spAutoFit/>
          </a:bodyPr>
          <a:lstStyle/>
          <a:p>
            <a:pPr algn="ctr"/>
            <a:r>
              <a:rPr lang="en-US" altLang="zh-CN" sz="2000" b="1" noProof="1">
                <a:solidFill>
                  <a:srgbClr val="C00000"/>
                </a:solidFill>
                <a:latin typeface="Times New Roman" panose="02020603050405020304" pitchFamily="18" charset="0"/>
                <a:ea typeface="等线" panose="02010600030101010101" pitchFamily="2" charset="-122"/>
                <a:cs typeface="Times New Roman" panose="02020603050405020304" pitchFamily="18" charset="0"/>
                <a:sym typeface="+mn-lt"/>
              </a:rPr>
              <a:t>HỢP TÁC QUỐC TẾ</a:t>
            </a:r>
            <a:endParaRPr lang="en-US" sz="2000"/>
          </a:p>
        </p:txBody>
      </p:sp>
      <p:sp>
        <p:nvSpPr>
          <p:cNvPr id="38" name="Shape 188">
            <a:extLst>
              <a:ext uri="{FF2B5EF4-FFF2-40B4-BE49-F238E27FC236}">
                <a16:creationId xmlns:a16="http://schemas.microsoft.com/office/drawing/2014/main" id="{21857452-161C-45C5-86D0-DFEC890D547B}"/>
              </a:ext>
            </a:extLst>
          </p:cNvPr>
          <p:cNvSpPr/>
          <p:nvPr>
            <p:custDataLst>
              <p:tags r:id="rId1"/>
            </p:custDataLst>
          </p:nvPr>
        </p:nvSpPr>
        <p:spPr>
          <a:xfrm>
            <a:off x="3667744" y="4033084"/>
            <a:ext cx="5010656" cy="729686"/>
          </a:xfrm>
          <a:prstGeom prst="rect">
            <a:avLst/>
          </a:prstGeom>
          <a:noFill/>
          <a:ln w="12700" cap="flat">
            <a:noFill/>
            <a:miter lim="400000"/>
          </a:ln>
          <a:effectLst/>
          <a:scene3d>
            <a:camera prst="orthographicFront"/>
            <a:lightRig rig="threePt" dir="t"/>
          </a:scene3d>
          <a:sp3d extrusionH="452199"/>
          <a:extLst>
            <a:ext uri="{C572A759-6A51-4108-AA02-DFA0A04FC94B}">
              <ma14:wrappingTextBoxFlag xmlns:ma14="http://schemas.microsoft.com/office/mac/drawingml/2011/main" xmlns="" val="1"/>
            </a:ext>
          </a:extLst>
        </p:spPr>
        <p:txBody>
          <a:bodyPr wrap="square" lIns="51449" tIns="0" rIns="0" bIns="0" numCol="1" anchor="ctr">
            <a:noAutofit/>
          </a:bodyPr>
          <a:lstStyle>
            <a:lvl1pPr algn="l" defTabSz="584200">
              <a:lnSpc>
                <a:spcPct val="110000"/>
              </a:lnSpc>
              <a:spcBef>
                <a:spcPts val="3000"/>
              </a:spcBef>
              <a:defRPr sz="2000">
                <a:solidFill>
                  <a:srgbClr val="4C4C4C"/>
                </a:solidFill>
                <a:latin typeface="Helvetica Neue Light"/>
                <a:ea typeface="Helvetica Neue Light"/>
                <a:cs typeface="Helvetica Neue Light"/>
                <a:sym typeface="Helvetica Neue Light"/>
              </a:defRPr>
            </a:lvl1pPr>
          </a:lstStyle>
          <a:p>
            <a:pPr algn="ctr" defTabSz="342900">
              <a:lnSpc>
                <a:spcPct val="100000"/>
              </a:lnSpc>
              <a:spcBef>
                <a:spcPts val="0"/>
              </a:spcBef>
              <a:defRPr sz="1800">
                <a:solidFill>
                  <a:srgbClr val="000000"/>
                </a:solidFill>
              </a:defRPr>
            </a:pPr>
            <a:r>
              <a:rPr lang="en-US" sz="1350" dirty="0" err="1">
                <a:solidFill>
                  <a:srgbClr val="000000"/>
                </a:solidFill>
                <a:latin typeface="Times New Roman" panose="02020603050405020304" pitchFamily="18" charset="0"/>
                <a:cs typeface="Times New Roman" panose="02020603050405020304" pitchFamily="18" charset="0"/>
              </a:rPr>
              <a:t>Kế</a:t>
            </a:r>
            <a:r>
              <a:rPr lang="en-US" sz="1350" dirty="0">
                <a:solidFill>
                  <a:srgbClr val="000000"/>
                </a:solidFill>
                <a:latin typeface="Times New Roman" panose="02020603050405020304" pitchFamily="18" charset="0"/>
                <a:cs typeface="Times New Roman" panose="02020603050405020304" pitchFamily="18" charset="0"/>
              </a:rPr>
              <a:t> </a:t>
            </a:r>
            <a:r>
              <a:rPr lang="en-US" sz="1350" dirty="0" err="1">
                <a:solidFill>
                  <a:srgbClr val="000000"/>
                </a:solidFill>
                <a:latin typeface="Times New Roman" panose="02020603050405020304" pitchFamily="18" charset="0"/>
                <a:cs typeface="Times New Roman" panose="02020603050405020304" pitchFamily="18" charset="0"/>
              </a:rPr>
              <a:t>hoạch</a:t>
            </a:r>
            <a:r>
              <a:rPr lang="en-US" sz="1350" dirty="0">
                <a:solidFill>
                  <a:srgbClr val="000000"/>
                </a:solidFill>
                <a:latin typeface="Times New Roman" panose="02020603050405020304" pitchFamily="18" charset="0"/>
                <a:cs typeface="Times New Roman" panose="02020603050405020304" pitchFamily="18" charset="0"/>
              </a:rPr>
              <a:t> </a:t>
            </a:r>
            <a:r>
              <a:rPr lang="en-US" sz="1350" dirty="0" err="1">
                <a:solidFill>
                  <a:srgbClr val="000000"/>
                </a:solidFill>
                <a:latin typeface="Times New Roman" panose="02020603050405020304" pitchFamily="18" charset="0"/>
                <a:cs typeface="Times New Roman" panose="02020603050405020304" pitchFamily="18" charset="0"/>
              </a:rPr>
              <a:t>hợp</a:t>
            </a:r>
            <a:r>
              <a:rPr lang="en-US" sz="1350" dirty="0">
                <a:solidFill>
                  <a:srgbClr val="000000"/>
                </a:solidFill>
                <a:latin typeface="Times New Roman" panose="02020603050405020304" pitchFamily="18" charset="0"/>
                <a:cs typeface="Times New Roman" panose="02020603050405020304" pitchFamily="18" charset="0"/>
              </a:rPr>
              <a:t> </a:t>
            </a:r>
            <a:r>
              <a:rPr lang="en-US" sz="1350" dirty="0" err="1">
                <a:solidFill>
                  <a:srgbClr val="000000"/>
                </a:solidFill>
                <a:latin typeface="Times New Roman" panose="02020603050405020304" pitchFamily="18" charset="0"/>
                <a:cs typeface="Times New Roman" panose="02020603050405020304" pitchFamily="18" charset="0"/>
              </a:rPr>
              <a:t>tác</a:t>
            </a:r>
            <a:r>
              <a:rPr lang="en-US" sz="1350" dirty="0">
                <a:solidFill>
                  <a:srgbClr val="000000"/>
                </a:solidFill>
                <a:latin typeface="Times New Roman" panose="02020603050405020304" pitchFamily="18" charset="0"/>
                <a:cs typeface="Times New Roman" panose="02020603050405020304" pitchFamily="18" charset="0"/>
              </a:rPr>
              <a:t> </a:t>
            </a:r>
            <a:r>
              <a:rPr lang="vi-VN" sz="1350" dirty="0">
                <a:solidFill>
                  <a:srgbClr val="000000"/>
                </a:solidFill>
                <a:latin typeface="Times New Roman" panose="02020603050405020304" pitchFamily="18" charset="0"/>
                <a:cs typeface="Times New Roman" panose="02020603050405020304" pitchFamily="18" charset="0"/>
              </a:rPr>
              <a:t>quốc tế với các lĩnh vực cơ bản như đào tạo, nghiên cứu và trong điều trị đối với các nước có nền y khoa phát triển nhằm cập nhật những tiến bộ trong y học.</a:t>
            </a:r>
            <a:endParaRPr lang="en-US" sz="1350" dirty="0">
              <a:solidFill>
                <a:srgbClr val="000000"/>
              </a:solidFill>
              <a:latin typeface="Times New Roman" panose="02020603050405020304" pitchFamily="18" charset="0"/>
              <a:cs typeface="Times New Roman" panose="02020603050405020304" pitchFamily="18" charset="0"/>
            </a:endParaRPr>
          </a:p>
        </p:txBody>
      </p:sp>
      <p:pic>
        <p:nvPicPr>
          <p:cNvPr id="39" name="Picture 38">
            <a:extLst>
              <a:ext uri="{FF2B5EF4-FFF2-40B4-BE49-F238E27FC236}">
                <a16:creationId xmlns:a16="http://schemas.microsoft.com/office/drawing/2014/main" id="{2A584378-56E1-47B0-B66C-6786ADBC5B91}"/>
              </a:ext>
            </a:extLst>
          </p:cNvPr>
          <p:cNvPicPr>
            <a:picLocks noChangeAspect="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41953" y="3556778"/>
            <a:ext cx="456317" cy="502454"/>
          </a:xfrm>
          <a:prstGeom prst="ellipse">
            <a:avLst/>
          </a:prstGeom>
          <a:ln>
            <a:solidFill>
              <a:srgbClr val="0070C0"/>
            </a:solidFill>
          </a:ln>
        </p:spPr>
      </p:pic>
      <p:pic>
        <p:nvPicPr>
          <p:cNvPr id="40" name="Picture 39">
            <a:extLst>
              <a:ext uri="{FF2B5EF4-FFF2-40B4-BE49-F238E27FC236}">
                <a16:creationId xmlns:a16="http://schemas.microsoft.com/office/drawing/2014/main" id="{2524954A-7EDC-4A78-9796-BE1AC21F6910}"/>
              </a:ext>
            </a:extLst>
          </p:cNvPr>
          <p:cNvPicPr>
            <a:picLocks noChangeAspect="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96160" y="3523404"/>
            <a:ext cx="456317" cy="502454"/>
          </a:xfrm>
          <a:prstGeom prst="ellipse">
            <a:avLst/>
          </a:prstGeom>
          <a:ln>
            <a:solidFill>
              <a:srgbClr val="0070C0"/>
            </a:solidFill>
          </a:ln>
        </p:spPr>
      </p:pic>
      <p:pic>
        <p:nvPicPr>
          <p:cNvPr id="42" name="Picture 41">
            <a:extLst>
              <a:ext uri="{FF2B5EF4-FFF2-40B4-BE49-F238E27FC236}">
                <a16:creationId xmlns:a16="http://schemas.microsoft.com/office/drawing/2014/main" id="{0B2ED97F-14D8-40B8-A409-5634EF8D1B6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08936" y="808495"/>
            <a:ext cx="2811356" cy="2529493"/>
          </a:xfrm>
          <a:prstGeom prst="rect">
            <a:avLst/>
          </a:prstGeom>
        </p:spPr>
      </p:pic>
      <p:pic>
        <p:nvPicPr>
          <p:cNvPr id="43" name="Picture 42">
            <a:extLst>
              <a:ext uri="{FF2B5EF4-FFF2-40B4-BE49-F238E27FC236}">
                <a16:creationId xmlns:a16="http://schemas.microsoft.com/office/drawing/2014/main" id="{2FB35158-3515-488E-A3FC-EFC2BFFB751E}"/>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167852" y="795843"/>
            <a:ext cx="2643356" cy="2529494"/>
          </a:xfrm>
          <a:prstGeom prst="rect">
            <a:avLst/>
          </a:prstGeom>
        </p:spPr>
      </p:pic>
      <p:pic>
        <p:nvPicPr>
          <p:cNvPr id="44" name="Picture 43">
            <a:extLst>
              <a:ext uri="{FF2B5EF4-FFF2-40B4-BE49-F238E27FC236}">
                <a16:creationId xmlns:a16="http://schemas.microsoft.com/office/drawing/2014/main" id="{54330061-84A3-493C-97FD-E2BBB0CF6FA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958768" y="808495"/>
            <a:ext cx="2934966" cy="2529493"/>
          </a:xfrm>
          <a:prstGeom prst="rect">
            <a:avLst/>
          </a:prstGeom>
        </p:spPr>
      </p:pic>
      <p:sp>
        <p:nvSpPr>
          <p:cNvPr id="45" name="Rectangle 44">
            <a:extLst>
              <a:ext uri="{FF2B5EF4-FFF2-40B4-BE49-F238E27FC236}">
                <a16:creationId xmlns:a16="http://schemas.microsoft.com/office/drawing/2014/main" id="{0D14759E-CB7C-4467-B7EC-8C07A3515C99}"/>
              </a:ext>
            </a:extLst>
          </p:cNvPr>
          <p:cNvSpPr/>
          <p:nvPr/>
        </p:nvSpPr>
        <p:spPr>
          <a:xfrm>
            <a:off x="-422564" y="4059232"/>
            <a:ext cx="4262868" cy="507831"/>
          </a:xfrm>
          <a:prstGeom prst="rect">
            <a:avLst/>
          </a:prstGeom>
        </p:spPr>
        <p:txBody>
          <a:bodyPr wrap="square">
            <a:spAutoFit/>
          </a:bodyPr>
          <a:lstStyle/>
          <a:p>
            <a:pPr algn="ctr" defTabSz="342900"/>
            <a:r>
              <a:rPr lang="de-DE" sz="13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Đề án hỗ trợ chuyên môn kỹ </a:t>
            </a:r>
            <a:r>
              <a:rPr lang="de-DE" sz="135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thuật Bệnh </a:t>
            </a:r>
            <a:r>
              <a:rPr lang="de-DE" sz="13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viện </a:t>
            </a:r>
          </a:p>
          <a:p>
            <a:pPr algn="ctr" defTabSz="342900"/>
            <a:r>
              <a:rPr lang="de-DE" sz="13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Sản Nhi tỉnh Xiengkhuang - Lào</a:t>
            </a:r>
            <a:endParaRPr lang="en-US" sz="1350" dirty="0">
              <a:solidFill>
                <a:srgbClr val="000000"/>
              </a:solidFill>
              <a:latin typeface="Arial"/>
              <a:ea typeface="微软雅黑"/>
            </a:endParaRPr>
          </a:p>
        </p:txBody>
      </p:sp>
      <p:pic>
        <p:nvPicPr>
          <p:cNvPr id="46" name="Picture 9">
            <a:extLst>
              <a:ext uri="{FF2B5EF4-FFF2-40B4-BE49-F238E27FC236}">
                <a16:creationId xmlns:a16="http://schemas.microsoft.com/office/drawing/2014/main" id="{6C7F7D9A-2EA3-4664-A746-2A14497EB8E9}"/>
              </a:ext>
            </a:extLst>
          </p:cNvPr>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4669" b="96887" l="3502" r="96109">
                        <a14:foregroundMark x1="38521" y1="8949" x2="63813" y2="11284"/>
                        <a14:foregroundMark x1="63813" y1="11284" x2="91051" y2="35409"/>
                        <a14:foregroundMark x1="91051" y1="35409" x2="91829" y2="66148"/>
                        <a14:foregroundMark x1="91829" y1="66148" x2="73541" y2="84825"/>
                        <a14:foregroundMark x1="73541" y1="84825" x2="49805" y2="94942"/>
                        <a14:foregroundMark x1="49805" y1="94942" x2="20623" y2="81712"/>
                        <a14:foregroundMark x1="20623" y1="81712" x2="7782" y2="56420"/>
                        <a14:foregroundMark x1="7782" y1="56420" x2="12062" y2="35409"/>
                        <a14:foregroundMark x1="94163" y1="42802" x2="96109" y2="55253"/>
                        <a14:foregroundMark x1="47082" y1="94553" x2="52140" y2="93385"/>
                        <a14:foregroundMark x1="41634" y1="23346" x2="33074" y2="25681"/>
                        <a14:foregroundMark x1="59144" y1="24514" x2="74319" y2="36576"/>
                        <a14:foregroundMark x1="57198" y1="16342" x2="25681" y2="48638"/>
                        <a14:foregroundMark x1="25681" y1="48638" x2="66926" y2="78988"/>
                        <a14:foregroundMark x1="66926" y1="78988" x2="74319" y2="59922"/>
                        <a14:foregroundMark x1="28405" y1="33463" x2="21790" y2="63424"/>
                        <a14:foregroundMark x1="21790" y1="63424" x2="47082" y2="75097"/>
                        <a14:foregroundMark x1="47082" y1="75097" x2="46304" y2="75097"/>
                        <a14:foregroundMark x1="31907" y1="72374" x2="52918" y2="79767"/>
                        <a14:foregroundMark x1="75097" y1="70039" x2="76654" y2="46304"/>
                        <a14:foregroundMark x1="46304" y1="43969" x2="47082" y2="58366"/>
                        <a14:foregroundMark x1="39689" y1="49027" x2="48638" y2="41634"/>
                        <a14:foregroundMark x1="40856" y1="43969" x2="50973" y2="40078"/>
                        <a14:foregroundMark x1="56420" y1="39689" x2="61089" y2="52918"/>
                        <a14:foregroundMark x1="49805" y1="59533" x2="54475" y2="59533"/>
                        <a14:foregroundMark x1="50973" y1="44358" x2="54475" y2="48638"/>
                        <a14:foregroundMark x1="41634" y1="17510" x2="34241" y2="10117"/>
                        <a14:foregroundMark x1="31907" y1="10506" x2="7782" y2="28405"/>
                        <a14:foregroundMark x1="4572" y1="48249" x2="3502" y2="54864"/>
                        <a14:foregroundMark x1="7782" y1="28405" x2="4572" y2="48249"/>
                        <a14:foregroundMark x1="3502" y1="54864" x2="3891" y2="55642"/>
                        <a14:foregroundMark x1="66148" y1="7393" x2="40078" y2="5058"/>
                        <a14:foregroundMark x1="40078" y1="5058" x2="39300" y2="5447"/>
                        <a14:foregroundMark x1="43191" y1="96887" x2="54864" y2="96887"/>
                        <a14:backgroundMark x1="0" y1="48249" x2="0" y2="48249"/>
                      </a14:backgroundRemoval>
                    </a14:imgEffect>
                  </a14:imgLayer>
                </a14:imgProps>
              </a:ext>
            </a:extLst>
          </a:blip>
          <a:srcRect/>
          <a:stretch>
            <a:fillRect/>
          </a:stretch>
        </p:blipFill>
        <p:spPr bwMode="auto">
          <a:xfrm>
            <a:off x="1006655" y="190071"/>
            <a:ext cx="414068" cy="415301"/>
          </a:xfrm>
          <a:prstGeom prst="rect">
            <a:avLst/>
          </a:prstGeom>
          <a:noFill/>
          <a:ln w="9525">
            <a:noFill/>
            <a:miter lim="800000"/>
            <a:headEnd/>
            <a:tailEnd/>
          </a:ln>
        </p:spPr>
      </p:pic>
      <p:pic>
        <p:nvPicPr>
          <p:cNvPr id="47" name="Picture 46" descr="A red flag with a yellow star and a yellow star&#10;&#10;Description automatically generated">
            <a:extLst>
              <a:ext uri="{FF2B5EF4-FFF2-40B4-BE49-F238E27FC236}">
                <a16:creationId xmlns:a16="http://schemas.microsoft.com/office/drawing/2014/main" id="{463AF9B5-414E-410E-A533-13331B380C11}"/>
              </a:ext>
            </a:extLst>
          </p:cNvPr>
          <p:cNvPicPr>
            <a:picLocks noChangeAspect="1"/>
          </p:cNvPicPr>
          <p:nvPr/>
        </p:nvPicPr>
        <p:blipFill>
          <a:blip r:embed="rId20" cstate="print">
            <a:extLst>
              <a:ext uri="{BEBA8EAE-BF5A-486C-A8C5-ECC9F3942E4B}">
                <a14:imgProps xmlns:a14="http://schemas.microsoft.com/office/drawing/2010/main">
                  <a14:imgLayer r:embed="rId21">
                    <a14:imgEffect>
                      <a14:backgroundRemoval t="10000" b="90000" l="10000" r="90000">
                        <a14:foregroundMark x1="67333" y1="32738" x2="81000" y2="64881"/>
                        <a14:foregroundMark x1="46000" y1="44643" x2="55333" y2="71429"/>
                        <a14:foregroundMark x1="55333" y1="71429" x2="55333" y2="71429"/>
                        <a14:foregroundMark x1="56333" y1="47619" x2="70000" y2="59524"/>
                        <a14:foregroundMark x1="28333" y1="50000" x2="41667" y2="69643"/>
                      </a14:backgroundRemoval>
                    </a14:imgEffect>
                  </a14:imgLayer>
                </a14:imgProps>
              </a:ext>
              <a:ext uri="{28A0092B-C50C-407E-A947-70E740481C1C}">
                <a14:useLocalDpi xmlns:a14="http://schemas.microsoft.com/office/drawing/2010/main" val="0"/>
              </a:ext>
            </a:extLst>
          </a:blip>
          <a:stretch>
            <a:fillRect/>
          </a:stretch>
        </p:blipFill>
        <p:spPr>
          <a:xfrm>
            <a:off x="7226350" y="0"/>
            <a:ext cx="1046380" cy="585972"/>
          </a:xfrm>
          <a:prstGeom prst="rect">
            <a:avLst/>
          </a:prstGeom>
        </p:spPr>
      </p:pic>
    </p:spTree>
    <p:extLst>
      <p:ext uri="{BB962C8B-B14F-4D97-AF65-F5344CB8AC3E}">
        <p14:creationId xmlns:p14="http://schemas.microsoft.com/office/powerpoint/2010/main" val="30156835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457" y="131584"/>
            <a:ext cx="761997" cy="555653"/>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159546" y="131585"/>
            <a:ext cx="647105" cy="626561"/>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cxnSp>
        <p:nvCxnSpPr>
          <p:cNvPr id="4" name="Straight Connector 3">
            <a:extLst>
              <a:ext uri="{FF2B5EF4-FFF2-40B4-BE49-F238E27FC236}">
                <a16:creationId xmlns:a16="http://schemas.microsoft.com/office/drawing/2014/main" id="{D303FA83-4A6E-98DD-87A2-1164F139042D}"/>
              </a:ext>
            </a:extLst>
          </p:cNvPr>
          <p:cNvCxnSpPr/>
          <p:nvPr/>
        </p:nvCxnSpPr>
        <p:spPr>
          <a:xfrm>
            <a:off x="2586038" y="590550"/>
            <a:ext cx="3943349"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2"/>
          <a:stretch>
            <a:fillRect/>
          </a:stretch>
        </p:blipFill>
        <p:spPr>
          <a:xfrm>
            <a:off x="1354456" y="4754751"/>
            <a:ext cx="6395084" cy="406943"/>
          </a:xfrm>
          <a:prstGeom prst="rect">
            <a:avLst/>
          </a:prstGeom>
          <a:effectLst>
            <a:glow rad="114300">
              <a:schemeClr val="bg1"/>
            </a:glow>
          </a:effectLst>
        </p:spPr>
      </p:pic>
      <p:sp>
        <p:nvSpPr>
          <p:cNvPr id="39" name="TextBox 38">
            <a:extLst>
              <a:ext uri="{FF2B5EF4-FFF2-40B4-BE49-F238E27FC236}">
                <a16:creationId xmlns:a16="http://schemas.microsoft.com/office/drawing/2014/main" id="{9BC33E22-1124-49CE-89D8-36FD29A0CBDB}"/>
              </a:ext>
            </a:extLst>
          </p:cNvPr>
          <p:cNvSpPr txBox="1"/>
          <p:nvPr/>
        </p:nvSpPr>
        <p:spPr>
          <a:xfrm>
            <a:off x="2236991" y="197667"/>
            <a:ext cx="4757350" cy="400110"/>
          </a:xfrm>
          <a:prstGeom prst="rect">
            <a:avLst/>
          </a:prstGeom>
          <a:noFill/>
        </p:spPr>
        <p:txBody>
          <a:bodyPr wrap="square">
            <a:spAutoFit/>
          </a:bodyPr>
          <a:lstStyle/>
          <a:p>
            <a:pPr marL="0" marR="0" lvl="0" indent="0" algn="ctr" defTabSz="913403"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D2212B"/>
                </a:solidFill>
                <a:effectLst/>
                <a:uLnTx/>
                <a:uFillTx/>
                <a:latin typeface="Times New Roman" pitchFamily="18" charset="0"/>
                <a:ea typeface="微软雅黑"/>
                <a:cs typeface="Times New Roman" pitchFamily="18" charset="0"/>
              </a:rPr>
              <a:t>KHU VỰC BẮC TRUNG BỘ</a:t>
            </a:r>
            <a:endParaRPr kumimoji="0" lang="en-US" sz="2000" b="1" i="0" u="none" strike="noStrike" kern="1200" cap="none" spc="0" normalizeH="0" baseline="0" noProof="0" dirty="0">
              <a:ln>
                <a:noFill/>
              </a:ln>
              <a:solidFill>
                <a:srgbClr val="D2212B"/>
              </a:solidFill>
              <a:effectLst/>
              <a:uLnTx/>
              <a:uFillTx/>
              <a:latin typeface="Times New Roman" pitchFamily="18" charset="0"/>
              <a:ea typeface="微软雅黑"/>
              <a:cs typeface="Times New Roman" pitchFamily="18" charset="0"/>
            </a:endParaRPr>
          </a:p>
        </p:txBody>
      </p:sp>
      <p:pic>
        <p:nvPicPr>
          <p:cNvPr id="40" name="Picture 4" descr="Tour du lịch">
            <a:extLst>
              <a:ext uri="{FF2B5EF4-FFF2-40B4-BE49-F238E27FC236}">
                <a16:creationId xmlns:a16="http://schemas.microsoft.com/office/drawing/2014/main" id="{6E6589CB-85AF-4B58-A37B-DEC205FCB56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5800" y="982265"/>
            <a:ext cx="4576771" cy="3366440"/>
          </a:xfrm>
          <a:prstGeom prst="rect">
            <a:avLst/>
          </a:prstGeom>
          <a:noFill/>
          <a:extLst>
            <a:ext uri="{909E8E84-426E-40DD-AFC4-6F175D3DCCD1}">
              <a14:hiddenFill xmlns:a14="http://schemas.microsoft.com/office/drawing/2010/main">
                <a:solidFill>
                  <a:srgbClr val="FFFFFF"/>
                </a:solidFill>
              </a14:hiddenFill>
            </a:ext>
          </a:extLst>
        </p:spPr>
      </p:pic>
      <p:sp>
        <p:nvSpPr>
          <p:cNvPr id="44" name="矩形 9">
            <a:extLst>
              <a:ext uri="{FF2B5EF4-FFF2-40B4-BE49-F238E27FC236}">
                <a16:creationId xmlns:a16="http://schemas.microsoft.com/office/drawing/2014/main" id="{EAA6B800-E784-4052-9AA9-FA1586FCB4A1}"/>
              </a:ext>
            </a:extLst>
          </p:cNvPr>
          <p:cNvSpPr/>
          <p:nvPr/>
        </p:nvSpPr>
        <p:spPr>
          <a:xfrm>
            <a:off x="1420723" y="1904095"/>
            <a:ext cx="2209800" cy="344518"/>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Bệnh</a:t>
            </a:r>
            <a:r>
              <a:rPr kumimoji="0" lang="en-US" altLang="zh-CN" sz="1400" b="0" i="0" u="none" strike="noStrike" kern="1200" cap="none" spc="0" normalizeH="0" baseline="0" noProof="0" dirty="0">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 </a:t>
            </a:r>
            <a:r>
              <a:rPr kumimoji="0" lang="en-US" altLang="zh-CN" sz="1400" b="0" i="0" u="none" strike="noStrike" kern="1200" cap="none" spc="0" normalizeH="0" baseline="0" noProof="0" dirty="0" err="1">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viện</a:t>
            </a:r>
            <a:r>
              <a:rPr kumimoji="0" lang="en-US" altLang="zh-CN" sz="1400" b="0" i="0" u="none" strike="noStrike" kern="1200" cap="none" spc="0" normalizeH="0" baseline="0" noProof="0" dirty="0">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 </a:t>
            </a:r>
            <a:r>
              <a:rPr kumimoji="0" lang="en-US" altLang="zh-CN" sz="1400" b="0" i="0" u="none" strike="noStrike" kern="1200" cap="none" spc="0" normalizeH="0" baseline="0" noProof="0" dirty="0" err="1">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Sản</a:t>
            </a:r>
            <a:r>
              <a:rPr kumimoji="0" lang="en-US" altLang="zh-CN" sz="1400" b="0" i="0" u="none" strike="noStrike" kern="1200" cap="none" spc="0" normalizeH="0" baseline="0" noProof="0" dirty="0">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 </a:t>
            </a:r>
            <a:r>
              <a:rPr kumimoji="0" lang="en-US" altLang="zh-CN" sz="1400" b="0" i="0" u="none" strike="noStrike" kern="1200" cap="none" spc="0" normalizeH="0" baseline="0" noProof="0" dirty="0" err="1">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Nhi</a:t>
            </a:r>
            <a:r>
              <a:rPr kumimoji="0" lang="en-US" altLang="zh-CN" sz="1400" b="0" i="0" u="none" strike="noStrike" kern="1200" cap="none" spc="0" normalizeH="0" baseline="0" noProof="0" dirty="0">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rPr>
              <a:t> </a:t>
            </a:r>
            <a:endParaRPr kumimoji="0" lang="zh-CN" altLang="en-US" sz="1400" b="0" i="0" u="none" strike="noStrike" kern="1200" cap="none" spc="0" normalizeH="0" baseline="0" noProof="0" dirty="0">
              <a:ln>
                <a:noFill/>
              </a:ln>
              <a:solidFill>
                <a:srgbClr val="C00000"/>
              </a:solidFill>
              <a:effectLst/>
              <a:uLnTx/>
              <a:uFillTx/>
              <a:latin typeface="Times New Roman" panose="02020603050405020304" pitchFamily="18" charset="0"/>
              <a:ea typeface="微软雅黑" panose="020B0503020204020204" charset="-122"/>
              <a:cs typeface="Times New Roman" panose="02020603050405020304" pitchFamily="18" charset="0"/>
              <a:sym typeface="+mn-ea"/>
            </a:endParaRPr>
          </a:p>
        </p:txBody>
      </p:sp>
      <p:pic>
        <p:nvPicPr>
          <p:cNvPr id="45" name="Picture 44">
            <a:extLst>
              <a:ext uri="{FF2B5EF4-FFF2-40B4-BE49-F238E27FC236}">
                <a16:creationId xmlns:a16="http://schemas.microsoft.com/office/drawing/2014/main" id="{D255D86E-34E1-441A-A0EC-8419E3B34A16}"/>
              </a:ext>
            </a:extLst>
          </p:cNvPr>
          <p:cNvPicPr>
            <a:picLocks noChangeAspect="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1815" y="1974359"/>
            <a:ext cx="483747" cy="483747"/>
          </a:xfrm>
          <a:prstGeom prst="rect">
            <a:avLst/>
          </a:prstGeom>
        </p:spPr>
      </p:pic>
      <p:pic>
        <p:nvPicPr>
          <p:cNvPr id="36" name="Picture 9">
            <a:extLst>
              <a:ext uri="{FF2B5EF4-FFF2-40B4-BE49-F238E27FC236}">
                <a16:creationId xmlns:a16="http://schemas.microsoft.com/office/drawing/2014/main" id="{EB27B072-F4B0-4F40-AAC3-DB0A1F94D50A}"/>
              </a:ext>
            </a:extLst>
          </p:cNvPr>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4669" b="96887" l="3502" r="96109">
                        <a14:foregroundMark x1="38521" y1="8949" x2="63813" y2="11284"/>
                        <a14:foregroundMark x1="63813" y1="11284" x2="91051" y2="35409"/>
                        <a14:foregroundMark x1="91051" y1="35409" x2="91829" y2="66148"/>
                        <a14:foregroundMark x1="91829" y1="66148" x2="73541" y2="84825"/>
                        <a14:foregroundMark x1="73541" y1="84825" x2="49805" y2="94942"/>
                        <a14:foregroundMark x1="49805" y1="94942" x2="20623" y2="81712"/>
                        <a14:foregroundMark x1="20623" y1="81712" x2="7782" y2="56420"/>
                        <a14:foregroundMark x1="7782" y1="56420" x2="12062" y2="35409"/>
                        <a14:foregroundMark x1="94163" y1="42802" x2="96109" y2="55253"/>
                        <a14:foregroundMark x1="47082" y1="94553" x2="52140" y2="93385"/>
                        <a14:foregroundMark x1="41634" y1="23346" x2="33074" y2="25681"/>
                        <a14:foregroundMark x1="59144" y1="24514" x2="74319" y2="36576"/>
                        <a14:foregroundMark x1="57198" y1="16342" x2="25681" y2="48638"/>
                        <a14:foregroundMark x1="25681" y1="48638" x2="66926" y2="78988"/>
                        <a14:foregroundMark x1="66926" y1="78988" x2="74319" y2="59922"/>
                        <a14:foregroundMark x1="28405" y1="33463" x2="21790" y2="63424"/>
                        <a14:foregroundMark x1="21790" y1="63424" x2="47082" y2="75097"/>
                        <a14:foregroundMark x1="47082" y1="75097" x2="46304" y2="75097"/>
                        <a14:foregroundMark x1="31907" y1="72374" x2="52918" y2="79767"/>
                        <a14:foregroundMark x1="75097" y1="70039" x2="76654" y2="46304"/>
                        <a14:foregroundMark x1="46304" y1="43969" x2="47082" y2="58366"/>
                        <a14:foregroundMark x1="39689" y1="49027" x2="48638" y2="41634"/>
                        <a14:foregroundMark x1="40856" y1="43969" x2="50973" y2="40078"/>
                        <a14:foregroundMark x1="56420" y1="39689" x2="61089" y2="52918"/>
                        <a14:foregroundMark x1="49805" y1="59533" x2="54475" y2="59533"/>
                        <a14:foregroundMark x1="50973" y1="44358" x2="54475" y2="48638"/>
                        <a14:foregroundMark x1="41634" y1="17510" x2="34241" y2="10117"/>
                        <a14:foregroundMark x1="31907" y1="10506" x2="7782" y2="28405"/>
                        <a14:foregroundMark x1="4572" y1="48249" x2="3502" y2="54864"/>
                        <a14:foregroundMark x1="7782" y1="28405" x2="4572" y2="48249"/>
                        <a14:foregroundMark x1="3502" y1="54864" x2="3891" y2="55642"/>
                        <a14:foregroundMark x1="66148" y1="7393" x2="40078" y2="5058"/>
                        <a14:foregroundMark x1="40078" y1="5058" x2="39300" y2="5447"/>
                        <a14:foregroundMark x1="43191" y1="96887" x2="54864" y2="96887"/>
                        <a14:backgroundMark x1="0" y1="48249" x2="0" y2="48249"/>
                      </a14:backgroundRemoval>
                    </a14:imgEffect>
                  </a14:imgLayer>
                </a14:imgProps>
              </a:ext>
            </a:extLst>
          </a:blip>
          <a:srcRect/>
          <a:stretch>
            <a:fillRect/>
          </a:stretch>
        </p:blipFill>
        <p:spPr bwMode="auto">
          <a:xfrm>
            <a:off x="1006655" y="190071"/>
            <a:ext cx="414068" cy="415301"/>
          </a:xfrm>
          <a:prstGeom prst="rect">
            <a:avLst/>
          </a:prstGeom>
          <a:noFill/>
          <a:ln w="9525">
            <a:noFill/>
            <a:miter lim="800000"/>
            <a:headEnd/>
            <a:tailEnd/>
          </a:ln>
        </p:spPr>
      </p:pic>
      <p:pic>
        <p:nvPicPr>
          <p:cNvPr id="38" name="Picture 37" descr="A red flag with a yellow star and a yellow star&#10;&#10;Description automatically generated">
            <a:extLst>
              <a:ext uri="{FF2B5EF4-FFF2-40B4-BE49-F238E27FC236}">
                <a16:creationId xmlns:a16="http://schemas.microsoft.com/office/drawing/2014/main" id="{ABA894F2-522E-4FE0-9EBA-1EA3F538F1DA}"/>
              </a:ext>
            </a:extLst>
          </p:cNvPr>
          <p:cNvPicPr>
            <a:picLocks noChangeAspect="1"/>
          </p:cNvPicPr>
          <p:nvPr/>
        </p:nvPicPr>
        <p:blipFill>
          <a:blip r:embed="rId17" cstate="print">
            <a:extLst>
              <a:ext uri="{BEBA8EAE-BF5A-486C-A8C5-ECC9F3942E4B}">
                <a14:imgProps xmlns:a14="http://schemas.microsoft.com/office/drawing/2010/main">
                  <a14:imgLayer r:embed="rId18">
                    <a14:imgEffect>
                      <a14:backgroundRemoval t="10000" b="90000" l="10000" r="90000">
                        <a14:foregroundMark x1="67333" y1="32738" x2="81000" y2="64881"/>
                        <a14:foregroundMark x1="46000" y1="44643" x2="55333" y2="71429"/>
                        <a14:foregroundMark x1="55333" y1="71429" x2="55333" y2="71429"/>
                        <a14:foregroundMark x1="56333" y1="47619" x2="70000" y2="59524"/>
                        <a14:foregroundMark x1="28333" y1="50000" x2="41667" y2="69643"/>
                      </a14:backgroundRemoval>
                    </a14:imgEffect>
                  </a14:imgLayer>
                </a14:imgProps>
              </a:ext>
              <a:ext uri="{28A0092B-C50C-407E-A947-70E740481C1C}">
                <a14:useLocalDpi xmlns:a14="http://schemas.microsoft.com/office/drawing/2010/main" val="0"/>
              </a:ext>
            </a:extLst>
          </a:blip>
          <a:stretch>
            <a:fillRect/>
          </a:stretch>
        </p:blipFill>
        <p:spPr>
          <a:xfrm>
            <a:off x="7226350" y="0"/>
            <a:ext cx="1046380" cy="585972"/>
          </a:xfrm>
          <a:prstGeom prst="rect">
            <a:avLst/>
          </a:prstGeom>
        </p:spPr>
      </p:pic>
      <p:pic>
        <p:nvPicPr>
          <p:cNvPr id="2" name="Picture 1"/>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379617" y="791388"/>
            <a:ext cx="5235754" cy="3456762"/>
          </a:xfrm>
          <a:prstGeom prst="rect">
            <a:avLst/>
          </a:prstGeom>
        </p:spPr>
      </p:pic>
    </p:spTree>
    <p:extLst>
      <p:ext uri="{BB962C8B-B14F-4D97-AF65-F5344CB8AC3E}">
        <p14:creationId xmlns:p14="http://schemas.microsoft.com/office/powerpoint/2010/main" val="36270805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4865-181014373_small">
            <a:hlinkClick r:id="" action="ppaction://media"/>
            <a:extLst>
              <a:ext uri="{FF2B5EF4-FFF2-40B4-BE49-F238E27FC236}">
                <a16:creationId xmlns:a16="http://schemas.microsoft.com/office/drawing/2014/main" id="{D15A3731-4325-D5BA-C713-C0AE46C298BC}"/>
              </a:ext>
            </a:extLst>
          </p:cNvPr>
          <p:cNvPicPr>
            <a:picLocks noChangeAspect="1"/>
          </p:cNvPicPr>
          <p:nvPr>
            <a:videoFile r:link="rId2"/>
            <p:extLst>
              <p:ext uri="{DAA4B4D4-6D71-4841-9C94-3DE7FCFB9230}">
                <p14:media xmlns:p14="http://schemas.microsoft.com/office/powerpoint/2010/main" r:embed="rId1"/>
              </p:ext>
            </p:extLst>
          </p:nvPr>
        </p:nvPicPr>
        <p:blipFill>
          <a:blip r:embed="rId5">
            <a:lum bright="20000" contrast="40000"/>
          </a:blip>
          <a:stretch>
            <a:fillRect/>
          </a:stretch>
        </p:blipFill>
        <p:spPr>
          <a:xfrm flipV="1">
            <a:off x="5713" y="147"/>
            <a:ext cx="9138287" cy="5140286"/>
          </a:xfrm>
          <a:prstGeom prst="rect">
            <a:avLst/>
          </a:prstGeom>
        </p:spPr>
      </p:pic>
      <p:pic>
        <p:nvPicPr>
          <p:cNvPr id="57" name="Picture 56">
            <a:extLst>
              <a:ext uri="{FF2B5EF4-FFF2-40B4-BE49-F238E27FC236}">
                <a16:creationId xmlns:a16="http://schemas.microsoft.com/office/drawing/2014/main" id="{2F84665C-4971-0F36-BF41-E101A92E7C49}"/>
              </a:ext>
            </a:extLst>
          </p:cNvPr>
          <p:cNvPicPr>
            <a:picLocks noChangeAspect="1"/>
          </p:cNvPicPr>
          <p:nvPr/>
        </p:nvPicPr>
        <p:blipFill>
          <a:blip r:embed="rId6"/>
          <a:stretch>
            <a:fillRect/>
          </a:stretch>
        </p:blipFill>
        <p:spPr>
          <a:xfrm>
            <a:off x="1986982" y="91239"/>
            <a:ext cx="5170032" cy="553057"/>
          </a:xfrm>
          <a:prstGeom prst="rect">
            <a:avLst/>
          </a:prstGeom>
          <a:effectLst>
            <a:glow rad="76200">
              <a:schemeClr val="bg1"/>
            </a:glow>
          </a:effectLst>
        </p:spPr>
      </p:pic>
      <p:pic>
        <p:nvPicPr>
          <p:cNvPr id="58" name="Picture 57">
            <a:extLst>
              <a:ext uri="{FF2B5EF4-FFF2-40B4-BE49-F238E27FC236}">
                <a16:creationId xmlns:a16="http://schemas.microsoft.com/office/drawing/2014/main" id="{D556DAE6-F189-C251-99EB-79FE5D1D1593}"/>
              </a:ext>
            </a:extLst>
          </p:cNvPr>
          <p:cNvPicPr>
            <a:picLocks noChangeAspect="1"/>
          </p:cNvPicPr>
          <p:nvPr/>
        </p:nvPicPr>
        <p:blipFill>
          <a:blip r:embed="rId7"/>
          <a:stretch>
            <a:fillRect/>
          </a:stretch>
        </p:blipFill>
        <p:spPr>
          <a:xfrm>
            <a:off x="2278782" y="441245"/>
            <a:ext cx="4580721" cy="553455"/>
          </a:xfrm>
          <a:prstGeom prst="rect">
            <a:avLst/>
          </a:prstGeom>
          <a:effectLst>
            <a:glow rad="76200">
              <a:schemeClr val="bg1"/>
            </a:glow>
          </a:effectLst>
        </p:spPr>
      </p:pic>
      <p:grpSp>
        <p:nvGrpSpPr>
          <p:cNvPr id="59" name="Group 58">
            <a:extLst>
              <a:ext uri="{FF2B5EF4-FFF2-40B4-BE49-F238E27FC236}">
                <a16:creationId xmlns:a16="http://schemas.microsoft.com/office/drawing/2014/main" id="{9D808784-D916-6AA1-6342-3A1D3AF0D454}"/>
              </a:ext>
            </a:extLst>
          </p:cNvPr>
          <p:cNvGrpSpPr/>
          <p:nvPr/>
        </p:nvGrpSpPr>
        <p:grpSpPr>
          <a:xfrm>
            <a:off x="127114" y="4831424"/>
            <a:ext cx="1303959" cy="223581"/>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8"/>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9"/>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6" name="Picture 5">
            <a:extLst>
              <a:ext uri="{FF2B5EF4-FFF2-40B4-BE49-F238E27FC236}">
                <a16:creationId xmlns:a16="http://schemas.microsoft.com/office/drawing/2014/main" id="{1BBBA28A-8DE9-46C4-9FE7-1A86FCD8A632}"/>
              </a:ext>
            </a:extLst>
          </p:cNvPr>
          <p:cNvPicPr>
            <a:picLocks noChangeAspect="1"/>
          </p:cNvPicPr>
          <p:nvPr/>
        </p:nvPicPr>
        <p:blipFill>
          <a:blip r:embed="rId10"/>
          <a:stretch>
            <a:fillRect/>
          </a:stretch>
        </p:blipFill>
        <p:spPr>
          <a:xfrm>
            <a:off x="1380174" y="4754751"/>
            <a:ext cx="6395084" cy="406943"/>
          </a:xfrm>
          <a:prstGeom prst="rect">
            <a:avLst/>
          </a:prstGeom>
          <a:effectLst>
            <a:glow rad="114300">
              <a:schemeClr val="bg1"/>
            </a:glow>
          </a:effectLst>
        </p:spPr>
      </p:pic>
      <p:grpSp>
        <p:nvGrpSpPr>
          <p:cNvPr id="3" name="Group 2">
            <a:extLst>
              <a:ext uri="{FF2B5EF4-FFF2-40B4-BE49-F238E27FC236}">
                <a16:creationId xmlns:a16="http://schemas.microsoft.com/office/drawing/2014/main" id="{1F65CC45-C39F-F33A-12B9-0EE5A4DAA6E6}"/>
              </a:ext>
            </a:extLst>
          </p:cNvPr>
          <p:cNvGrpSpPr/>
          <p:nvPr/>
        </p:nvGrpSpPr>
        <p:grpSpPr>
          <a:xfrm>
            <a:off x="2907668" y="1093955"/>
            <a:ext cx="3328659" cy="3222987"/>
            <a:chOff x="2819400" y="895350"/>
            <a:chExt cx="3849709" cy="3581400"/>
          </a:xfrm>
          <a:effectLst>
            <a:glow rad="114300">
              <a:schemeClr val="bg1"/>
            </a:glow>
          </a:effectLst>
        </p:grpSpPr>
        <p:pic>
          <p:nvPicPr>
            <p:cNvPr id="7" name="Picture 6">
              <a:extLst>
                <a:ext uri="{FF2B5EF4-FFF2-40B4-BE49-F238E27FC236}">
                  <a16:creationId xmlns:a16="http://schemas.microsoft.com/office/drawing/2014/main" id="{C836E0B3-CB21-2502-CBFF-EF9806CAF4C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8" name="Group 7">
              <a:extLst>
                <a:ext uri="{FF2B5EF4-FFF2-40B4-BE49-F238E27FC236}">
                  <a16:creationId xmlns:a16="http://schemas.microsoft.com/office/drawing/2014/main" id="{391D4249-A30B-ECE0-6D9C-6BD7ACD9FAB3}"/>
                </a:ext>
              </a:extLst>
            </p:cNvPr>
            <p:cNvGrpSpPr/>
            <p:nvPr/>
          </p:nvGrpSpPr>
          <p:grpSpPr>
            <a:xfrm>
              <a:off x="3809978" y="1718740"/>
              <a:ext cx="2087436" cy="2455368"/>
              <a:chOff x="2779833" y="-88039"/>
              <a:chExt cx="3692966" cy="4907389"/>
            </a:xfrm>
          </p:grpSpPr>
          <p:sp>
            <p:nvSpPr>
              <p:cNvPr id="15" name="Freeform: Shape 14">
                <a:extLst>
                  <a:ext uri="{FF2B5EF4-FFF2-40B4-BE49-F238E27FC236}">
                    <a16:creationId xmlns:a16="http://schemas.microsoft.com/office/drawing/2014/main" id="{3CDF588A-2C92-87DF-58D2-46821635BBAD}"/>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Shape 15">
                <a:extLst>
                  <a:ext uri="{FF2B5EF4-FFF2-40B4-BE49-F238E27FC236}">
                    <a16:creationId xmlns:a16="http://schemas.microsoft.com/office/drawing/2014/main" id="{2E61C0E8-9BBF-5DB2-2D68-D354A756B15D}"/>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Shape 16">
                <a:extLst>
                  <a:ext uri="{FF2B5EF4-FFF2-40B4-BE49-F238E27FC236}">
                    <a16:creationId xmlns:a16="http://schemas.microsoft.com/office/drawing/2014/main" id="{6F4828F1-C213-D937-A27F-626D15BBF415}"/>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Shape 17">
                <a:extLst>
                  <a:ext uri="{FF2B5EF4-FFF2-40B4-BE49-F238E27FC236}">
                    <a16:creationId xmlns:a16="http://schemas.microsoft.com/office/drawing/2014/main" id="{C65BD7CD-92F8-EA49-3838-4B7C7FAFCE33}"/>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grpSp>
          <p:nvGrpSpPr>
            <p:cNvPr id="9" name="Group 8">
              <a:extLst>
                <a:ext uri="{FF2B5EF4-FFF2-40B4-BE49-F238E27FC236}">
                  <a16:creationId xmlns:a16="http://schemas.microsoft.com/office/drawing/2014/main" id="{004D311A-3E18-30E7-40EB-39EFE9947D38}"/>
                </a:ext>
              </a:extLst>
            </p:cNvPr>
            <p:cNvGrpSpPr/>
            <p:nvPr/>
          </p:nvGrpSpPr>
          <p:grpSpPr>
            <a:xfrm>
              <a:off x="3241766" y="1612695"/>
              <a:ext cx="2905338" cy="2864055"/>
              <a:chOff x="5511927" y="1094955"/>
              <a:chExt cx="801895" cy="801895"/>
            </a:xfrm>
            <a:effectLst/>
          </p:grpSpPr>
          <p:pic>
            <p:nvPicPr>
              <p:cNvPr id="10" name="Picture 9">
                <a:extLst>
                  <a:ext uri="{FF2B5EF4-FFF2-40B4-BE49-F238E27FC236}">
                    <a16:creationId xmlns:a16="http://schemas.microsoft.com/office/drawing/2014/main" id="{2F149E23-2968-C6CB-24D1-6FB4BD97E503}"/>
                  </a:ext>
                </a:extLst>
              </p:cNvPr>
              <p:cNvPicPr>
                <a:picLocks noChangeAspect="1"/>
              </p:cNvPicPr>
              <p:nvPr/>
            </p:nvPicPr>
            <p:blipFill>
              <a:blip r:embed="rId12"/>
              <a:stretch>
                <a:fillRect/>
              </a:stretch>
            </p:blipFill>
            <p:spPr>
              <a:xfrm rot="3044545">
                <a:off x="5511927" y="1094955"/>
                <a:ext cx="801895" cy="801895"/>
              </a:xfrm>
              <a:prstGeom prst="rect">
                <a:avLst/>
              </a:prstGeom>
              <a:effectLst/>
            </p:spPr>
          </p:pic>
          <p:grpSp>
            <p:nvGrpSpPr>
              <p:cNvPr id="11" name="Group 10">
                <a:extLst>
                  <a:ext uri="{FF2B5EF4-FFF2-40B4-BE49-F238E27FC236}">
                    <a16:creationId xmlns:a16="http://schemas.microsoft.com/office/drawing/2014/main" id="{888E7A5C-63EB-63FC-7314-95834A3A2B4C}"/>
                  </a:ext>
                </a:extLst>
              </p:cNvPr>
              <p:cNvGrpSpPr/>
              <p:nvPr/>
            </p:nvGrpSpPr>
            <p:grpSpPr>
              <a:xfrm>
                <a:off x="5800724" y="1415997"/>
                <a:ext cx="276216" cy="230081"/>
                <a:chOff x="5867148" y="1764878"/>
                <a:chExt cx="3063242" cy="2625004"/>
              </a:xfrm>
              <a:effectLst>
                <a:glow rad="25400">
                  <a:schemeClr val="bg1"/>
                </a:glow>
              </a:effectLst>
            </p:grpSpPr>
            <p:pic>
              <p:nvPicPr>
                <p:cNvPr id="12" name="Picture 11">
                  <a:extLst>
                    <a:ext uri="{FF2B5EF4-FFF2-40B4-BE49-F238E27FC236}">
                      <a16:creationId xmlns:a16="http://schemas.microsoft.com/office/drawing/2014/main" id="{A74D7253-41A6-0680-E408-A8ACC458F9F2}"/>
                    </a:ext>
                  </a:extLst>
                </p:cNvPr>
                <p:cNvPicPr>
                  <a:picLocks noChangeAspect="1"/>
                </p:cNvPicPr>
                <p:nvPr/>
              </p:nvPicPr>
              <p:blipFill>
                <a:blip r:embed="rId13"/>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13" name="Picture 12">
                  <a:extLst>
                    <a:ext uri="{FF2B5EF4-FFF2-40B4-BE49-F238E27FC236}">
                      <a16:creationId xmlns:a16="http://schemas.microsoft.com/office/drawing/2014/main" id="{2AAC8177-F158-F3C3-63E3-2FE3E35C9355}"/>
                    </a:ext>
                  </a:extLst>
                </p:cNvPr>
                <p:cNvPicPr>
                  <a:picLocks noChangeAspect="1"/>
                </p:cNvPicPr>
                <p:nvPr/>
              </p:nvPicPr>
              <p:blipFill>
                <a:blip r:embed="rId14"/>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14" name="Picture 13">
                  <a:extLst>
                    <a:ext uri="{FF2B5EF4-FFF2-40B4-BE49-F238E27FC236}">
                      <a16:creationId xmlns:a16="http://schemas.microsoft.com/office/drawing/2014/main" id="{21CD4081-AF00-0721-96E5-DF5FFE458831}"/>
                    </a:ext>
                  </a:extLst>
                </p:cNvPr>
                <p:cNvPicPr>
                  <a:picLocks noChangeAspect="1"/>
                </p:cNvPicPr>
                <p:nvPr/>
              </p:nvPicPr>
              <p:blipFill>
                <a:blip r:embed="rId15"/>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pic>
        <p:nvPicPr>
          <p:cNvPr id="4" name="Picture 3">
            <a:extLst>
              <a:ext uri="{FF2B5EF4-FFF2-40B4-BE49-F238E27FC236}">
                <a16:creationId xmlns:a16="http://schemas.microsoft.com/office/drawing/2014/main" id="{AF1EA91F-FB3B-2F74-5F4D-6FAB072F0742}"/>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714" y="-698406"/>
            <a:ext cx="2462362" cy="2462362"/>
          </a:xfrm>
          <a:prstGeom prst="rect">
            <a:avLst/>
          </a:prstGeom>
        </p:spPr>
      </p:pic>
    </p:spTree>
    <p:extLst>
      <p:ext uri="{BB962C8B-B14F-4D97-AF65-F5344CB8AC3E}">
        <p14:creationId xmlns:p14="http://schemas.microsoft.com/office/powerpoint/2010/main" val="248054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46" fill="hold"/>
                                        <p:tgtEl>
                                          <p:spTgt spid="2"/>
                                        </p:tgtEl>
                                      </p:cBhvr>
                                    </p:cmd>
                                  </p:childTnLst>
                                </p:cTn>
                              </p:par>
                              <p:par>
                                <p:cTn id="7" presetID="53" presetClass="entr" presetSubtype="16" fill="hold" nodeType="withEffect">
                                  <p:stCondLst>
                                    <p:cond delay="1500"/>
                                  </p:stCondLst>
                                  <p:childTnLst>
                                    <p:set>
                                      <p:cBhvr>
                                        <p:cTn id="8" dur="1" fill="hold">
                                          <p:stCondLst>
                                            <p:cond delay="0"/>
                                          </p:stCondLst>
                                        </p:cTn>
                                        <p:tgtEl>
                                          <p:spTgt spid="3"/>
                                        </p:tgtEl>
                                        <p:attrNameLst>
                                          <p:attrName>style.visibility</p:attrName>
                                        </p:attrNameLst>
                                      </p:cBhvr>
                                      <p:to>
                                        <p:strVal val="visible"/>
                                      </p:to>
                                    </p:set>
                                    <p:anim calcmode="lin" valueType="num">
                                      <p:cBhvr>
                                        <p:cTn id="9" dur="1500" fill="hold"/>
                                        <p:tgtEl>
                                          <p:spTgt spid="3"/>
                                        </p:tgtEl>
                                        <p:attrNameLst>
                                          <p:attrName>ppt_w</p:attrName>
                                        </p:attrNameLst>
                                      </p:cBhvr>
                                      <p:tavLst>
                                        <p:tav tm="0">
                                          <p:val>
                                            <p:fltVal val="0"/>
                                          </p:val>
                                        </p:tav>
                                        <p:tav tm="100000">
                                          <p:val>
                                            <p:strVal val="#ppt_w"/>
                                          </p:val>
                                        </p:tav>
                                      </p:tavLst>
                                    </p:anim>
                                    <p:anim calcmode="lin" valueType="num">
                                      <p:cBhvr>
                                        <p:cTn id="10" dur="1500" fill="hold"/>
                                        <p:tgtEl>
                                          <p:spTgt spid="3"/>
                                        </p:tgtEl>
                                        <p:attrNameLst>
                                          <p:attrName>ppt_h</p:attrName>
                                        </p:attrNameLst>
                                      </p:cBhvr>
                                      <p:tavLst>
                                        <p:tav tm="0">
                                          <p:val>
                                            <p:fltVal val="0"/>
                                          </p:val>
                                        </p:tav>
                                        <p:tav tm="100000">
                                          <p:val>
                                            <p:strVal val="#ppt_h"/>
                                          </p:val>
                                        </p:tav>
                                      </p:tavLst>
                                    </p:anim>
                                    <p:animEffect transition="in" filter="fade">
                                      <p:cBhvr>
                                        <p:cTn id="11"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12" repeatCount="indefinite" fill="hold" display="0">
                  <p:stCondLst>
                    <p:cond delay="indefinite"/>
                  </p:stCondLst>
                </p:cTn>
                <p:tgtEl>
                  <p:spTgt spid="2"/>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CHUYENSLIDE_ID" val="1"/>
</p:tagLst>
</file>

<file path=ppt/tags/tag2.xml><?xml version="1.0" encoding="utf-8"?>
<p:tagLst xmlns:a="http://schemas.openxmlformats.org/drawingml/2006/main" xmlns:r="http://schemas.openxmlformats.org/officeDocument/2006/relationships" xmlns:p="http://schemas.openxmlformats.org/presentationml/2006/main">
  <p:tag name="BEFOREDEPTH" val="35.73748"/>
  <p:tag name="BEFOREFONTSIZE" val="23.82"/>
</p:tagLst>
</file>

<file path=ppt/theme/theme1.xml><?xml version="1.0" encoding="utf-8"?>
<a:theme xmlns:a="http://schemas.openxmlformats.org/drawingml/2006/main" name="第一PPT，www.1ppt.com">
  <a:themeElements>
    <a:clrScheme name="自定义 306">
      <a:dk1>
        <a:srgbClr val="000000"/>
      </a:dk1>
      <a:lt1>
        <a:srgbClr val="FFFFFF"/>
      </a:lt1>
      <a:dk2>
        <a:srgbClr val="778495"/>
      </a:dk2>
      <a:lt2>
        <a:srgbClr val="F0F0F0"/>
      </a:lt2>
      <a:accent1>
        <a:srgbClr val="E53238"/>
      </a:accent1>
      <a:accent2>
        <a:srgbClr val="0064D2"/>
      </a:accent2>
      <a:accent3>
        <a:srgbClr val="E53238"/>
      </a:accent3>
      <a:accent4>
        <a:srgbClr val="0064D2"/>
      </a:accent4>
      <a:accent5>
        <a:srgbClr val="EF8387"/>
      </a:accent5>
      <a:accent6>
        <a:srgbClr val="4BA0FF"/>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COLOR-A06">
      <a:dk1>
        <a:sysClr val="windowText" lastClr="000000"/>
      </a:dk1>
      <a:lt1>
        <a:sysClr val="window" lastClr="FFFFFF"/>
      </a:lt1>
      <a:dk2>
        <a:srgbClr val="1F497D"/>
      </a:dk2>
      <a:lt2>
        <a:srgbClr val="EEECE1"/>
      </a:lt2>
      <a:accent1>
        <a:srgbClr val="E62949"/>
      </a:accent1>
      <a:accent2>
        <a:srgbClr val="F07624"/>
      </a:accent2>
      <a:accent3>
        <a:srgbClr val="F4BD2D"/>
      </a:accent3>
      <a:accent4>
        <a:srgbClr val="1ED4DE"/>
      </a:accent4>
      <a:accent5>
        <a:srgbClr val="1C7DE1"/>
      </a:accent5>
      <a:accent6>
        <a:srgbClr val="CBCBCB"/>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1_第一PPT，www.1ppt.com">
  <a:themeElements>
    <a:clrScheme name="自定义 306">
      <a:dk1>
        <a:srgbClr val="000000"/>
      </a:dk1>
      <a:lt1>
        <a:srgbClr val="FFFFFF"/>
      </a:lt1>
      <a:dk2>
        <a:srgbClr val="778495"/>
      </a:dk2>
      <a:lt2>
        <a:srgbClr val="F0F0F0"/>
      </a:lt2>
      <a:accent1>
        <a:srgbClr val="E53238"/>
      </a:accent1>
      <a:accent2>
        <a:srgbClr val="0064D2"/>
      </a:accent2>
      <a:accent3>
        <a:srgbClr val="E53238"/>
      </a:accent3>
      <a:accent4>
        <a:srgbClr val="0064D2"/>
      </a:accent4>
      <a:accent5>
        <a:srgbClr val="EF8387"/>
      </a:accent5>
      <a:accent6>
        <a:srgbClr val="4BA0FF"/>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34328</TotalTime>
  <Words>2295</Words>
  <Application>Microsoft Office PowerPoint</Application>
  <PresentationFormat>On-screen Show (16:9)</PresentationFormat>
  <Paragraphs>162</Paragraphs>
  <Slides>16</Slides>
  <Notes>16</Notes>
  <HiddenSlides>0</HiddenSlides>
  <MMClips>2</MMClips>
  <ScaleCrop>false</ScaleCrop>
  <HeadingPairs>
    <vt:vector size="6" baseType="variant">
      <vt:variant>
        <vt:lpstr>Fonts Used</vt:lpstr>
      </vt:variant>
      <vt:variant>
        <vt:i4>17</vt:i4>
      </vt:variant>
      <vt:variant>
        <vt:lpstr>Theme</vt:lpstr>
      </vt:variant>
      <vt:variant>
        <vt:i4>5</vt:i4>
      </vt:variant>
      <vt:variant>
        <vt:lpstr>Slide Titles</vt:lpstr>
      </vt:variant>
      <vt:variant>
        <vt:i4>16</vt:i4>
      </vt:variant>
    </vt:vector>
  </HeadingPairs>
  <TitlesOfParts>
    <vt:vector size="38" baseType="lpstr">
      <vt:lpstr>맑은 고딕</vt:lpstr>
      <vt:lpstr>Microsoft YaHei</vt:lpstr>
      <vt:lpstr>Microsoft YaHei</vt:lpstr>
      <vt:lpstr>宋体</vt:lpstr>
      <vt:lpstr>.VnTime</vt:lpstr>
      <vt:lpstr>Aptos</vt:lpstr>
      <vt:lpstr>Arial</vt:lpstr>
      <vt:lpstr>Arial Unicode MS</vt:lpstr>
      <vt:lpstr>Calibri</vt:lpstr>
      <vt:lpstr>Calibri Light</vt:lpstr>
      <vt:lpstr>等线</vt:lpstr>
      <vt:lpstr>FZShuTi</vt:lpstr>
      <vt:lpstr>Helvetica Neue Light</vt:lpstr>
      <vt:lpstr>Libre Franklin Thin</vt:lpstr>
      <vt:lpstr>MS Mincho</vt:lpstr>
      <vt:lpstr>Times New Roman</vt:lpstr>
      <vt:lpstr>Wingdings</vt:lpstr>
      <vt:lpstr>第一PPT，www.1ppt.com</vt:lpstr>
      <vt:lpstr>Contents Slide Master</vt:lpstr>
      <vt:lpstr>1_第一PPT，www.1ppt.com</vt: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3711</cp:revision>
  <cp:lastPrinted>2021-04-05T07:13:23Z</cp:lastPrinted>
  <dcterms:created xsi:type="dcterms:W3CDTF">2006-08-16T00:00:00Z</dcterms:created>
  <dcterms:modified xsi:type="dcterms:W3CDTF">2025-01-04T09:29:56Z</dcterms:modified>
</cp:coreProperties>
</file>