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9" r:id="rId2"/>
    <p:sldId id="260" r:id="rId3"/>
    <p:sldId id="261" r:id="rId4"/>
    <p:sldId id="273" r:id="rId5"/>
    <p:sldId id="274" r:id="rId6"/>
    <p:sldId id="276" r:id="rId7"/>
    <p:sldId id="275"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2F8B"/>
    <a:srgbClr val="373398"/>
    <a:srgbClr val="8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979" autoAdjust="0"/>
  </p:normalViewPr>
  <p:slideViewPr>
    <p:cSldViewPr snapToGrid="0">
      <p:cViewPr varScale="1">
        <p:scale>
          <a:sx n="84" d="100"/>
          <a:sy n="84" d="100"/>
        </p:scale>
        <p:origin x="1512" y="78"/>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88D2B2-BBAC-4E97-AC5B-951BB95C5EC6}" type="datetimeFigureOut">
              <a:rPr lang="en-US" smtClean="0"/>
              <a:t>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F5E52-1A67-4BB6-870D-4DD0D9A363C7}" type="slidenum">
              <a:rPr lang="en-US" smtClean="0"/>
              <a:t>‹#›</a:t>
            </a:fld>
            <a:endParaRPr lang="en-US"/>
          </a:p>
        </p:txBody>
      </p:sp>
    </p:spTree>
    <p:extLst>
      <p:ext uri="{BB962C8B-B14F-4D97-AF65-F5344CB8AC3E}">
        <p14:creationId xmlns:p14="http://schemas.microsoft.com/office/powerpoint/2010/main" val="1649146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1</a:t>
            </a:fld>
            <a:endParaRPr lang="en-US"/>
          </a:p>
        </p:txBody>
      </p:sp>
    </p:spTree>
    <p:extLst>
      <p:ext uri="{BB962C8B-B14F-4D97-AF65-F5344CB8AC3E}">
        <p14:creationId xmlns:p14="http://schemas.microsoft.com/office/powerpoint/2010/main" val="3954082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115000"/>
              </a:lnSpc>
              <a:spcAft>
                <a:spcPts val="1000"/>
              </a:spcAft>
            </a:pP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Khách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Đoàn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tịch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Hôm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nay,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ủy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Sản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Nhi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Nghệ</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An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trang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trọng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tổ</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lần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thứ</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XII,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kỳ</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2025 - 2030.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sự</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phép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Đoàn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tịch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rất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dự</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tại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Trước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nhất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trí</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đoàn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tịch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đã</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trình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bày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rõ</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hơn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nội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dung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trình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bày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“Một số</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tăng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cường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củng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cố</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tổ</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phát</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góp</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phần</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xây</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dựng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vững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vi-VN"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2</a:t>
            </a:fld>
            <a:endParaRPr lang="en-US"/>
          </a:p>
        </p:txBody>
      </p:sp>
    </p:spTree>
    <p:extLst>
      <p:ext uri="{BB962C8B-B14F-4D97-AF65-F5344CB8AC3E}">
        <p14:creationId xmlns:p14="http://schemas.microsoft.com/office/powerpoint/2010/main" val="258810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tabLst>
                <a:tab pos="3429000" algn="l"/>
              </a:tabLst>
            </a:pP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Bef>
                <a:spcPts val="300"/>
              </a:spcBef>
              <a:spcAft>
                <a:spcPts val="300"/>
              </a:spcAft>
            </a:pPr>
            <a:r>
              <a:rPr lang="en-US" sz="1800" dirty="0" err="1">
                <a:solidFill>
                  <a:srgbClr val="000000"/>
                </a:solidFill>
                <a:effectLst/>
                <a:latin typeface="Times New Roman" panose="02020603050405020304" pitchFamily="18" charset="0"/>
                <a:ea typeface="Times New Roman" panose="02020603050405020304" pitchFamily="18" charset="0"/>
              </a:rPr>
              <a:t>Điều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lệ</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Cộng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sản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Việt</a:t>
            </a:r>
            <a:r>
              <a:rPr lang="en-US" sz="1800" dirty="0">
                <a:solidFill>
                  <a:srgbClr val="000000"/>
                </a:solidFill>
                <a:effectLst/>
                <a:latin typeface="Times New Roman" panose="02020603050405020304" pitchFamily="18" charset="0"/>
                <a:ea typeface="Times New Roman" panose="02020603050405020304" pitchFamily="18" charset="0"/>
              </a:rPr>
              <a:t> Nam </a:t>
            </a:r>
            <a:r>
              <a:rPr lang="en-US" sz="1800" dirty="0" err="1">
                <a:solidFill>
                  <a:srgbClr val="000000"/>
                </a:solidFill>
                <a:effectLst/>
                <a:latin typeface="Times New Roman" panose="02020603050405020304" pitchFamily="18" charset="0"/>
                <a:ea typeface="Times New Roman" panose="02020603050405020304" pitchFamily="18" charset="0"/>
              </a:rPr>
              <a:t>đã</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chỉ</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rõ</a:t>
            </a:r>
            <a:r>
              <a:rPr lang="en-US" sz="1800" dirty="0">
                <a:solidFill>
                  <a:srgbClr val="000000"/>
                </a:solidFill>
                <a:effectLst/>
                <a:latin typeface="Times New Roman" panose="02020603050405020304" pitchFamily="18" charset="0"/>
                <a:ea typeface="Times New Roman" panose="02020603050405020304" pitchFamily="18" charset="0"/>
              </a:rPr>
              <a:t>:</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Tổ</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chức</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cơ</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sở</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đảng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là</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nền</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tảng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của</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Đảng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là</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hạt</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nhân</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chính</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trị</a:t>
            </a:r>
            <a:r>
              <a:rPr lang="en-US" sz="1800" i="1" dirty="0">
                <a:solidFill>
                  <a:srgbClr val="000000"/>
                </a:solidFill>
                <a:effectLst/>
                <a:latin typeface="Times New Roman" panose="02020603050405020304" pitchFamily="18" charset="0"/>
                <a:ea typeface="Times New Roman" panose="02020603050405020304" pitchFamily="18" charset="0"/>
              </a:rPr>
              <a:t> ở </a:t>
            </a:r>
            <a:r>
              <a:rPr lang="en-US" sz="1800" i="1" dirty="0" err="1">
                <a:solidFill>
                  <a:srgbClr val="000000"/>
                </a:solidFill>
                <a:effectLst/>
                <a:latin typeface="Times New Roman" panose="02020603050405020304" pitchFamily="18" charset="0"/>
                <a:ea typeface="Times New Roman" panose="02020603050405020304" pitchFamily="18" charset="0"/>
              </a:rPr>
              <a:t>cơ</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sở</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Hội</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nghị</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lần</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thứ</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năm</a:t>
            </a:r>
            <a:r>
              <a:rPr lang="en-US" sz="1800" i="1" dirty="0">
                <a:solidFill>
                  <a:srgbClr val="000000"/>
                </a:solidFill>
                <a:effectLst/>
                <a:latin typeface="Times New Roman" panose="02020603050405020304" pitchFamily="18" charset="0"/>
                <a:ea typeface="Times New Roman" panose="02020603050405020304" pitchFamily="18" charset="0"/>
              </a:rPr>
              <a:t> B</a:t>
            </a:r>
            <a:r>
              <a:rPr lang="vi-VN" sz="1800" i="1" dirty="0">
                <a:solidFill>
                  <a:srgbClr val="000000"/>
                </a:solidFill>
                <a:effectLst/>
                <a:latin typeface="Times New Roman" panose="02020603050405020304" pitchFamily="18" charset="0"/>
                <a:ea typeface="Times New Roman" panose="02020603050405020304" pitchFamily="18" charset="0"/>
              </a:rPr>
              <a:t>an chấp hành</a:t>
            </a:r>
            <a:r>
              <a:rPr lang="en-US" sz="1800" i="1" dirty="0">
                <a:solidFill>
                  <a:srgbClr val="000000"/>
                </a:solidFill>
                <a:effectLst/>
                <a:latin typeface="Times New Roman" panose="02020603050405020304" pitchFamily="18" charset="0"/>
                <a:ea typeface="Times New Roman" panose="02020603050405020304" pitchFamily="18" charset="0"/>
              </a:rPr>
              <a:t> TW </a:t>
            </a:r>
            <a:r>
              <a:rPr lang="en-US" sz="1800" i="1" dirty="0" err="1">
                <a:solidFill>
                  <a:srgbClr val="000000"/>
                </a:solidFill>
                <a:effectLst/>
                <a:latin typeface="Times New Roman" panose="02020603050405020304" pitchFamily="18" charset="0"/>
                <a:ea typeface="Times New Roman" panose="02020603050405020304" pitchFamily="18" charset="0"/>
              </a:rPr>
              <a:t>Đảng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khóa</a:t>
            </a:r>
            <a:r>
              <a:rPr lang="en-US" sz="1800" i="1" dirty="0">
                <a:solidFill>
                  <a:srgbClr val="000000"/>
                </a:solidFill>
                <a:effectLst/>
                <a:latin typeface="Times New Roman" panose="02020603050405020304" pitchFamily="18" charset="0"/>
                <a:ea typeface="Times New Roman" panose="02020603050405020304" pitchFamily="18" charset="0"/>
              </a:rPr>
              <a:t> XIII) </a:t>
            </a:r>
            <a:r>
              <a:rPr lang="en-US" sz="1800" i="1" dirty="0" err="1">
                <a:solidFill>
                  <a:srgbClr val="000000"/>
                </a:solidFill>
                <a:effectLst/>
                <a:latin typeface="Times New Roman" panose="02020603050405020304" pitchFamily="18" charset="0"/>
                <a:ea typeface="Times New Roman" panose="02020603050405020304" pitchFamily="18" charset="0"/>
              </a:rPr>
              <a:t>đã</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quyết</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nghị</a:t>
            </a:r>
            <a:r>
              <a:rPr lang="en-US" sz="1800" i="1" dirty="0">
                <a:solidFill>
                  <a:srgbClr val="000000"/>
                </a:solidFill>
                <a:effectLst/>
                <a:latin typeface="Times New Roman" panose="02020603050405020304" pitchFamily="18" charset="0"/>
                <a:ea typeface="Times New Roman" panose="02020603050405020304" pitchFamily="18" charset="0"/>
              </a:rPr>
              <a:t>, ban </a:t>
            </a:r>
            <a:r>
              <a:rPr lang="en-US" sz="1800" i="1" dirty="0" err="1">
                <a:solidFill>
                  <a:srgbClr val="000000"/>
                </a:solidFill>
                <a:effectLst/>
                <a:latin typeface="Times New Roman" panose="02020603050405020304" pitchFamily="18" charset="0"/>
                <a:ea typeface="Times New Roman" panose="02020603050405020304" pitchFamily="18" charset="0"/>
              </a:rPr>
              <a:t>hành</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Nghị</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quyết</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số</a:t>
            </a:r>
            <a:r>
              <a:rPr lang="en-US" sz="1800" i="1" dirty="0">
                <a:solidFill>
                  <a:srgbClr val="000000"/>
                </a:solidFill>
                <a:effectLst/>
                <a:latin typeface="Times New Roman" panose="02020603050405020304" pitchFamily="18" charset="0"/>
                <a:ea typeface="Times New Roman" panose="02020603050405020304" pitchFamily="18" charset="0"/>
              </a:rPr>
              <a:t> 21 </a:t>
            </a:r>
            <a:r>
              <a:rPr lang="en-US" sz="1800" i="1" dirty="0" err="1">
                <a:solidFill>
                  <a:srgbClr val="000000"/>
                </a:solidFill>
                <a:effectLst/>
                <a:latin typeface="Times New Roman" panose="02020603050405020304" pitchFamily="18" charset="0"/>
                <a:ea typeface="Times New Roman" panose="02020603050405020304" pitchFamily="18" charset="0"/>
              </a:rPr>
              <a:t>ngày</a:t>
            </a:r>
            <a:r>
              <a:rPr lang="en-US" sz="1800" i="1" dirty="0">
                <a:solidFill>
                  <a:srgbClr val="000000"/>
                </a:solidFill>
                <a:effectLst/>
                <a:latin typeface="Times New Roman" panose="02020603050405020304" pitchFamily="18" charset="0"/>
                <a:ea typeface="Times New Roman" panose="02020603050405020304" pitchFamily="18" charset="0"/>
              </a:rPr>
              <a:t> 16/6/2022 </a:t>
            </a:r>
            <a:r>
              <a:rPr lang="en-US" sz="1800" i="1" dirty="0" err="1">
                <a:solidFill>
                  <a:srgbClr val="000000"/>
                </a:solidFill>
                <a:effectLst/>
                <a:latin typeface="Times New Roman" panose="02020603050405020304" pitchFamily="18" charset="0"/>
                <a:ea typeface="Times New Roman" panose="02020603050405020304" pitchFamily="18" charset="0"/>
              </a:rPr>
              <a:t>về</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Tăng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cường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củng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cố</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xây</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dựng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tổ</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chức</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cơ</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sở</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đảng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và</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nâng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cao</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chất</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lượng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đội</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ngũ</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đảng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viên</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trong</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giai</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đoạn</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mới</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Điều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thấy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vị</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trí</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trò</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tầm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trọng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tổ</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chức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cơ</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sở</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đội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ngũ</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được</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Đảng</a:t>
            </a:r>
            <a:r>
              <a:rPr lang="en-US" sz="1800" i="1" dirty="0">
                <a:solidFill>
                  <a:srgbClr val="000000"/>
                </a:solidFill>
                <a:effectLst/>
                <a:latin typeface="Times New Roman" panose="02020603050405020304" pitchFamily="18" charset="0"/>
                <a:ea typeface="Times New Roman" panose="02020603050405020304" pitchFamily="18" charset="0"/>
              </a:rPr>
              <a:t> ta </a:t>
            </a:r>
            <a:r>
              <a:rPr lang="en-US" sz="1800" i="1" dirty="0" err="1">
                <a:solidFill>
                  <a:srgbClr val="000000"/>
                </a:solidFill>
                <a:effectLst/>
                <a:latin typeface="Times New Roman" panose="02020603050405020304" pitchFamily="18" charset="0"/>
                <a:ea typeface="Times New Roman" panose="02020603050405020304" pitchFamily="18" charset="0"/>
              </a:rPr>
              <a:t>hết</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sức</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coi</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rPr>
              <a:t>trọng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xác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định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là</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vụ</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trọng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yếu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thường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xuyên</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3</a:t>
            </a:fld>
            <a:endParaRPr lang="en-US"/>
          </a:p>
        </p:txBody>
      </p:sp>
    </p:spTree>
    <p:extLst>
      <p:ext uri="{BB962C8B-B14F-4D97-AF65-F5344CB8AC3E}">
        <p14:creationId xmlns:p14="http://schemas.microsoft.com/office/powerpoint/2010/main" val="452290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Sản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Nhi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Nghệ</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An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31 chi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trực</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thuộc</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322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chiếm</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tỷ</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lệ</a:t>
            </a:r>
            <a:r>
              <a:rPr lang="vi-VN" sz="1800" spc="20" dirty="0">
                <a:effectLst/>
                <a:latin typeface="Times New Roman" panose="02020603050405020304" pitchFamily="18" charset="0"/>
                <a:ea typeface="Calibri" panose="020F0502020204030204" pitchFamily="34" charset="0"/>
                <a:cs typeface="Times New Roman" panose="02020603050405020304" pitchFamily="18" charset="0"/>
              </a:rPr>
              <a:t> 26.8 </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trên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tổng</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vi-VN" sz="1800" spc="20" dirty="0">
                <a:effectLst/>
                <a:latin typeface="Times New Roman" panose="02020603050405020304" pitchFamily="18" charset="0"/>
                <a:ea typeface="Calibri" panose="020F0502020204030204" pitchFamily="34" charset="0"/>
                <a:cs typeface="Times New Roman" panose="02020603050405020304" pitchFamily="18" charset="0"/>
              </a:rPr>
              <a:t> 1208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cán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lao</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800" dirty="0">
                <a:effectLst/>
                <a:latin typeface="Times New Roman" panose="02020603050405020304" pitchFamily="18" charset="0"/>
                <a:ea typeface="Calibri" panose="020F0502020204030204" pitchFamily="34" charset="0"/>
                <a:cs typeface="Times New Roman" panose="02020603050405020304" pitchFamily="18" charset="0"/>
              </a:rPr>
              <a:t>Trong nhiệm kì qua, đảng bộ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800" dirty="0">
                <a:effectLst/>
                <a:latin typeface="Times New Roman" panose="02020603050405020304" pitchFamily="18" charset="0"/>
                <a:ea typeface="Calibri" panose="020F0502020204030204" pitchFamily="34" charset="0"/>
                <a:cs typeface="Times New Roman" panose="02020603050405020304" pitchFamily="18" charset="0"/>
              </a:rPr>
              <a:t>đã xây dựng và thực hiện nhiều giải pháp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nhằm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a:t>
            </a:r>
            <a:r>
              <a:rPr lang="vi-VN" sz="1800" dirty="0">
                <a:effectLst/>
                <a:latin typeface="Times New Roman" panose="02020603050405020304" pitchFamily="18" charset="0"/>
                <a:ea typeface="Calibri" panose="020F0502020204030204" pitchFamily="34" charset="0"/>
                <a:cs typeface="Times New Roman" panose="02020603050405020304" pitchFamily="18" charset="0"/>
              </a:rPr>
              <a:t>ăng cường củng cố tổ chức 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phát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vi-VN" sz="1800" dirty="0">
                <a:effectLst/>
                <a:latin typeface="Times New Roman" panose="02020603050405020304" pitchFamily="18" charset="0"/>
                <a:ea typeface="Calibri" panose="020F0502020204030204" pitchFamily="34" charset="0"/>
                <a:cs typeface="Times New Roman" panose="02020603050405020304" pitchFamily="18" charset="0"/>
              </a:rPr>
              <a:t> góp phần xây dựng Đảng bộ vững mạnh.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uỷ</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đã</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mục tiêu và nhiệm vụ trọng tâm trong công tác xây dựng và củng cố tổ chức đảng, đó là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Nâng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lực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lãnh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cấp</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uỷ</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tổ</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đội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ngũ</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cán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vững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vàng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phẩm</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đức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sáng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lực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tác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đáp</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ứng</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vụ</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Từ</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đó</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đã</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pháp</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cụ</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4</a:t>
            </a:fld>
            <a:endParaRPr lang="en-US"/>
          </a:p>
        </p:txBody>
      </p:sp>
    </p:spTree>
    <p:extLst>
      <p:ext uri="{BB962C8B-B14F-4D97-AF65-F5344CB8AC3E}">
        <p14:creationId xmlns:p14="http://schemas.microsoft.com/office/powerpoint/2010/main" val="2317757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00"/>
              </a:lnSpc>
              <a:spcBef>
                <a:spcPts val="300"/>
              </a:spcBef>
              <a:spcAft>
                <a:spcPts val="300"/>
              </a:spcAft>
            </a:pPr>
            <a:r>
              <a:rPr lang="en-US" sz="1800" b="1" i="1" dirty="0" err="1">
                <a:solidFill>
                  <a:srgbClr val="000000"/>
                </a:solidFill>
                <a:effectLst/>
                <a:latin typeface="Times New Roman" panose="02020603050405020304" pitchFamily="18" charset="0"/>
                <a:ea typeface="Times New Roman" panose="02020603050405020304" pitchFamily="18" charset="0"/>
              </a:rPr>
              <a:t>Thứ</a:t>
            </a:r>
            <a:r>
              <a:rPr lang="en-US" sz="1800" b="1" i="1" dirty="0">
                <a:solidFill>
                  <a:srgbClr val="000000"/>
                </a:solidFill>
                <a:effectLst/>
                <a:latin typeface="Times New Roman" panose="02020603050405020304" pitchFamily="18" charset="0"/>
                <a:ea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rPr>
              <a:t>nhất</a:t>
            </a:r>
            <a:r>
              <a:rPr lang="en-US" sz="1800" b="1" i="1" dirty="0">
                <a:solidFill>
                  <a:srgbClr val="000000"/>
                </a:solidFill>
                <a:effectLst/>
                <a:latin typeface="Times New Roman" panose="02020603050405020304" pitchFamily="18" charset="0"/>
                <a:ea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rPr>
              <a:t>Về</a:t>
            </a:r>
            <a:r>
              <a:rPr lang="en-US" sz="1800" b="1" i="1" dirty="0">
                <a:solidFill>
                  <a:srgbClr val="000000"/>
                </a:solidFill>
                <a:effectLst/>
                <a:latin typeface="Times New Roman" panose="02020603050405020304" pitchFamily="18" charset="0"/>
                <a:ea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rPr>
              <a:t>xây</a:t>
            </a:r>
            <a:r>
              <a:rPr lang="en-US" sz="1800" b="1" i="1" dirty="0">
                <a:solidFill>
                  <a:srgbClr val="000000"/>
                </a:solidFill>
                <a:effectLst/>
                <a:latin typeface="Times New Roman" panose="02020603050405020304" pitchFamily="18" charset="0"/>
                <a:ea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rPr>
              <a:t>dựng</a:t>
            </a:r>
            <a:r>
              <a:rPr lang="en-US" sz="1800" b="1" i="1" dirty="0">
                <a:solidFill>
                  <a:srgbClr val="000000"/>
                </a:solidFill>
                <a:effectLst/>
                <a:latin typeface="Times New Roman" panose="02020603050405020304" pitchFamily="18" charset="0"/>
                <a:ea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rPr>
              <a:t>tổ</a:t>
            </a:r>
            <a:r>
              <a:rPr lang="en-US" sz="1800" b="1" i="1" dirty="0">
                <a:solidFill>
                  <a:srgbClr val="000000"/>
                </a:solidFill>
                <a:effectLst/>
                <a:latin typeface="Times New Roman" panose="02020603050405020304" pitchFamily="18" charset="0"/>
                <a:ea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rPr>
              <a:t>chức</a:t>
            </a:r>
            <a:r>
              <a:rPr lang="en-US" sz="1800" b="1" i="1" dirty="0">
                <a:solidFill>
                  <a:srgbClr val="000000"/>
                </a:solidFill>
                <a:effectLst/>
                <a:latin typeface="Times New Roman" panose="02020603050405020304" pitchFamily="18" charset="0"/>
                <a:ea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rPr>
              <a:t>Đảng</a:t>
            </a:r>
            <a:endParaRPr lang="en-US" sz="1800" dirty="0">
              <a:effectLst/>
              <a:latin typeface="Times New Roman" panose="02020603050405020304" pitchFamily="18" charset="0"/>
              <a:ea typeface="Times New Roman" panose="02020603050405020304" pitchFamily="18" charset="0"/>
            </a:endParaRPr>
          </a:p>
          <a:p>
            <a:pPr>
              <a:lnSpc>
                <a:spcPct val="115000"/>
              </a:lnSpc>
              <a:spcBef>
                <a:spcPts val="300"/>
              </a:spcBef>
              <a:spcAft>
                <a:spcPts val="300"/>
              </a:spcAft>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uỷ</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đã</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trung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lãnh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nghiêm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túc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trương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lối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xây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dựng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chỉnh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đốn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đến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tận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chi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cuộc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họp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BCH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tiến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đầy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đúng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800" dirty="0">
                <a:effectLst/>
                <a:latin typeface="Times New Roman" panose="02020603050405020304" pitchFamily="18" charset="0"/>
                <a:ea typeface="Calibri" panose="020F0502020204030204" pitchFamily="34" charset="0"/>
                <a:cs typeface="Times New Roman" panose="02020603050405020304" pitchFamily="18" charset="0"/>
              </a:rPr>
              <a:t>chuẩn bị kỹ lưỡng về nội dung. Phân công rõ nhiệm vụ cho các Ủy viên BCH Đảng bộ phụ trách từng lĩnh vực, từng chi bộ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Chú</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trọng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nghiêm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túc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nguyên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tắc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trung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dân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nl-NL" sz="1800" dirty="0">
                <a:effectLst/>
                <a:latin typeface="Times New Roman" panose="02020603050405020304" pitchFamily="18" charset="0"/>
                <a:ea typeface="Calibri" panose="020F0502020204030204" pitchFamily="34" charset="0"/>
                <a:cs typeface="Times New Roman" panose="02020603050405020304" pitchFamily="18" charset="0"/>
              </a:rPr>
              <a:t> coi trọng việc mở rộng dân chủ trong bàn bạc, thảo luận, phát huy trí tuệ tập thể.</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Bef>
                <a:spcPts val="300"/>
              </a:spcBef>
              <a:spcAft>
                <a:spcPts val="300"/>
              </a:spcAft>
            </a:pPr>
            <a:r>
              <a:rPr lang="en-US" sz="1800" dirty="0">
                <a:solidFill>
                  <a:srgbClr val="000000"/>
                </a:solidFill>
                <a:effectLst/>
                <a:latin typeface="Times New Roman" panose="02020603050405020304" pitchFamily="18" charset="0"/>
                <a:ea typeface="Times New Roman" panose="02020603050405020304" pitchFamily="18" charset="0"/>
              </a:rPr>
              <a:t>BCH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Bệnh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luôn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tâm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thành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lập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sáp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nhập</a:t>
            </a:r>
            <a:r>
              <a:rPr lang="en-US" sz="1800" dirty="0">
                <a:solidFill>
                  <a:srgbClr val="000000"/>
                </a:solidFill>
                <a:effectLst/>
                <a:latin typeface="Times New Roman" panose="02020603050405020304" pitchFamily="18" charset="0"/>
                <a:ea typeface="Times New Roman" panose="02020603050405020304" pitchFamily="18" charset="0"/>
              </a:rPr>
              <a:t>, chia </a:t>
            </a:r>
            <a:r>
              <a:rPr lang="en-US" sz="1800" dirty="0" err="1">
                <a:solidFill>
                  <a:srgbClr val="000000"/>
                </a:solidFill>
                <a:effectLst/>
                <a:latin typeface="Times New Roman" panose="02020603050405020304" pitchFamily="18" charset="0"/>
                <a:ea typeface="Times New Roman" panose="02020603050405020304" pitchFamily="18" charset="0"/>
              </a:rPr>
              <a:t>tách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sắp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xếp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toàn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thuộc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phù</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hợp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với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mô</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hình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cơ</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cấu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tổ</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chức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chuyên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môn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rPr>
              <a:t> khoa </a:t>
            </a:r>
            <a:r>
              <a:rPr lang="en-US" sz="1800" dirty="0" err="1">
                <a:solidFill>
                  <a:srgbClr val="000000"/>
                </a:solidFill>
                <a:effectLst/>
                <a:latin typeface="Times New Roman" panose="02020603050405020304" pitchFamily="18" charset="0"/>
                <a:ea typeface="Times New Roman" panose="02020603050405020304" pitchFamily="18" charset="0"/>
              </a:rPr>
              <a:t>phòng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trong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từng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giai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đoạn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Với</a:t>
            </a:r>
            <a:r>
              <a:rPr lang="en-US" sz="1800" dirty="0">
                <a:solidFill>
                  <a:srgbClr val="000000"/>
                </a:solidFill>
                <a:effectLst/>
                <a:latin typeface="Times New Roman" panose="02020603050405020304" pitchFamily="18" charset="0"/>
                <a:ea typeface="Times New Roman" panose="02020603050405020304" pitchFamily="18" charset="0"/>
              </a:rPr>
              <a:t> 4</a:t>
            </a:r>
            <a:r>
              <a:rPr lang="vi-VN" sz="1800" dirty="0">
                <a:solidFill>
                  <a:srgbClr val="000000"/>
                </a:solidFill>
                <a:effectLst/>
                <a:latin typeface="Times New Roman" panose="02020603050405020304" pitchFamily="18" charset="0"/>
                <a:ea typeface="Times New Roman" panose="02020603050405020304" pitchFamily="18" charset="0"/>
              </a:rPr>
              <a:t>4</a:t>
            </a:r>
            <a:r>
              <a:rPr lang="en-US" sz="1800" dirty="0">
                <a:solidFill>
                  <a:srgbClr val="000000"/>
                </a:solidFill>
                <a:effectLst/>
                <a:latin typeface="Times New Roman" panose="02020603050405020304" pitchFamily="18" charset="0"/>
                <a:ea typeface="Times New Roman" panose="02020603050405020304" pitchFamily="18" charset="0"/>
              </a:rPr>
              <a:t> khoa </a:t>
            </a:r>
            <a:r>
              <a:rPr lang="en-US" sz="1800" dirty="0" err="1">
                <a:solidFill>
                  <a:srgbClr val="000000"/>
                </a:solidFill>
                <a:effectLst/>
                <a:latin typeface="Times New Roman" panose="02020603050405020304" pitchFamily="18" charset="0"/>
                <a:ea typeface="Times New Roman" panose="02020603050405020304" pitchFamily="18" charset="0"/>
              </a:rPr>
              <a:t>phòng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đầu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có</a:t>
            </a:r>
            <a:r>
              <a:rPr lang="vi-VN" sz="1800" dirty="0">
                <a:solidFill>
                  <a:srgbClr val="000000"/>
                </a:solidFill>
                <a:effectLst/>
                <a:latin typeface="Times New Roman" panose="02020603050405020304" pitchFamily="18" charset="0"/>
                <a:ea typeface="Times New Roman" panose="02020603050405020304" pitchFamily="18" charset="0"/>
              </a:rPr>
              <a:t> 17</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đến</a:t>
            </a:r>
            <a:r>
              <a:rPr lang="en-US" sz="1800" dirty="0">
                <a:solidFill>
                  <a:srgbClr val="000000"/>
                </a:solidFill>
                <a:effectLst/>
                <a:latin typeface="Times New Roman" panose="02020603050405020304" pitchFamily="18" charset="0"/>
                <a:ea typeface="Times New Roman" panose="02020603050405020304" pitchFamily="18" charset="0"/>
              </a:rPr>
              <a:t> nay,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có</a:t>
            </a:r>
            <a:r>
              <a:rPr lang="en-US" sz="1800" dirty="0">
                <a:solidFill>
                  <a:srgbClr val="000000"/>
                </a:solidFill>
                <a:effectLst/>
                <a:latin typeface="Times New Roman" panose="02020603050405020304" pitchFamily="18" charset="0"/>
                <a:ea typeface="Times New Roman" panose="02020603050405020304" pitchFamily="18" charset="0"/>
              </a:rPr>
              <a:t> 31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algn="just">
              <a:lnSpc>
                <a:spcPts val="1800"/>
              </a:lnSpc>
              <a:spcBef>
                <a:spcPts val="300"/>
              </a:spcBef>
              <a:spcAft>
                <a:spcPts val="300"/>
              </a:spcAft>
            </a:pP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Bệnh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đã</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hiện</a:t>
            </a:r>
            <a:r>
              <a:rPr lang="en-US" sz="1800" dirty="0">
                <a:solidFill>
                  <a:srgbClr val="000000"/>
                </a:solidFill>
                <a:effectLst/>
                <a:latin typeface="Times New Roman" panose="02020603050405020304" pitchFamily="18" charset="0"/>
                <a:ea typeface="Times New Roman" panose="02020603050405020304" pitchFamily="18" charset="0"/>
              </a:rPr>
              <a:t> BCH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chỉ</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đạo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nghiêm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túc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chế</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định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từng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bước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nâng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cao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chất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lượng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rPr>
              <a:t>theo</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tinh</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thần</a:t>
            </a:r>
            <a:r>
              <a:rPr lang="en-US" sz="1800" dirty="0">
                <a:solidFill>
                  <a:srgbClr val="000000"/>
                </a:solidFill>
                <a:effectLst/>
                <a:latin typeface="Times New Roman" panose="02020603050405020304" pitchFamily="18" charset="0"/>
                <a:ea typeface="Calibri" panose="020F0502020204030204" pitchFamily="34" charset="0"/>
              </a:rPr>
              <a:t> </a:t>
            </a:r>
            <a:r>
              <a:rPr lang="vi-VN" sz="1800" dirty="0">
                <a:solidFill>
                  <a:srgbClr val="000000"/>
                </a:solidFill>
                <a:effectLst/>
                <a:latin typeface="Times New Roman" panose="02020603050405020304" pitchFamily="18" charset="0"/>
                <a:ea typeface="Times New Roman" panose="02020603050405020304" pitchFamily="18" charset="0"/>
              </a:rPr>
              <a:t>Chỉ thị số 13 và </a:t>
            </a:r>
            <a:r>
              <a:rPr lang="en-US" sz="1800" dirty="0">
                <a:solidFill>
                  <a:srgbClr val="000000"/>
                </a:solidFill>
                <a:effectLst/>
                <a:latin typeface="Times New Roman" panose="02020603050405020304" pitchFamily="18" charset="0"/>
                <a:ea typeface="Times New Roman" panose="02020603050405020304" pitchFamily="18" charset="0"/>
              </a:rPr>
              <a:t>Quy </a:t>
            </a:r>
            <a:r>
              <a:rPr lang="en-US" sz="1800" dirty="0" err="1">
                <a:solidFill>
                  <a:srgbClr val="000000"/>
                </a:solidFill>
                <a:effectLst/>
                <a:latin typeface="Times New Roman" panose="02020603050405020304" pitchFamily="18" charset="0"/>
                <a:ea typeface="Times New Roman" panose="02020603050405020304" pitchFamily="18" charset="0"/>
              </a:rPr>
              <a:t>định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số</a:t>
            </a:r>
            <a:r>
              <a:rPr lang="en-US" sz="1800" dirty="0">
                <a:solidFill>
                  <a:srgbClr val="000000"/>
                </a:solidFill>
                <a:effectLst/>
                <a:latin typeface="Times New Roman" panose="02020603050405020304" pitchFamily="18" charset="0"/>
                <a:ea typeface="Times New Roman" panose="02020603050405020304" pitchFamily="18" charset="0"/>
              </a:rPr>
              <a:t> 27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BTV </a:t>
            </a:r>
            <a:r>
              <a:rPr lang="en-US" sz="1800" dirty="0" err="1">
                <a:solidFill>
                  <a:srgbClr val="000000"/>
                </a:solidFill>
                <a:effectLst/>
                <a:latin typeface="Times New Roman" panose="02020603050405020304" pitchFamily="18" charset="0"/>
                <a:ea typeface="Times New Roman" panose="02020603050405020304" pitchFamily="18" charset="0"/>
              </a:rPr>
              <a:t>Tỉnh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ủy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Nghệ</a:t>
            </a:r>
            <a:r>
              <a:rPr lang="en-US" sz="1800" dirty="0">
                <a:solidFill>
                  <a:srgbClr val="000000"/>
                </a:solidFill>
                <a:effectLst/>
                <a:latin typeface="Times New Roman" panose="02020603050405020304" pitchFamily="18" charset="0"/>
                <a:ea typeface="Times New Roman" panose="02020603050405020304" pitchFamily="18" charset="0"/>
              </a:rPr>
              <a:t> An. </a:t>
            </a:r>
            <a:r>
              <a:rPr lang="en-US" sz="1800" dirty="0" err="1">
                <a:solidFill>
                  <a:srgbClr val="000000"/>
                </a:solidFill>
                <a:effectLst/>
                <a:latin typeface="Times New Roman" panose="02020603050405020304" pitchFamily="18" charset="0"/>
                <a:ea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động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ngày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càng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nề</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nếp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đúng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nguyên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tắc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tổ</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chức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Năng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sức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chiến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đấu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ngày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càng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được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nâng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lên</a:t>
            </a: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indent="356870">
              <a:lnSpc>
                <a:spcPct val="115000"/>
              </a:lnSpc>
              <a:spcBef>
                <a:spcPts val="300"/>
              </a:spcBef>
              <a:spcAft>
                <a:spcPts val="300"/>
              </a:spcAft>
            </a:pPr>
            <a:r>
              <a:rPr lang="nl-NL" sz="1800" dirty="0">
                <a:effectLst/>
                <a:latin typeface="Times New Roman" panose="02020603050405020304" pitchFamily="18" charset="0"/>
                <a:ea typeface="Calibri" panose="020F0502020204030204" pitchFamily="34" charset="0"/>
                <a:cs typeface="Times New Roman" panose="02020603050405020304" pitchFamily="18" charset="0"/>
              </a:rPr>
              <a:t>Hằng năm, Đảng uỷ đã cụ thể hoá các quy định hướng dẫn của Thành uỷ và Sở Y tế trong kiểm điểm, đánh giá, xếp loại, công tác thi đua, khen thưởng đảm bảo  nghiêm túc, dân chủ, khách quan, công khai minh bạch. Việc đánh giá, xếp loại chi bộ, tập thể và cá nhân cán bộ lãnh đạo quản lý là căn cứ quan trọng trong công tác điều hành, đào tạo, bồi dưỡng và bổ nhiệm cán bộ lãnh đạo cho bệnh viện.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5</a:t>
            </a:fld>
            <a:endParaRPr lang="en-US"/>
          </a:p>
        </p:txBody>
      </p:sp>
    </p:spTree>
    <p:extLst>
      <p:ext uri="{BB962C8B-B14F-4D97-AF65-F5344CB8AC3E}">
        <p14:creationId xmlns:p14="http://schemas.microsoft.com/office/powerpoint/2010/main" val="3932900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00"/>
              </a:lnSpc>
              <a:spcBef>
                <a:spcPts val="300"/>
              </a:spcBef>
              <a:spcAft>
                <a:spcPts val="300"/>
              </a:spcAft>
            </a:pPr>
            <a:r>
              <a:rPr lang="en-US" sz="1800" b="1" i="1" dirty="0" err="1">
                <a:solidFill>
                  <a:srgbClr val="000000"/>
                </a:solidFill>
                <a:effectLst/>
                <a:latin typeface="Times New Roman" panose="02020603050405020304" pitchFamily="18" charset="0"/>
                <a:ea typeface="Calibri" panose="020F0502020204030204" pitchFamily="34" charset="0"/>
              </a:rPr>
              <a:t>Thứ</a:t>
            </a:r>
            <a:r>
              <a:rPr lang="en-US" sz="1800" b="1" i="1" dirty="0">
                <a:solidFill>
                  <a:srgbClr val="000000"/>
                </a:solidFill>
                <a:effectLst/>
                <a:latin typeface="Times New Roman" panose="02020603050405020304" pitchFamily="18" charset="0"/>
                <a:ea typeface="Calibri" panose="020F0502020204030204" pitchFamily="34" charset="0"/>
              </a:rPr>
              <a:t> </a:t>
            </a:r>
            <a:r>
              <a:rPr lang="en-US" sz="1800" b="1" i="1" dirty="0" err="1">
                <a:solidFill>
                  <a:srgbClr val="000000"/>
                </a:solidFill>
                <a:effectLst/>
                <a:latin typeface="Times New Roman" panose="02020603050405020304" pitchFamily="18" charset="0"/>
                <a:ea typeface="Calibri" panose="020F0502020204030204" pitchFamily="34" charset="0"/>
              </a:rPr>
              <a:t>hai</a:t>
            </a:r>
            <a:r>
              <a:rPr lang="en-US" sz="1800" b="1" i="1" dirty="0">
                <a:solidFill>
                  <a:srgbClr val="000000"/>
                </a:solidFill>
                <a:effectLst/>
                <a:latin typeface="Times New Roman" panose="02020603050405020304" pitchFamily="18" charset="0"/>
                <a:ea typeface="Calibri" panose="020F0502020204030204" pitchFamily="34" charset="0"/>
              </a:rPr>
              <a:t>, </a:t>
            </a:r>
            <a:r>
              <a:rPr lang="en-US" sz="1800" b="1" i="1" dirty="0" err="1">
                <a:solidFill>
                  <a:srgbClr val="000000"/>
                </a:solidFill>
                <a:effectLst/>
                <a:latin typeface="Times New Roman" panose="02020603050405020304" pitchFamily="18" charset="0"/>
                <a:ea typeface="Calibri" panose="020F0502020204030204" pitchFamily="34" charset="0"/>
              </a:rPr>
              <a:t>Về</a:t>
            </a:r>
            <a:r>
              <a:rPr lang="en-US" sz="1800" b="1" i="1" dirty="0">
                <a:solidFill>
                  <a:srgbClr val="000000"/>
                </a:solidFill>
                <a:effectLst/>
                <a:latin typeface="Times New Roman" panose="02020603050405020304" pitchFamily="18" charset="0"/>
                <a:ea typeface="Calibri" panose="020F0502020204030204" pitchFamily="34" charset="0"/>
              </a:rPr>
              <a:t> </a:t>
            </a:r>
            <a:r>
              <a:rPr lang="en-US" sz="1800" b="1" i="1" dirty="0" err="1">
                <a:solidFill>
                  <a:srgbClr val="000000"/>
                </a:solidFill>
                <a:effectLst/>
                <a:latin typeface="Times New Roman" panose="02020603050405020304" pitchFamily="18" charset="0"/>
                <a:ea typeface="Calibri" panose="020F0502020204030204" pitchFamily="34" charset="0"/>
              </a:rPr>
              <a:t>phát</a:t>
            </a:r>
            <a:r>
              <a:rPr lang="en-US" sz="1800" b="1" i="1" dirty="0">
                <a:solidFill>
                  <a:srgbClr val="000000"/>
                </a:solidFill>
                <a:effectLst/>
                <a:latin typeface="Times New Roman" panose="02020603050405020304" pitchFamily="18" charset="0"/>
                <a:ea typeface="Calibri" panose="020F0502020204030204" pitchFamily="34" charset="0"/>
              </a:rPr>
              <a:t> </a:t>
            </a:r>
            <a:r>
              <a:rPr lang="en-US" sz="1800" b="1" i="1" dirty="0" err="1">
                <a:solidFill>
                  <a:srgbClr val="000000"/>
                </a:solidFill>
                <a:effectLst/>
                <a:latin typeface="Times New Roman" panose="02020603050405020304" pitchFamily="18" charset="0"/>
                <a:ea typeface="Calibri" panose="020F0502020204030204" pitchFamily="34" charset="0"/>
              </a:rPr>
              <a:t>triển</a:t>
            </a:r>
            <a:r>
              <a:rPr lang="en-US" sz="1800" b="1" i="1" dirty="0">
                <a:solidFill>
                  <a:srgbClr val="000000"/>
                </a:solidFill>
                <a:effectLst/>
                <a:latin typeface="Times New Roman" panose="02020603050405020304" pitchFamily="18" charset="0"/>
                <a:ea typeface="Calibri" panose="020F0502020204030204" pitchFamily="34" charset="0"/>
              </a:rPr>
              <a:t> </a:t>
            </a:r>
            <a:r>
              <a:rPr lang="en-US" sz="1800" b="1" i="1" dirty="0" err="1">
                <a:solidFill>
                  <a:srgbClr val="000000"/>
                </a:solidFill>
                <a:effectLst/>
                <a:latin typeface="Times New Roman" panose="02020603050405020304" pitchFamily="18" charset="0"/>
                <a:ea typeface="Calibri" panose="020F0502020204030204" pitchFamily="34" charset="0"/>
              </a:rPr>
              <a:t>đảng</a:t>
            </a:r>
            <a:r>
              <a:rPr lang="en-US" sz="1800" b="1" i="1" dirty="0">
                <a:solidFill>
                  <a:srgbClr val="000000"/>
                </a:solidFill>
                <a:effectLst/>
                <a:latin typeface="Times New Roman" panose="02020603050405020304" pitchFamily="18" charset="0"/>
                <a:ea typeface="Calibri" panose="020F0502020204030204" pitchFamily="34" charset="0"/>
              </a:rPr>
              <a:t> </a:t>
            </a:r>
            <a:r>
              <a:rPr lang="en-US" sz="1800" b="1" i="1" dirty="0" err="1">
                <a:solidFill>
                  <a:srgbClr val="000000"/>
                </a:solidFill>
                <a:effectLst/>
                <a:latin typeface="Times New Roman" panose="02020603050405020304" pitchFamily="18" charset="0"/>
                <a:ea typeface="Calibri" panose="020F0502020204030204" pitchFamily="34" charset="0"/>
              </a:rPr>
              <a:t>viên</a:t>
            </a:r>
            <a:endParaRPr lang="en-US" sz="1800" dirty="0">
              <a:effectLst/>
              <a:latin typeface="Times New Roman" panose="02020603050405020304" pitchFamily="18" charset="0"/>
              <a:ea typeface="Times New Roman" panose="02020603050405020304" pitchFamily="18" charset="0"/>
            </a:endParaRPr>
          </a:p>
          <a:p>
            <a:pPr algn="just">
              <a:lnSpc>
                <a:spcPts val="1800"/>
              </a:lnSpc>
              <a:spcBef>
                <a:spcPts val="300"/>
              </a:spcBef>
              <a:spcAft>
                <a:spcPts val="300"/>
              </a:spcAft>
            </a:pPr>
            <a:r>
              <a:rPr lang="en-US" sz="1800" dirty="0" err="1">
                <a:solidFill>
                  <a:srgbClr val="000000"/>
                </a:solidFill>
                <a:effectLst/>
                <a:latin typeface="Times New Roman" panose="02020603050405020304" pitchFamily="18" charset="0"/>
                <a:ea typeface="Times New Roman" panose="02020603050405020304" pitchFamily="18" charset="0"/>
              </a:rPr>
              <a:t>Nghị</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quyết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Đại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hội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Bệnh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Sản</a:t>
            </a:r>
            <a:r>
              <a:rPr lang="en-US" sz="1800" dirty="0">
                <a:solidFill>
                  <a:srgbClr val="000000"/>
                </a:solidFill>
                <a:effectLst/>
                <a:latin typeface="Times New Roman" panose="02020603050405020304" pitchFamily="18" charset="0"/>
                <a:ea typeface="Times New Roman" panose="02020603050405020304" pitchFamily="18" charset="0"/>
              </a:rPr>
              <a:t> Nhi </a:t>
            </a:r>
            <a:r>
              <a:rPr lang="en-US" sz="1800" dirty="0" err="1">
                <a:solidFill>
                  <a:srgbClr val="000000"/>
                </a:solidFill>
                <a:effectLst/>
                <a:latin typeface="Times New Roman" panose="02020603050405020304" pitchFamily="18" charset="0"/>
                <a:ea typeface="Times New Roman" panose="02020603050405020304" pitchFamily="18" charset="0"/>
              </a:rPr>
              <a:t>Nghệ</a:t>
            </a:r>
            <a:r>
              <a:rPr lang="en-US" sz="1800" dirty="0">
                <a:solidFill>
                  <a:srgbClr val="000000"/>
                </a:solidFill>
                <a:effectLst/>
                <a:latin typeface="Times New Roman" panose="02020603050405020304" pitchFamily="18" charset="0"/>
                <a:ea typeface="Times New Roman" panose="02020603050405020304" pitchFamily="18" charset="0"/>
              </a:rPr>
              <a:t> An </a:t>
            </a:r>
            <a:r>
              <a:rPr lang="en-US" sz="1800" dirty="0" err="1">
                <a:solidFill>
                  <a:srgbClr val="000000"/>
                </a:solidFill>
                <a:effectLst/>
                <a:latin typeface="Times New Roman" panose="02020603050405020304" pitchFamily="18" charset="0"/>
                <a:ea typeface="Times New Roman" panose="02020603050405020304" pitchFamily="18" charset="0"/>
              </a:rPr>
              <a:t>khóa</a:t>
            </a:r>
            <a:r>
              <a:rPr lang="en-US" sz="1800" dirty="0">
                <a:solidFill>
                  <a:srgbClr val="000000"/>
                </a:solidFill>
                <a:effectLst/>
                <a:latin typeface="Times New Roman" panose="02020603050405020304" pitchFamily="18" charset="0"/>
                <a:ea typeface="Times New Roman" panose="02020603050405020304" pitchFamily="18" charset="0"/>
              </a:rPr>
              <a:t> XI, </a:t>
            </a:r>
            <a:r>
              <a:rPr lang="en-US" sz="1800" dirty="0" err="1">
                <a:solidFill>
                  <a:srgbClr val="000000"/>
                </a:solidFill>
                <a:effectLst/>
                <a:latin typeface="Times New Roman" panose="02020603050405020304" pitchFamily="18" charset="0"/>
                <a:ea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kỳ</a:t>
            </a:r>
            <a:r>
              <a:rPr lang="en-US" sz="1800" dirty="0">
                <a:solidFill>
                  <a:srgbClr val="000000"/>
                </a:solidFill>
                <a:effectLst/>
                <a:latin typeface="Times New Roman" panose="02020603050405020304" pitchFamily="18" charset="0"/>
                <a:ea typeface="Times New Roman" panose="02020603050405020304" pitchFamily="18" charset="0"/>
              </a:rPr>
              <a:t> 2020 – 2025 </a:t>
            </a:r>
            <a:r>
              <a:rPr lang="en-US" sz="1800" dirty="0" err="1">
                <a:solidFill>
                  <a:srgbClr val="000000"/>
                </a:solidFill>
                <a:effectLst/>
                <a:latin typeface="Times New Roman" panose="02020603050405020304" pitchFamily="18" charset="0"/>
                <a:ea typeface="Times New Roman" panose="02020603050405020304" pitchFamily="18" charset="0"/>
              </a:rPr>
              <a:t>đề</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chỉ</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tiêu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Phấn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đấu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trong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kết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nạp</a:t>
            </a:r>
            <a:r>
              <a:rPr lang="en-US" sz="1800" dirty="0">
                <a:solidFill>
                  <a:srgbClr val="000000"/>
                </a:solidFill>
                <a:effectLst/>
                <a:latin typeface="Times New Roman" panose="02020603050405020304" pitchFamily="18" charset="0"/>
                <a:ea typeface="Times New Roman" panose="02020603050405020304" pitchFamily="18" charset="0"/>
              </a:rPr>
              <a:t> 50 </a:t>
            </a:r>
            <a:r>
              <a:rPr lang="en-US" sz="1800" dirty="0" err="1">
                <a:solidFill>
                  <a:srgbClr val="000000"/>
                </a:solidFill>
                <a:effectLst/>
                <a:latin typeface="Times New Roman" panose="02020603050405020304" pitchFamily="18" charset="0"/>
                <a:ea typeface="Times New Roman" panose="02020603050405020304" pitchFamily="18" charset="0"/>
              </a:rPr>
              <a:t>đến</a:t>
            </a:r>
            <a:r>
              <a:rPr lang="en-US" sz="1800" dirty="0">
                <a:solidFill>
                  <a:srgbClr val="000000"/>
                </a:solidFill>
                <a:effectLst/>
                <a:latin typeface="Times New Roman" panose="02020603050405020304" pitchFamily="18" charset="0"/>
                <a:ea typeface="Times New Roman" panose="02020603050405020304" pitchFamily="18" charset="0"/>
              </a:rPr>
              <a:t> 60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rPr>
              <a:t>”. Trong </a:t>
            </a:r>
            <a:r>
              <a:rPr lang="en-US" sz="1800" dirty="0" err="1">
                <a:solidFill>
                  <a:srgbClr val="000000"/>
                </a:solidFill>
                <a:effectLst/>
                <a:latin typeface="Times New Roman" panose="02020603050405020304" pitchFamily="18" charset="0"/>
                <a:ea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kỳ</a:t>
            </a:r>
            <a:r>
              <a:rPr lang="vi-VN" sz="1800" dirty="0">
                <a:solidFill>
                  <a:srgbClr val="000000"/>
                </a:solidFill>
                <a:effectLst/>
                <a:latin typeface="Times New Roman" panose="02020603050405020304" pitchFamily="18" charset="0"/>
                <a:ea typeface="Times New Roman" panose="02020603050405020304" pitchFamily="18" charset="0"/>
              </a:rPr>
              <a:t>, Đảng bộ Bệnh viện đã kết nạp đượ 118 đảng viên mới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vượt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chỉ</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tiêu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Nghị</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quyết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Đại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hội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đề</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ra.</a:t>
            </a:r>
            <a:endParaRPr lang="en-US" sz="1800" dirty="0">
              <a:effectLst/>
              <a:latin typeface="Times New Roman" panose="02020603050405020304" pitchFamily="18" charset="0"/>
              <a:ea typeface="Times New Roman" panose="02020603050405020304" pitchFamily="18" charset="0"/>
            </a:endParaRPr>
          </a:p>
          <a:p>
            <a:pPr algn="just">
              <a:lnSpc>
                <a:spcPts val="1800"/>
              </a:lnSpc>
              <a:spcBef>
                <a:spcPts val="300"/>
              </a:spcBef>
              <a:spcAft>
                <a:spcPts val="300"/>
              </a:spcAft>
            </a:pPr>
            <a:r>
              <a:rPr lang="en-US" sz="1800" dirty="0" err="1">
                <a:solidFill>
                  <a:srgbClr val="000000"/>
                </a:solidFill>
                <a:effectLst/>
                <a:latin typeface="Times New Roman" panose="02020603050405020304" pitchFamily="18" charset="0"/>
                <a:ea typeface="Times New Roman" panose="02020603050405020304" pitchFamily="18" charset="0"/>
              </a:rPr>
              <a:t>Đội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ngũ</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hầu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hết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trình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đại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học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trở</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quần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chúng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khi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được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kết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nạp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luôn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thần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trách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cao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phong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gương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mẫu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trong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mọi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động</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indent="356870">
              <a:lnSpc>
                <a:spcPct val="115000"/>
              </a:lnSpc>
              <a:spcBef>
                <a:spcPts val="300"/>
              </a:spcBef>
              <a:spcAft>
                <a:spcPts val="3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Tuy</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nhiên</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bên</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cạnh</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những</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quả</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đạt</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được</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còn</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tồn</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tại</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một</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số</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khuyết</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điểm</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hạn</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chế</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như</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nl-NL" sz="1800" dirty="0">
                <a:effectLst/>
                <a:latin typeface="Times New Roman" panose="02020603050405020304" pitchFamily="18" charset="0"/>
                <a:ea typeface="Calibri" panose="020F0502020204030204" pitchFamily="34" charset="0"/>
                <a:cs typeface="Times New Roman" panose="02020603050405020304" pitchFamily="18" charset="0"/>
              </a:rPr>
              <a:t>Việc sơ, tổng kết các chỉ thị, nghị quyết của Đảng tại một số chi bộ trực thuộc có lúc chưa kịp thời.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Việc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lãnh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chỉ</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tác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phát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chi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uỷ</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thường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xuyên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Tại</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dạn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xuất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số</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tiếp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tục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xây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dựng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cố</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tổ</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nâng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chất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phát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kỳ</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tới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như</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6</a:t>
            </a:fld>
            <a:endParaRPr lang="en-US"/>
          </a:p>
        </p:txBody>
      </p:sp>
    </p:spTree>
    <p:extLst>
      <p:ext uri="{BB962C8B-B14F-4D97-AF65-F5344CB8AC3E}">
        <p14:creationId xmlns:p14="http://schemas.microsoft.com/office/powerpoint/2010/main" val="479816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00"/>
              </a:lnSpc>
              <a:spcBef>
                <a:spcPts val="300"/>
              </a:spcBef>
              <a:spcAft>
                <a:spcPts val="300"/>
              </a:spcAft>
            </a:pPr>
            <a:r>
              <a:rPr lang="en-US" sz="1800" dirty="0">
                <a:solidFill>
                  <a:srgbClr val="000000"/>
                </a:solidFill>
                <a:effectLst/>
                <a:latin typeface="Times New Roman" panose="02020603050405020304" pitchFamily="18" charset="0"/>
                <a:ea typeface="Times New Roman" panose="02020603050405020304" pitchFamily="18" charset="0"/>
              </a:rPr>
              <a:t>1. Khi </a:t>
            </a:r>
            <a:r>
              <a:rPr lang="en-US" sz="1800" dirty="0" err="1">
                <a:solidFill>
                  <a:srgbClr val="000000"/>
                </a:solidFill>
                <a:effectLst/>
                <a:latin typeface="Times New Roman" panose="02020603050405020304" pitchFamily="18" charset="0"/>
                <a:ea typeface="Times New Roman" panose="02020603050405020304" pitchFamily="18" charset="0"/>
              </a:rPr>
              <a:t>bệnh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triển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thêm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về</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mô</a:t>
            </a:r>
            <a:r>
              <a:rPr lang="en-US" sz="1800" dirty="0">
                <a:solidFill>
                  <a:srgbClr val="000000"/>
                </a:solidFill>
                <a:effectLst/>
                <a:latin typeface="Times New Roman" panose="02020603050405020304" pitchFamily="18" charset="0"/>
                <a:ea typeface="Times New Roman" panose="02020603050405020304" pitchFamily="18" charset="0"/>
              </a:rPr>
              <a:t> khoa </a:t>
            </a:r>
            <a:r>
              <a:rPr lang="en-US" sz="1800" dirty="0" err="1">
                <a:solidFill>
                  <a:srgbClr val="000000"/>
                </a:solidFill>
                <a:effectLst/>
                <a:latin typeface="Times New Roman" panose="02020603050405020304" pitchFamily="18" charset="0"/>
                <a:ea typeface="Times New Roman" panose="02020603050405020304" pitchFamily="18" charset="0"/>
              </a:rPr>
              <a:t>phòng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trung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tâm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uỷ</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cần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tiếp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tục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nghiên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cứu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sắp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xếp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hoàn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toàn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thuộc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theo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hướng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gắn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liền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với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vụ</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chính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trị</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tạo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điều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thuận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lợi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huy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trò</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lãnh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đạo</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algn="just">
              <a:lnSpc>
                <a:spcPts val="1800"/>
              </a:lnSpc>
              <a:spcBef>
                <a:spcPts val="300"/>
              </a:spcBef>
              <a:spcAft>
                <a:spcPts val="300"/>
              </a:spcAft>
            </a:pPr>
            <a:r>
              <a:rPr lang="en-US" sz="1800" dirty="0">
                <a:solidFill>
                  <a:srgbClr val="000000"/>
                </a:solidFill>
                <a:effectLst/>
                <a:latin typeface="Times New Roman" panose="02020603050405020304" pitchFamily="18" charset="0"/>
                <a:ea typeface="Times New Roman" panose="02020603050405020304" pitchFamily="18" charset="0"/>
              </a:rPr>
              <a:t>2. </a:t>
            </a:r>
            <a:r>
              <a:rPr lang="en-US" sz="1800" dirty="0" err="1">
                <a:solidFill>
                  <a:srgbClr val="000000"/>
                </a:solidFill>
                <a:effectLst/>
                <a:latin typeface="Times New Roman" panose="02020603050405020304" pitchFamily="18" charset="0"/>
                <a:ea typeface="Times New Roman" panose="02020603050405020304" pitchFamily="18" charset="0"/>
              </a:rPr>
              <a:t>Tiếp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tục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lãnh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đạo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tăng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cường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công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tác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kiểm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giám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nâng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cao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hơn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nữa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chất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lượng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Chỉ</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đạo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hiện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tốt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công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tác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đánh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giá</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chất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lượng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hoạt</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theo</a:t>
            </a:r>
            <a:r>
              <a:rPr lang="en-US" sz="1800" dirty="0">
                <a:solidFill>
                  <a:srgbClr val="000000"/>
                </a:solidFill>
                <a:effectLst/>
                <a:latin typeface="Times New Roman" panose="02020603050405020304" pitchFamily="18" charset="0"/>
                <a:ea typeface="Times New Roman" panose="02020603050405020304" pitchFamily="18" charset="0"/>
              </a:rPr>
              <a:t> Quy </a:t>
            </a:r>
            <a:r>
              <a:rPr lang="en-US" sz="1800" dirty="0" err="1">
                <a:solidFill>
                  <a:srgbClr val="000000"/>
                </a:solidFill>
                <a:effectLst/>
                <a:latin typeface="Times New Roman" panose="02020603050405020304" pitchFamily="18" charset="0"/>
                <a:ea typeface="Times New Roman" panose="02020603050405020304" pitchFamily="18" charset="0"/>
              </a:rPr>
              <a:t>định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số</a:t>
            </a:r>
            <a:r>
              <a:rPr lang="en-US" sz="1800" dirty="0">
                <a:solidFill>
                  <a:srgbClr val="000000"/>
                </a:solidFill>
                <a:effectLst/>
                <a:latin typeface="Times New Roman" panose="02020603050405020304" pitchFamily="18" charset="0"/>
                <a:ea typeface="Times New Roman" panose="02020603050405020304" pitchFamily="18" charset="0"/>
              </a:rPr>
              <a:t> 27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BTV </a:t>
            </a:r>
            <a:r>
              <a:rPr lang="en-US" sz="1800" dirty="0" err="1">
                <a:solidFill>
                  <a:srgbClr val="000000"/>
                </a:solidFill>
                <a:effectLst/>
                <a:latin typeface="Times New Roman" panose="02020603050405020304" pitchFamily="18" charset="0"/>
                <a:ea typeface="Times New Roman" panose="02020603050405020304" pitchFamily="18" charset="0"/>
              </a:rPr>
              <a:t>Tỉnh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ủy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bảo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thực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chất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tránh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hình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thức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và</a:t>
            </a:r>
            <a:r>
              <a:rPr lang="en-US" sz="1800" dirty="0">
                <a:solidFill>
                  <a:srgbClr val="000000"/>
                </a:solidFill>
                <a:effectLst/>
                <a:latin typeface="Times New Roman" panose="02020603050405020304" pitchFamily="18" charset="0"/>
                <a:ea typeface="Times New Roman" panose="02020603050405020304" pitchFamily="18" charset="0"/>
              </a:rPr>
              <a:t> qua loa. </a:t>
            </a:r>
            <a:endParaRPr lang="en-US" sz="1800" dirty="0">
              <a:effectLst/>
              <a:latin typeface="Times New Roman" panose="02020603050405020304" pitchFamily="18" charset="0"/>
              <a:ea typeface="Times New Roman" panose="02020603050405020304" pitchFamily="18" charset="0"/>
            </a:endParaRPr>
          </a:p>
          <a:p>
            <a:pPr algn="just">
              <a:lnSpc>
                <a:spcPts val="1800"/>
              </a:lnSpc>
              <a:spcBef>
                <a:spcPts val="300"/>
              </a:spcBef>
              <a:spcAft>
                <a:spcPts val="300"/>
              </a:spcAft>
            </a:pPr>
            <a:r>
              <a:rPr lang="en-US" sz="1800" dirty="0">
                <a:solidFill>
                  <a:srgbClr val="000000"/>
                </a:solidFill>
                <a:effectLst/>
                <a:latin typeface="Times New Roman" panose="02020603050405020304" pitchFamily="18" charset="0"/>
                <a:ea typeface="Times New Roman" panose="02020603050405020304" pitchFamily="18" charset="0"/>
              </a:rPr>
              <a:t>3. </a:t>
            </a:r>
            <a:r>
              <a:rPr lang="en-US" sz="1800" dirty="0" err="1">
                <a:solidFill>
                  <a:srgbClr val="000000"/>
                </a:solidFill>
                <a:effectLst/>
                <a:latin typeface="Times New Roman" panose="02020603050405020304" pitchFamily="18" charset="0"/>
                <a:ea typeface="Times New Roman" panose="02020603050405020304" pitchFamily="18" charset="0"/>
              </a:rPr>
              <a:t>Tăng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cường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công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tác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giáo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dục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chính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trị</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tư</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tưởng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đề</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cao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trò</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phong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gương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mẫu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người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Bám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kế</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hoạch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BTV Thành </a:t>
            </a:r>
            <a:r>
              <a:rPr lang="en-US" sz="1800" dirty="0" err="1">
                <a:solidFill>
                  <a:srgbClr val="000000"/>
                </a:solidFill>
                <a:effectLst/>
                <a:latin typeface="Times New Roman" panose="02020603050405020304" pitchFamily="18" charset="0"/>
                <a:ea typeface="Times New Roman" panose="02020603050405020304" pitchFamily="18" charset="0"/>
              </a:rPr>
              <a:t>ủy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xây</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dựng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kế</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hoạch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triển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hàng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năm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sát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với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nguồn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quần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chúng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mỗi</a:t>
            </a:r>
            <a:r>
              <a:rPr lang="en-US" sz="1800" dirty="0">
                <a:solidFill>
                  <a:srgbClr val="000000"/>
                </a:solidFill>
                <a:effectLst/>
                <a:latin typeface="Times New Roman" panose="02020603050405020304" pitchFamily="18" charset="0"/>
                <a:ea typeface="Times New Roman" panose="02020603050405020304" pitchFamily="18" charset="0"/>
              </a:rPr>
              <a:t> chi </a:t>
            </a:r>
            <a:r>
              <a:rPr lang="en-US" sz="1800" dirty="0" err="1">
                <a:solidFill>
                  <a:srgbClr val="000000"/>
                </a:solidFill>
                <a:effectLst/>
                <a:latin typeface="Times New Roman" panose="02020603050405020304" pitchFamily="18" charset="0"/>
                <a:ea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phấn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đấu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kết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nạp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vượt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chỉ</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tiêu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nghị</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quyết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đề</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ra.</a:t>
            </a:r>
            <a:endParaRPr lang="en-US" sz="1800" dirty="0">
              <a:solidFill>
                <a:srgbClr val="000000"/>
              </a:solidFill>
              <a:effectLst/>
              <a:latin typeface="Times New Roman" panose="02020603050405020304" pitchFamily="18" charset="0"/>
              <a:ea typeface="Times New Roman" panose="02020603050405020304" pitchFamily="18" charset="0"/>
            </a:endParaRPr>
          </a:p>
          <a:p>
            <a:pPr indent="457200" algn="just">
              <a:lnSpc>
                <a:spcPct val="115000"/>
              </a:lnSpc>
              <a:spcAft>
                <a:spcPts val="1000"/>
              </a:spcAft>
            </a:pP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đồng</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chí</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biểu</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vi-VN" sz="1800" kern="1200" dirty="0">
                <a:effectLst/>
                <a:latin typeface="Times New Roman" panose="02020603050405020304" pitchFamily="18" charset="0"/>
                <a:ea typeface="Times New Roman" panose="02020603050405020304" pitchFamily="18" charset="0"/>
              </a:rPr>
              <a:t>Việc tăng cường củng cố tổ chức đảng, phát triển đảng là vô cùng quan trọng, và làm tốt việc này chính là gieo mầm cho các thế hệ mai sau, từ đó phát triển tổ chức, chính quyền, cũng như toàn diện các lĩnh vực.</a:t>
            </a:r>
            <a:endParaRPr lang="en-US" sz="1800" dirty="0">
              <a:effectLst/>
              <a:latin typeface="Times New Roman" panose="02020603050405020304" pitchFamily="18" charset="0"/>
              <a:ea typeface="Times New Roman" panose="02020603050405020304" pitchFamily="18" charset="0"/>
            </a:endParaRPr>
          </a:p>
          <a:p>
            <a:pPr algn="just">
              <a:lnSpc>
                <a:spcPts val="1800"/>
              </a:lnSpc>
              <a:spcBef>
                <a:spcPts val="300"/>
              </a:spcBef>
              <a:spcAft>
                <a:spcPts val="300"/>
              </a:spcAft>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7</a:t>
            </a:fld>
            <a:endParaRPr lang="en-US"/>
          </a:p>
        </p:txBody>
      </p:sp>
    </p:spTree>
    <p:extLst>
      <p:ext uri="{BB962C8B-B14F-4D97-AF65-F5344CB8AC3E}">
        <p14:creationId xmlns:p14="http://schemas.microsoft.com/office/powerpoint/2010/main" val="3787031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r>
              <a:rPr lang="vi-VN" sz="1800" dirty="0">
                <a:effectLst/>
                <a:latin typeface="Times New Roman" panose="02020603050405020304" pitchFamily="18" charset="0"/>
                <a:ea typeface="Calibri" panose="020F0502020204030204" pitchFamily="34" charset="0"/>
                <a:cs typeface="Times New Roman" panose="02020603050405020304" pitchFamily="18" charset="0"/>
              </a:rPr>
              <a:t>Chuẩn bị kết thúc năm 2024, chào đón 1 mùa xuân năm 2025 với 1 sắc xuân mới. Trong bối cảnh hiện tại với sự lãnh đạo của đảng, chúng ta tự tin chờ đón 1 Việt Nam khởi sắc và 1 tỉnh Nghệ An phát triển, 1 nền y tế có chất riêng để phục vụ bệnh nhân tốt hơn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đây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800" dirty="0">
                <a:effectLst/>
                <a:latin typeface="Times New Roman" panose="02020603050405020304" pitchFamily="18" charset="0"/>
                <a:ea typeface="Calibri" panose="020F0502020204030204" pitchFamily="34" charset="0"/>
                <a:cs typeface="Times New Roman" panose="02020603050405020304" pitchFamily="18" charset="0"/>
              </a:rPr>
              <a:t> một vài ý kiến tham luận về “ </a:t>
            </a:r>
            <a:r>
              <a:rPr lang="vi-VN"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Một số</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tăng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cường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củng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cố</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tổ</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phát</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góp</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phần</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xây</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dựng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vững</a:t>
            </a:r>
            <a:r>
              <a:rPr lang="en-US"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spc="15" dirty="0" err="1">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vi-VN" sz="1800" b="1" spc="15" dirty="0">
                <a:solidFill>
                  <a:srgbClr val="081B3A"/>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Cuối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cùng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chúc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sức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khỏe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hạnh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phúc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thành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tới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đồng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chí</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khách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toàn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chúc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thành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tốt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đẹp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Xin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trân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trọng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cảm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ơn</a:t>
            </a:r>
            <a:r>
              <a:rPr lang="en-US" sz="180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8</a:t>
            </a:fld>
            <a:endParaRPr lang="en-US"/>
          </a:p>
        </p:txBody>
      </p:sp>
    </p:spTree>
    <p:extLst>
      <p:ext uri="{BB962C8B-B14F-4D97-AF65-F5344CB8AC3E}">
        <p14:creationId xmlns:p14="http://schemas.microsoft.com/office/powerpoint/2010/main" val="3468222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4177651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00748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17413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E588FC-4CB5-49E4-B913-1C27F55E7841}"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400606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3E588FC-4CB5-49E4-B913-1C27F55E7841}" type="datetimeFigureOut">
              <a:rPr lang="en-US" smtClean="0"/>
              <a:t>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22786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3E588FC-4CB5-49E4-B913-1C27F55E7841}" type="datetimeFigureOut">
              <a:rPr lang="en-US" smtClean="0"/>
              <a:t>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1164619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588FC-4CB5-49E4-B913-1C27F55E7841}" type="datetimeFigureOut">
              <a:rPr lang="en-US" smtClean="0"/>
              <a:t>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72312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E588FC-4CB5-49E4-B913-1C27F55E7841}"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1820027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E588FC-4CB5-49E4-B913-1C27F55E7841}"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00911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414764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401271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588FC-4CB5-49E4-B913-1C27F55E7841}" type="datetimeFigureOut">
              <a:rPr lang="en-US" smtClean="0"/>
              <a:t>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C94BCE-3013-4669-82DF-8A39DDC7EF04}" type="slidenum">
              <a:rPr lang="en-US" smtClean="0"/>
              <a:t>‹#›</a:t>
            </a:fld>
            <a:endParaRPr lang="en-US"/>
          </a:p>
        </p:txBody>
      </p:sp>
    </p:spTree>
    <p:extLst>
      <p:ext uri="{BB962C8B-B14F-4D97-AF65-F5344CB8AC3E}">
        <p14:creationId xmlns:p14="http://schemas.microsoft.com/office/powerpoint/2010/main" val="2818660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gif"/><Relationship Id="rId17" Type="http://schemas.openxmlformats.org/officeDocument/2006/relationships/image" Target="../media/image13.png"/><Relationship Id="rId2" Type="http://schemas.openxmlformats.org/officeDocument/2006/relationships/video" Target="../media/media1.mp4"/><Relationship Id="rId16" Type="http://schemas.openxmlformats.org/officeDocument/2006/relationships/image" Target="../media/image12.emf"/><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jpeg"/><Relationship Id="rId15" Type="http://schemas.openxmlformats.org/officeDocument/2006/relationships/image" Target="../media/image11.emf"/><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emf"/><Relationship Id="rId14" Type="http://schemas.openxmlformats.org/officeDocument/2006/relationships/image" Target="../media/image10.emf"/></Relationships>
</file>

<file path=ppt/slides/_rels/slide2.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4.png"/><Relationship Id="rId18" Type="http://schemas.openxmlformats.org/officeDocument/2006/relationships/image" Target="../media/image18.png"/><Relationship Id="rId3" Type="http://schemas.openxmlformats.org/officeDocument/2006/relationships/image" Target="../media/image1.jpeg"/><Relationship Id="rId7" Type="http://schemas.openxmlformats.org/officeDocument/2006/relationships/image" Target="../media/image9.png"/><Relationship Id="rId12" Type="http://schemas.openxmlformats.org/officeDocument/2006/relationships/image" Target="../media/image3.png"/><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8.gif"/><Relationship Id="rId11" Type="http://schemas.openxmlformats.org/officeDocument/2006/relationships/image" Target="../media/image16.png"/><Relationship Id="rId5" Type="http://schemas.openxmlformats.org/officeDocument/2006/relationships/image" Target="../media/image15.png"/><Relationship Id="rId15" Type="http://schemas.openxmlformats.org/officeDocument/2006/relationships/image" Target="../media/image6.png"/><Relationship Id="rId10" Type="http://schemas.openxmlformats.org/officeDocument/2006/relationships/image" Target="../media/image12.emf"/><Relationship Id="rId4" Type="http://schemas.openxmlformats.org/officeDocument/2006/relationships/image" Target="../media/image14.png"/><Relationship Id="rId9" Type="http://schemas.openxmlformats.org/officeDocument/2006/relationships/image" Target="../media/image11.emf"/><Relationship Id="rId14" Type="http://schemas.openxmlformats.org/officeDocument/2006/relationships/image" Target="../media/image5.emf"/></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7.png"/><Relationship Id="rId18"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9.png"/><Relationship Id="rId12" Type="http://schemas.openxmlformats.org/officeDocument/2006/relationships/image" Target="../media/image6.png"/><Relationship Id="rId17" Type="http://schemas.openxmlformats.org/officeDocument/2006/relationships/image" Target="../media/image23.png"/><Relationship Id="rId2" Type="http://schemas.openxmlformats.org/officeDocument/2006/relationships/notesSlide" Target="../notesSlides/notesSlide3.xml"/><Relationship Id="rId16" Type="http://schemas.openxmlformats.org/officeDocument/2006/relationships/image" Target="../media/image22.png"/><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8.gif"/><Relationship Id="rId11" Type="http://schemas.openxmlformats.org/officeDocument/2006/relationships/image" Target="../media/image5.emf"/><Relationship Id="rId5" Type="http://schemas.openxmlformats.org/officeDocument/2006/relationships/image" Target="../media/image15.png"/><Relationship Id="rId15" Type="http://schemas.openxmlformats.org/officeDocument/2006/relationships/image" Target="../media/image21.png"/><Relationship Id="rId10" Type="http://schemas.openxmlformats.org/officeDocument/2006/relationships/image" Target="../media/image12.emf"/><Relationship Id="rId19" Type="http://schemas.openxmlformats.org/officeDocument/2006/relationships/image" Target="../media/image16.png"/><Relationship Id="rId4" Type="http://schemas.openxmlformats.org/officeDocument/2006/relationships/image" Target="../media/image19.jpeg"/><Relationship Id="rId9" Type="http://schemas.openxmlformats.org/officeDocument/2006/relationships/image" Target="../media/image11.emf"/><Relationship Id="rId14"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25.jpeg"/><Relationship Id="rId18" Type="http://schemas.openxmlformats.org/officeDocument/2006/relationships/image" Target="../media/image30.png"/><Relationship Id="rId3" Type="http://schemas.openxmlformats.org/officeDocument/2006/relationships/image" Target="../media/image1.jpeg"/><Relationship Id="rId7" Type="http://schemas.openxmlformats.org/officeDocument/2006/relationships/image" Target="../media/image10.emf"/><Relationship Id="rId12" Type="http://schemas.openxmlformats.org/officeDocument/2006/relationships/image" Target="../media/image7.png"/><Relationship Id="rId17" Type="http://schemas.openxmlformats.org/officeDocument/2006/relationships/image" Target="../media/image29.jpeg"/><Relationship Id="rId2" Type="http://schemas.openxmlformats.org/officeDocument/2006/relationships/notesSlide" Target="../notesSlides/notesSlide4.xml"/><Relationship Id="rId16" Type="http://schemas.openxmlformats.org/officeDocument/2006/relationships/image" Target="../media/image28.jpeg"/><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8.gif"/><Relationship Id="rId15" Type="http://schemas.openxmlformats.org/officeDocument/2006/relationships/image" Target="../media/image27.jpeg"/><Relationship Id="rId10" Type="http://schemas.openxmlformats.org/officeDocument/2006/relationships/image" Target="../media/image5.emf"/><Relationship Id="rId19"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2.emf"/><Relationship Id="rId14" Type="http://schemas.openxmlformats.org/officeDocument/2006/relationships/image" Target="../media/image26.jpeg"/></Relationships>
</file>

<file path=ppt/slides/_rels/slide5.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7.png"/><Relationship Id="rId18" Type="http://schemas.openxmlformats.org/officeDocument/2006/relationships/image" Target="../media/image34.png"/><Relationship Id="rId3" Type="http://schemas.openxmlformats.org/officeDocument/2006/relationships/image" Target="../media/image1.jpeg"/><Relationship Id="rId21" Type="http://schemas.openxmlformats.org/officeDocument/2006/relationships/image" Target="../media/image37.png"/><Relationship Id="rId7" Type="http://schemas.openxmlformats.org/officeDocument/2006/relationships/image" Target="../media/image10.emf"/><Relationship Id="rId12" Type="http://schemas.openxmlformats.org/officeDocument/2006/relationships/image" Target="../media/image16.png"/><Relationship Id="rId17" Type="http://schemas.openxmlformats.org/officeDocument/2006/relationships/image" Target="../media/image33.jpeg"/><Relationship Id="rId25" Type="http://schemas.openxmlformats.org/officeDocument/2006/relationships/image" Target="../media/image40.png"/><Relationship Id="rId2" Type="http://schemas.openxmlformats.org/officeDocument/2006/relationships/notesSlide" Target="../notesSlides/notesSlide5.xml"/><Relationship Id="rId16" Type="http://schemas.openxmlformats.org/officeDocument/2006/relationships/image" Target="../media/image32.jpe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24" Type="http://schemas.openxmlformats.org/officeDocument/2006/relationships/image" Target="../media/image39.png"/><Relationship Id="rId5" Type="http://schemas.openxmlformats.org/officeDocument/2006/relationships/image" Target="../media/image8.gif"/><Relationship Id="rId15" Type="http://schemas.openxmlformats.org/officeDocument/2006/relationships/image" Target="../media/image31.jpeg"/><Relationship Id="rId23" Type="http://schemas.microsoft.com/office/2007/relationships/hdphoto" Target="../media/hdphoto1.wdp"/><Relationship Id="rId10" Type="http://schemas.openxmlformats.org/officeDocument/2006/relationships/image" Target="../media/image5.emf"/><Relationship Id="rId19" Type="http://schemas.openxmlformats.org/officeDocument/2006/relationships/image" Target="../media/image35.png"/><Relationship Id="rId4" Type="http://schemas.openxmlformats.org/officeDocument/2006/relationships/image" Target="../media/image15.png"/><Relationship Id="rId9" Type="http://schemas.openxmlformats.org/officeDocument/2006/relationships/image" Target="../media/image12.emf"/><Relationship Id="rId14" Type="http://schemas.openxmlformats.org/officeDocument/2006/relationships/image" Target="../media/image17.png"/><Relationship Id="rId22"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41.png"/><Relationship Id="rId18" Type="http://schemas.microsoft.com/office/2007/relationships/hdphoto" Target="../media/hdphoto4.wdp"/><Relationship Id="rId3" Type="http://schemas.openxmlformats.org/officeDocument/2006/relationships/image" Target="../media/image1.jpeg"/><Relationship Id="rId21" Type="http://schemas.openxmlformats.org/officeDocument/2006/relationships/image" Target="../media/image45.png"/><Relationship Id="rId7" Type="http://schemas.openxmlformats.org/officeDocument/2006/relationships/image" Target="../media/image10.emf"/><Relationship Id="rId12" Type="http://schemas.openxmlformats.org/officeDocument/2006/relationships/image" Target="../media/image7.png"/><Relationship Id="rId17" Type="http://schemas.openxmlformats.org/officeDocument/2006/relationships/image" Target="../media/image43.png"/><Relationship Id="rId2" Type="http://schemas.openxmlformats.org/officeDocument/2006/relationships/notesSlide" Target="../notesSlides/notesSlide6.xml"/><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24" Type="http://schemas.openxmlformats.org/officeDocument/2006/relationships/image" Target="../media/image17.png"/><Relationship Id="rId5" Type="http://schemas.openxmlformats.org/officeDocument/2006/relationships/image" Target="../media/image8.gif"/><Relationship Id="rId15" Type="http://schemas.openxmlformats.org/officeDocument/2006/relationships/image" Target="../media/image42.png"/><Relationship Id="rId23" Type="http://schemas.openxmlformats.org/officeDocument/2006/relationships/image" Target="../media/image16.png"/><Relationship Id="rId10" Type="http://schemas.openxmlformats.org/officeDocument/2006/relationships/image" Target="../media/image5.emf"/><Relationship Id="rId19" Type="http://schemas.openxmlformats.org/officeDocument/2006/relationships/image" Target="../media/image44.png"/><Relationship Id="rId4" Type="http://schemas.openxmlformats.org/officeDocument/2006/relationships/image" Target="../media/image15.png"/><Relationship Id="rId9" Type="http://schemas.openxmlformats.org/officeDocument/2006/relationships/image" Target="../media/image12.emf"/><Relationship Id="rId14" Type="http://schemas.microsoft.com/office/2007/relationships/hdphoto" Target="../media/hdphoto2.wdp"/><Relationship Id="rId22" Type="http://schemas.openxmlformats.org/officeDocument/2006/relationships/image" Target="../media/image46.png"/></Relationships>
</file>

<file path=ppt/slides/_rels/slide7.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47.png"/><Relationship Id="rId18" Type="http://schemas.openxmlformats.org/officeDocument/2006/relationships/image" Target="../media/image17.png"/><Relationship Id="rId3" Type="http://schemas.openxmlformats.org/officeDocument/2006/relationships/image" Target="../media/image1.jpeg"/><Relationship Id="rId7" Type="http://schemas.openxmlformats.org/officeDocument/2006/relationships/image" Target="../media/image10.emf"/><Relationship Id="rId12" Type="http://schemas.openxmlformats.org/officeDocument/2006/relationships/image" Target="../media/image7.png"/><Relationship Id="rId17" Type="http://schemas.openxmlformats.org/officeDocument/2006/relationships/image" Target="../media/image16.png"/><Relationship Id="rId2" Type="http://schemas.openxmlformats.org/officeDocument/2006/relationships/notesSlide" Target="../notesSlides/notesSlide7.xml"/><Relationship Id="rId16"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8.gif"/><Relationship Id="rId15" Type="http://schemas.openxmlformats.org/officeDocument/2006/relationships/image" Target="../media/image49.png"/><Relationship Id="rId10" Type="http://schemas.openxmlformats.org/officeDocument/2006/relationships/image" Target="../media/image5.emf"/><Relationship Id="rId4" Type="http://schemas.openxmlformats.org/officeDocument/2006/relationships/image" Target="../media/image15.png"/><Relationship Id="rId9" Type="http://schemas.openxmlformats.org/officeDocument/2006/relationships/image" Target="../media/image12.emf"/><Relationship Id="rId14"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gif"/><Relationship Id="rId17" Type="http://schemas.openxmlformats.org/officeDocument/2006/relationships/image" Target="../media/image13.png"/><Relationship Id="rId2" Type="http://schemas.openxmlformats.org/officeDocument/2006/relationships/video" Target="../media/media1.mp4"/><Relationship Id="rId16" Type="http://schemas.openxmlformats.org/officeDocument/2006/relationships/image" Target="../media/image12.emf"/><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jpeg"/><Relationship Id="rId15" Type="http://schemas.openxmlformats.org/officeDocument/2006/relationships/image" Target="../media/image11.emf"/><Relationship Id="rId10" Type="http://schemas.openxmlformats.org/officeDocument/2006/relationships/image" Target="../media/image6.png"/><Relationship Id="rId4" Type="http://schemas.openxmlformats.org/officeDocument/2006/relationships/notesSlide" Target="../notesSlides/notesSlide8.xml"/><Relationship Id="rId9" Type="http://schemas.openxmlformats.org/officeDocument/2006/relationships/image" Target="../media/image5.emf"/><Relationship Id="rId1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8000" t="-12000" r="-8000"/>
          </a:stretch>
        </a:blipFill>
        <a:effectLst/>
      </p:bgPr>
    </p:bg>
    <p:spTree>
      <p:nvGrpSpPr>
        <p:cNvPr id="1" name=""/>
        <p:cNvGrpSpPr/>
        <p:nvPr/>
      </p:nvGrpSpPr>
      <p:grpSpPr>
        <a:xfrm>
          <a:off x="0" y="0"/>
          <a:ext cx="0" cy="0"/>
          <a:chOff x="0" y="0"/>
          <a:chExt cx="0" cy="0"/>
        </a:xfrm>
      </p:grpSpPr>
      <p:pic>
        <p:nvPicPr>
          <p:cNvPr id="2" name="4865-181014373_small">
            <a:hlinkClick r:id="" action="ppaction://media"/>
            <a:extLst>
              <a:ext uri="{FF2B5EF4-FFF2-40B4-BE49-F238E27FC236}">
                <a16:creationId xmlns:a16="http://schemas.microsoft.com/office/drawing/2014/main" id="{D15A3731-4325-D5BA-C713-C0AE46C298BC}"/>
              </a:ext>
            </a:extLst>
          </p:cNvPr>
          <p:cNvPicPr>
            <a:picLocks noChangeAspect="1"/>
          </p:cNvPicPr>
          <p:nvPr>
            <a:videoFile r:link="rId2"/>
            <p:extLst>
              <p:ext uri="{DAA4B4D4-6D71-4841-9C94-3DE7FCFB9230}">
                <p14:media xmlns:p14="http://schemas.microsoft.com/office/powerpoint/2010/main" r:embed="rId1"/>
              </p:ext>
            </p:extLst>
          </p:nvPr>
        </p:nvPicPr>
        <p:blipFill>
          <a:blip r:embed="rId6">
            <a:lum bright="20000" contrast="40000"/>
          </a:blip>
          <a:stretch>
            <a:fillRect/>
          </a:stretch>
        </p:blipFill>
        <p:spPr>
          <a:xfrm flipV="1">
            <a:off x="7618" y="195"/>
            <a:ext cx="12184382" cy="6853715"/>
          </a:xfrm>
          <a:prstGeom prst="rect">
            <a:avLst/>
          </a:prstGeom>
        </p:spPr>
      </p:pic>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7"/>
          <a:stretch>
            <a:fillRect/>
          </a:stretch>
        </p:blipFill>
        <p:spPr>
          <a:xfrm>
            <a:off x="2649309" y="121652"/>
            <a:ext cx="6893376" cy="737409"/>
          </a:xfrm>
          <a:prstGeom prst="rect">
            <a:avLst/>
          </a:prstGeom>
          <a:effectLst>
            <a:glow rad="76200">
              <a:schemeClr val="bg1"/>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8"/>
          <a:stretch>
            <a:fillRect/>
          </a:stretch>
        </p:blipFill>
        <p:spPr>
          <a:xfrm>
            <a:off x="3038376" y="588326"/>
            <a:ext cx="6107628" cy="737940"/>
          </a:xfrm>
          <a:prstGeom prst="rect">
            <a:avLst/>
          </a:prstGeom>
          <a:effectLst>
            <a:glow rad="762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9"/>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0"/>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 name="Picture 5">
            <a:extLst>
              <a:ext uri="{FF2B5EF4-FFF2-40B4-BE49-F238E27FC236}">
                <a16:creationId xmlns:a16="http://schemas.microsoft.com/office/drawing/2014/main" id="{1BBBA28A-8DE9-46C4-9FE7-1A86FCD8A632}"/>
              </a:ext>
            </a:extLst>
          </p:cNvPr>
          <p:cNvPicPr>
            <a:picLocks noChangeAspect="1"/>
          </p:cNvPicPr>
          <p:nvPr/>
        </p:nvPicPr>
        <p:blipFill>
          <a:blip r:embed="rId11"/>
          <a:stretch>
            <a:fillRect/>
          </a:stretch>
        </p:blipFill>
        <p:spPr>
          <a:xfrm>
            <a:off x="1840231" y="6339667"/>
            <a:ext cx="8526779" cy="542591"/>
          </a:xfrm>
          <a:prstGeom prst="rect">
            <a:avLst/>
          </a:prstGeom>
          <a:effectLst>
            <a:glow rad="114300">
              <a:schemeClr val="bg1"/>
            </a:glow>
          </a:effectLst>
        </p:spPr>
      </p:pic>
      <p:grpSp>
        <p:nvGrpSpPr>
          <p:cNvPr id="3" name="Group 2">
            <a:extLst>
              <a:ext uri="{FF2B5EF4-FFF2-40B4-BE49-F238E27FC236}">
                <a16:creationId xmlns:a16="http://schemas.microsoft.com/office/drawing/2014/main" id="{1F65CC45-C39F-F33A-12B9-0EE5A4DAA6E6}"/>
              </a:ext>
            </a:extLst>
          </p:cNvPr>
          <p:cNvGrpSpPr/>
          <p:nvPr/>
        </p:nvGrpSpPr>
        <p:grpSpPr>
          <a:xfrm>
            <a:off x="3876891" y="1458607"/>
            <a:ext cx="4438212" cy="4297316"/>
            <a:chOff x="2819400" y="895350"/>
            <a:chExt cx="3849709" cy="3581400"/>
          </a:xfrm>
          <a:effectLst>
            <a:glow rad="114300">
              <a:schemeClr val="bg1"/>
            </a:glow>
          </a:effectLst>
        </p:grpSpPr>
        <p:pic>
          <p:nvPicPr>
            <p:cNvPr id="7" name="Picture 6">
              <a:extLst>
                <a:ext uri="{FF2B5EF4-FFF2-40B4-BE49-F238E27FC236}">
                  <a16:creationId xmlns:a16="http://schemas.microsoft.com/office/drawing/2014/main" id="{C836E0B3-CB21-2502-CBFF-EF9806CAF4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8" name="Group 7">
              <a:extLst>
                <a:ext uri="{FF2B5EF4-FFF2-40B4-BE49-F238E27FC236}">
                  <a16:creationId xmlns:a16="http://schemas.microsoft.com/office/drawing/2014/main" id="{391D4249-A30B-ECE0-6D9C-6BD7ACD9FAB3}"/>
                </a:ext>
              </a:extLst>
            </p:cNvPr>
            <p:cNvGrpSpPr/>
            <p:nvPr/>
          </p:nvGrpSpPr>
          <p:grpSpPr>
            <a:xfrm>
              <a:off x="3809978" y="1718740"/>
              <a:ext cx="2087436" cy="2455368"/>
              <a:chOff x="2779833" y="-88039"/>
              <a:chExt cx="3692966" cy="4907389"/>
            </a:xfrm>
          </p:grpSpPr>
          <p:sp>
            <p:nvSpPr>
              <p:cNvPr id="15" name="Freeform: Shape 14">
                <a:extLst>
                  <a:ext uri="{FF2B5EF4-FFF2-40B4-BE49-F238E27FC236}">
                    <a16:creationId xmlns:a16="http://schemas.microsoft.com/office/drawing/2014/main" id="{3CDF588A-2C92-87DF-58D2-46821635BBAD}"/>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E61C0E8-9BBF-5DB2-2D68-D354A756B15D}"/>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F4828F1-C213-D937-A27F-626D15BBF415}"/>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C65BD7CD-92F8-EA49-3838-4B7C7FAFCE33}"/>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 name="Group 8">
              <a:extLst>
                <a:ext uri="{FF2B5EF4-FFF2-40B4-BE49-F238E27FC236}">
                  <a16:creationId xmlns:a16="http://schemas.microsoft.com/office/drawing/2014/main" id="{004D311A-3E18-30E7-40EB-39EFE9947D38}"/>
                </a:ext>
              </a:extLst>
            </p:cNvPr>
            <p:cNvGrpSpPr/>
            <p:nvPr/>
          </p:nvGrpSpPr>
          <p:grpSpPr>
            <a:xfrm>
              <a:off x="3241766" y="1612695"/>
              <a:ext cx="2905338" cy="2864055"/>
              <a:chOff x="5511927" y="1094955"/>
              <a:chExt cx="801895" cy="801895"/>
            </a:xfrm>
            <a:effectLst/>
          </p:grpSpPr>
          <p:pic>
            <p:nvPicPr>
              <p:cNvPr id="10" name="Picture 9">
                <a:extLst>
                  <a:ext uri="{FF2B5EF4-FFF2-40B4-BE49-F238E27FC236}">
                    <a16:creationId xmlns:a16="http://schemas.microsoft.com/office/drawing/2014/main" id="{2F149E23-2968-C6CB-24D1-6FB4BD97E503}"/>
                  </a:ext>
                </a:extLst>
              </p:cNvPr>
              <p:cNvPicPr>
                <a:picLocks noChangeAspect="1"/>
              </p:cNvPicPr>
              <p:nvPr/>
            </p:nvPicPr>
            <p:blipFill>
              <a:blip r:embed="rId13"/>
              <a:stretch>
                <a:fillRect/>
              </a:stretch>
            </p:blipFill>
            <p:spPr>
              <a:xfrm rot="3044545">
                <a:off x="5511927" y="1094955"/>
                <a:ext cx="801895" cy="801895"/>
              </a:xfrm>
              <a:prstGeom prst="rect">
                <a:avLst/>
              </a:prstGeom>
              <a:effectLst/>
            </p:spPr>
          </p:pic>
          <p:grpSp>
            <p:nvGrpSpPr>
              <p:cNvPr id="11" name="Group 10">
                <a:extLst>
                  <a:ext uri="{FF2B5EF4-FFF2-40B4-BE49-F238E27FC236}">
                    <a16:creationId xmlns:a16="http://schemas.microsoft.com/office/drawing/2014/main" id="{888E7A5C-63EB-63FC-7314-95834A3A2B4C}"/>
                  </a:ext>
                </a:extLst>
              </p:cNvPr>
              <p:cNvGrpSpPr/>
              <p:nvPr/>
            </p:nvGrpSpPr>
            <p:grpSpPr>
              <a:xfrm>
                <a:off x="5800724" y="1415997"/>
                <a:ext cx="276216" cy="230081"/>
                <a:chOff x="5867148" y="1764878"/>
                <a:chExt cx="3063242" cy="2625004"/>
              </a:xfrm>
              <a:effectLst>
                <a:glow rad="25400">
                  <a:schemeClr val="bg1"/>
                </a:glow>
              </a:effectLst>
            </p:grpSpPr>
            <p:pic>
              <p:nvPicPr>
                <p:cNvPr id="12" name="Picture 11">
                  <a:extLst>
                    <a:ext uri="{FF2B5EF4-FFF2-40B4-BE49-F238E27FC236}">
                      <a16:creationId xmlns:a16="http://schemas.microsoft.com/office/drawing/2014/main" id="{A74D7253-41A6-0680-E408-A8ACC458F9F2}"/>
                    </a:ext>
                  </a:extLst>
                </p:cNvPr>
                <p:cNvPicPr>
                  <a:picLocks noChangeAspect="1"/>
                </p:cNvPicPr>
                <p:nvPr/>
              </p:nvPicPr>
              <p:blipFill>
                <a:blip r:embed="rId14"/>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2AAC8177-F158-F3C3-63E3-2FE3E35C9355}"/>
                    </a:ext>
                  </a:extLst>
                </p:cNvPr>
                <p:cNvPicPr>
                  <a:picLocks noChangeAspect="1"/>
                </p:cNvPicPr>
                <p:nvPr/>
              </p:nvPicPr>
              <p:blipFill>
                <a:blip r:embed="rId15"/>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14" name="Picture 13">
                  <a:extLst>
                    <a:ext uri="{FF2B5EF4-FFF2-40B4-BE49-F238E27FC236}">
                      <a16:creationId xmlns:a16="http://schemas.microsoft.com/office/drawing/2014/main" id="{21CD4081-AF00-0721-96E5-DF5FFE458831}"/>
                    </a:ext>
                  </a:extLst>
                </p:cNvPr>
                <p:cNvPicPr>
                  <a:picLocks noChangeAspect="1"/>
                </p:cNvPicPr>
                <p:nvPr/>
              </p:nvPicPr>
              <p:blipFill>
                <a:blip r:embed="rId16"/>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5" name="Picture 4">
            <a:extLst>
              <a:ext uri="{FF2B5EF4-FFF2-40B4-BE49-F238E27FC236}">
                <a16:creationId xmlns:a16="http://schemas.microsoft.com/office/drawing/2014/main" id="{52028861-FC08-114B-2EF5-2CDC3460662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18" y="-931208"/>
            <a:ext cx="3283149" cy="3283149"/>
          </a:xfrm>
          <a:prstGeom prst="rect">
            <a:avLst/>
          </a:prstGeom>
        </p:spPr>
      </p:pic>
    </p:spTree>
    <p:extLst>
      <p:ext uri="{BB962C8B-B14F-4D97-AF65-F5344CB8AC3E}">
        <p14:creationId xmlns:p14="http://schemas.microsoft.com/office/powerpoint/2010/main" val="120722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6" fill="hold"/>
                                        <p:tgtEl>
                                          <p:spTgt spid="2"/>
                                        </p:tgtEl>
                                      </p:cBhvr>
                                    </p:cmd>
                                  </p:childTnLst>
                                </p:cTn>
                              </p:par>
                              <p:par>
                                <p:cTn id="7" presetID="53" presetClass="entr" presetSubtype="16"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1500" fill="hold"/>
                                        <p:tgtEl>
                                          <p:spTgt spid="3"/>
                                        </p:tgtEl>
                                        <p:attrNameLst>
                                          <p:attrName>ppt_w</p:attrName>
                                        </p:attrNameLst>
                                      </p:cBhvr>
                                      <p:tavLst>
                                        <p:tav tm="0">
                                          <p:val>
                                            <p:fltVal val="0"/>
                                          </p:val>
                                        </p:tav>
                                        <p:tav tm="100000">
                                          <p:val>
                                            <p:strVal val="#ppt_w"/>
                                          </p:val>
                                        </p:tav>
                                      </p:tavLst>
                                    </p:anim>
                                    <p:anim calcmode="lin" valueType="num">
                                      <p:cBhvr>
                                        <p:cTn id="10" dur="1500" fill="hold"/>
                                        <p:tgtEl>
                                          <p:spTgt spid="3"/>
                                        </p:tgtEl>
                                        <p:attrNameLst>
                                          <p:attrName>ppt_h</p:attrName>
                                        </p:attrNameLst>
                                      </p:cBhvr>
                                      <p:tavLst>
                                        <p:tav tm="0">
                                          <p:val>
                                            <p:fltVal val="0"/>
                                          </p:val>
                                        </p:tav>
                                        <p:tav tm="100000">
                                          <p:val>
                                            <p:strVal val="#ppt_h"/>
                                          </p:val>
                                        </p:tav>
                                      </p:tavLst>
                                    </p:anim>
                                    <p:animEffect transition="in" filter="fade">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2" repeatCount="indefinite"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9" name="Picture 8" descr="A pink flower with black background&#10;&#10;Description automatically generated">
            <a:extLst>
              <a:ext uri="{FF2B5EF4-FFF2-40B4-BE49-F238E27FC236}">
                <a16:creationId xmlns:a16="http://schemas.microsoft.com/office/drawing/2014/main" id="{3CD20790-02B4-F177-8EE7-4808B4C9F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5037" y="1154774"/>
            <a:ext cx="241926" cy="239838"/>
          </a:xfrm>
          <a:prstGeom prst="rect">
            <a:avLst/>
          </a:prstGeom>
          <a:ln>
            <a:noFill/>
          </a:ln>
          <a:effectLst>
            <a:glow rad="63500">
              <a:schemeClr val="bg1"/>
            </a:glow>
          </a:effectLst>
        </p:spPr>
      </p:pic>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5" name="Straight Connector 14">
            <a:extLst>
              <a:ext uri="{FF2B5EF4-FFF2-40B4-BE49-F238E27FC236}">
                <a16:creationId xmlns:a16="http://schemas.microsoft.com/office/drawing/2014/main" id="{A9066E73-D4AE-4ED8-C33F-4976087529F1}"/>
              </a:ext>
            </a:extLst>
          </p:cNvPr>
          <p:cNvCxnSpPr>
            <a:cxnSpLocks/>
          </p:cNvCxnSpPr>
          <p:nvPr/>
        </p:nvCxnSpPr>
        <p:spPr>
          <a:xfrm>
            <a:off x="4122286" y="3687751"/>
            <a:ext cx="3750285"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7"/>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47" name="Picture 46">
            <a:extLst>
              <a:ext uri="{FF2B5EF4-FFF2-40B4-BE49-F238E27FC236}">
                <a16:creationId xmlns:a16="http://schemas.microsoft.com/office/drawing/2014/main" id="{2E09A302-58DC-EC7F-94DE-357EF23D54C0}"/>
              </a:ext>
            </a:extLst>
          </p:cNvPr>
          <p:cNvPicPr>
            <a:picLocks noChangeAspect="1"/>
          </p:cNvPicPr>
          <p:nvPr/>
        </p:nvPicPr>
        <p:blipFill>
          <a:blip r:embed="rId11"/>
          <a:stretch>
            <a:fillRect/>
          </a:stretch>
        </p:blipFill>
        <p:spPr>
          <a:xfrm>
            <a:off x="3413524" y="1689282"/>
            <a:ext cx="5364945" cy="1286367"/>
          </a:xfrm>
          <a:prstGeom prst="rect">
            <a:avLst/>
          </a:prstGeom>
          <a:effectLst>
            <a:glow rad="76200">
              <a:srgbClr val="FFFF00"/>
            </a:glow>
          </a:effectLst>
        </p:spPr>
      </p:pic>
      <p:grpSp>
        <p:nvGrpSpPr>
          <p:cNvPr id="62" name="Group 61">
            <a:extLst>
              <a:ext uri="{FF2B5EF4-FFF2-40B4-BE49-F238E27FC236}">
                <a16:creationId xmlns:a16="http://schemas.microsoft.com/office/drawing/2014/main" id="{EF3B1B80-1513-ED0E-5795-4837ADA535E3}"/>
              </a:ext>
            </a:extLst>
          </p:cNvPr>
          <p:cNvGrpSpPr/>
          <p:nvPr/>
        </p:nvGrpSpPr>
        <p:grpSpPr>
          <a:xfrm>
            <a:off x="7015594" y="712569"/>
            <a:ext cx="1870260" cy="1870260"/>
            <a:chOff x="7015594" y="614840"/>
            <a:chExt cx="1870260" cy="1870260"/>
          </a:xfrm>
        </p:grpSpPr>
        <p:pic>
          <p:nvPicPr>
            <p:cNvPr id="49" name="Picture 48">
              <a:extLst>
                <a:ext uri="{FF2B5EF4-FFF2-40B4-BE49-F238E27FC236}">
                  <a16:creationId xmlns:a16="http://schemas.microsoft.com/office/drawing/2014/main" id="{21DFA263-BED9-6089-97CD-852FFBF456E8}"/>
                </a:ext>
              </a:extLst>
            </p:cNvPr>
            <p:cNvPicPr>
              <a:picLocks noChangeAspect="1"/>
            </p:cNvPicPr>
            <p:nvPr/>
          </p:nvPicPr>
          <p:blipFill>
            <a:blip r:embed="rId7"/>
            <a:stretch>
              <a:fillRect/>
            </a:stretch>
          </p:blipFill>
          <p:spPr>
            <a:xfrm rot="3044545">
              <a:off x="7015594" y="614840"/>
              <a:ext cx="1870260" cy="1870260"/>
            </a:xfrm>
            <a:prstGeom prst="rect">
              <a:avLst/>
            </a:prstGeom>
            <a:effectLst/>
          </p:spPr>
        </p:pic>
        <p:grpSp>
          <p:nvGrpSpPr>
            <p:cNvPr id="50" name="Group 49">
              <a:extLst>
                <a:ext uri="{FF2B5EF4-FFF2-40B4-BE49-F238E27FC236}">
                  <a16:creationId xmlns:a16="http://schemas.microsoft.com/office/drawing/2014/main" id="{4B4B87B8-A9BD-948E-A9AF-B59537627692}"/>
                </a:ext>
              </a:extLst>
            </p:cNvPr>
            <p:cNvGrpSpPr/>
            <p:nvPr/>
          </p:nvGrpSpPr>
          <p:grpSpPr>
            <a:xfrm>
              <a:off x="7872571" y="1549971"/>
              <a:ext cx="644219" cy="536618"/>
              <a:chOff x="5867148" y="1764878"/>
              <a:chExt cx="3063242" cy="2625004"/>
            </a:xfrm>
            <a:effectLst>
              <a:glow rad="25400">
                <a:schemeClr val="bg1"/>
              </a:glow>
            </a:effectLst>
          </p:grpSpPr>
          <p:pic>
            <p:nvPicPr>
              <p:cNvPr id="51" name="Picture 50">
                <a:extLst>
                  <a:ext uri="{FF2B5EF4-FFF2-40B4-BE49-F238E27FC236}">
                    <a16:creationId xmlns:a16="http://schemas.microsoft.com/office/drawing/2014/main" id="{768D6C0A-40CC-5112-F4F8-062D72F93568}"/>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52" name="Picture 51">
                <a:extLst>
                  <a:ext uri="{FF2B5EF4-FFF2-40B4-BE49-F238E27FC236}">
                    <a16:creationId xmlns:a16="http://schemas.microsoft.com/office/drawing/2014/main" id="{7DB3EFD6-DF4E-5EF5-986E-C0947E064D11}"/>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53" name="Picture 52">
                <a:extLst>
                  <a:ext uri="{FF2B5EF4-FFF2-40B4-BE49-F238E27FC236}">
                    <a16:creationId xmlns:a16="http://schemas.microsoft.com/office/drawing/2014/main" id="{BD76A894-0FBA-3598-09B8-6824095B138D}"/>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12"/>
          <a:stretch>
            <a:fillRect/>
          </a:stretch>
        </p:blipFill>
        <p:spPr>
          <a:xfrm>
            <a:off x="2204904" y="42375"/>
            <a:ext cx="7782189" cy="832488"/>
          </a:xfrm>
          <a:prstGeom prst="rect">
            <a:avLst/>
          </a:prstGeom>
          <a:effectLst>
            <a:glow rad="25400">
              <a:srgbClr val="FFFF00"/>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13"/>
          <a:stretch>
            <a:fillRect/>
          </a:stretch>
        </p:blipFill>
        <p:spPr>
          <a:xfrm>
            <a:off x="2714534" y="527756"/>
            <a:ext cx="6762927" cy="817115"/>
          </a:xfrm>
          <a:prstGeom prst="rect">
            <a:avLst/>
          </a:prstGeom>
          <a:effectLst>
            <a:glow rad="254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4"/>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5"/>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5" name="Picture 64">
            <a:extLst>
              <a:ext uri="{FF2B5EF4-FFF2-40B4-BE49-F238E27FC236}">
                <a16:creationId xmlns:a16="http://schemas.microsoft.com/office/drawing/2014/main" id="{17098742-1A16-83A4-447C-6A1ADEBB5A2F}"/>
              </a:ext>
            </a:extLst>
          </p:cNvPr>
          <p:cNvPicPr>
            <a:picLocks noChangeAspect="1"/>
          </p:cNvPicPr>
          <p:nvPr/>
        </p:nvPicPr>
        <p:blipFill>
          <a:blip r:embed="rId16"/>
          <a:stretch>
            <a:fillRect/>
          </a:stretch>
        </p:blipFill>
        <p:spPr>
          <a:xfrm>
            <a:off x="1805941" y="6339667"/>
            <a:ext cx="8526779" cy="542591"/>
          </a:xfrm>
          <a:prstGeom prst="rect">
            <a:avLst/>
          </a:prstGeom>
          <a:effectLst>
            <a:glow rad="114300">
              <a:schemeClr val="bg1"/>
            </a:glow>
          </a:effectLst>
        </p:spPr>
      </p:pic>
      <p:pic>
        <p:nvPicPr>
          <p:cNvPr id="5" name="Picture 4">
            <a:extLst>
              <a:ext uri="{FF2B5EF4-FFF2-40B4-BE49-F238E27FC236}">
                <a16:creationId xmlns:a16="http://schemas.microsoft.com/office/drawing/2014/main" id="{59487EB3-A215-488A-4BB5-DBD6A272EF3D}"/>
              </a:ext>
            </a:extLst>
          </p:cNvPr>
          <p:cNvPicPr>
            <a:picLocks noChangeAspect="1"/>
          </p:cNvPicPr>
          <p:nvPr/>
        </p:nvPicPr>
        <p:blipFill>
          <a:blip r:embed="rId17"/>
          <a:stretch>
            <a:fillRect/>
          </a:stretch>
        </p:blipFill>
        <p:spPr>
          <a:xfrm>
            <a:off x="521506" y="2602544"/>
            <a:ext cx="11534632" cy="1182727"/>
          </a:xfrm>
          <a:prstGeom prst="rect">
            <a:avLst/>
          </a:prstGeom>
          <a:effectLst>
            <a:glow rad="114300">
              <a:schemeClr val="bg1"/>
            </a:glow>
          </a:effectLst>
        </p:spPr>
      </p:pic>
      <p:pic>
        <p:nvPicPr>
          <p:cNvPr id="8" name="Picture 7">
            <a:extLst>
              <a:ext uri="{FF2B5EF4-FFF2-40B4-BE49-F238E27FC236}">
                <a16:creationId xmlns:a16="http://schemas.microsoft.com/office/drawing/2014/main" id="{B734CCBF-FA38-2EBF-0E0E-F2E535E1118D}"/>
              </a:ext>
            </a:extLst>
          </p:cNvPr>
          <p:cNvPicPr>
            <a:picLocks noChangeAspect="1"/>
          </p:cNvPicPr>
          <p:nvPr/>
        </p:nvPicPr>
        <p:blipFill>
          <a:blip r:embed="rId18"/>
          <a:stretch>
            <a:fillRect/>
          </a:stretch>
        </p:blipFill>
        <p:spPr>
          <a:xfrm>
            <a:off x="2204904" y="4875290"/>
            <a:ext cx="7358510" cy="969348"/>
          </a:xfrm>
          <a:prstGeom prst="rect">
            <a:avLst/>
          </a:prstGeom>
          <a:effectLst>
            <a:glow rad="114300">
              <a:schemeClr val="bg1"/>
            </a:glow>
          </a:effectLst>
        </p:spPr>
      </p:pic>
    </p:spTree>
    <p:extLst>
      <p:ext uri="{BB962C8B-B14F-4D97-AF65-F5344CB8AC3E}">
        <p14:creationId xmlns:p14="http://schemas.microsoft.com/office/powerpoint/2010/main" val="199803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030" name="Picture 6" descr="Phát triển tổ chức cơ sở đảng với vai trò là hạt nhân chính trị ở cơ sở, là  cầu nối giữa Đảng với Nhân dân">
            <a:extLst>
              <a:ext uri="{FF2B5EF4-FFF2-40B4-BE49-F238E27FC236}">
                <a16:creationId xmlns:a16="http://schemas.microsoft.com/office/drawing/2014/main" id="{3918AD42-4CE3-EBFE-3958-2C113204FB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8593" y="4378751"/>
            <a:ext cx="2668099" cy="18651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7"/>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1"/>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2"/>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3"/>
          <a:stretch>
            <a:fillRect/>
          </a:stretch>
        </p:blipFill>
        <p:spPr>
          <a:xfrm>
            <a:off x="1805941" y="6339667"/>
            <a:ext cx="8526779" cy="542591"/>
          </a:xfrm>
          <a:prstGeom prst="rect">
            <a:avLst/>
          </a:prstGeom>
          <a:effectLst>
            <a:glow rad="114300">
              <a:schemeClr val="bg1"/>
            </a:glow>
          </a:effectLst>
        </p:spPr>
      </p:pic>
      <p:pic>
        <p:nvPicPr>
          <p:cNvPr id="1026" name="Picture 2" descr="Điều lệ Đảng và một số quy định, hướng dẫn thi hành - Đảng Cộng sản Việt Nam  - Nhà xuất bản Chính trị quốc gia Sự thật - Nhà xuất bản">
            <a:extLst>
              <a:ext uri="{FF2B5EF4-FFF2-40B4-BE49-F238E27FC236}">
                <a16:creationId xmlns:a16="http://schemas.microsoft.com/office/drawing/2014/main" id="{2E5D7A68-57E8-8EF8-3F39-A536071BB1DB}"/>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22884" y="1717853"/>
            <a:ext cx="2023810" cy="2739848"/>
          </a:xfrm>
          <a:prstGeom prst="rect">
            <a:avLst/>
          </a:prstGeom>
          <a:noFill/>
          <a:effectLst>
            <a:outerShdw blurRad="508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454FFB2-9768-473F-56E7-6936818B7954}"/>
              </a:ext>
            </a:extLst>
          </p:cNvPr>
          <p:cNvPicPr>
            <a:picLocks noChangeAspect="1"/>
          </p:cNvPicPr>
          <p:nvPr/>
        </p:nvPicPr>
        <p:blipFill>
          <a:blip r:embed="rId15"/>
          <a:stretch>
            <a:fillRect/>
          </a:stretch>
        </p:blipFill>
        <p:spPr>
          <a:xfrm>
            <a:off x="3424318" y="1707218"/>
            <a:ext cx="1304042" cy="1152772"/>
          </a:xfrm>
          <a:prstGeom prst="rect">
            <a:avLst/>
          </a:prstGeom>
          <a:effectLst>
            <a:outerShdw blurRad="50800" dist="88900" dir="2700000" algn="tl" rotWithShape="0">
              <a:prstClr val="black">
                <a:alpha val="40000"/>
              </a:prstClr>
            </a:outerShdw>
          </a:effectLst>
        </p:spPr>
      </p:pic>
      <p:pic>
        <p:nvPicPr>
          <p:cNvPr id="1028" name="Picture 4" descr="Hội nghị lần thứ năm BCH Trung ương Đảng khóa XIII - Đài Phát thanh và  Truyền hình Hà Giang">
            <a:extLst>
              <a:ext uri="{FF2B5EF4-FFF2-40B4-BE49-F238E27FC236}">
                <a16:creationId xmlns:a16="http://schemas.microsoft.com/office/drawing/2014/main" id="{9299E547-6D05-960D-B2E9-BE831A287EE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04631" y="1723867"/>
            <a:ext cx="6154590" cy="3436313"/>
          </a:xfrm>
          <a:prstGeom prst="rect">
            <a:avLst/>
          </a:prstGeom>
          <a:noFill/>
          <a:effectLst>
            <a:outerShdw blurRad="508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14C10D4-72E7-BDED-6BA4-DDA7B0180147}"/>
              </a:ext>
            </a:extLst>
          </p:cNvPr>
          <p:cNvPicPr>
            <a:picLocks noChangeAspect="1"/>
          </p:cNvPicPr>
          <p:nvPr/>
        </p:nvPicPr>
        <p:blipFill>
          <a:blip r:embed="rId17"/>
          <a:stretch>
            <a:fillRect/>
          </a:stretch>
        </p:blipFill>
        <p:spPr>
          <a:xfrm>
            <a:off x="4879470" y="5340693"/>
            <a:ext cx="7004911" cy="841321"/>
          </a:xfrm>
          <a:prstGeom prst="rect">
            <a:avLst/>
          </a:prstGeom>
          <a:effectLst>
            <a:glow rad="114300">
              <a:schemeClr val="bg1"/>
            </a:glow>
          </a:effectLst>
        </p:spPr>
      </p:pic>
      <p:pic>
        <p:nvPicPr>
          <p:cNvPr id="11" name="Picture 10">
            <a:extLst>
              <a:ext uri="{FF2B5EF4-FFF2-40B4-BE49-F238E27FC236}">
                <a16:creationId xmlns:a16="http://schemas.microsoft.com/office/drawing/2014/main" id="{34171254-5255-AA53-B000-6B6FD2183BDD}"/>
              </a:ext>
            </a:extLst>
          </p:cNvPr>
          <p:cNvPicPr>
            <a:picLocks noChangeAspect="1"/>
          </p:cNvPicPr>
          <p:nvPr/>
        </p:nvPicPr>
        <p:blipFill>
          <a:blip r:embed="rId18"/>
          <a:stretch>
            <a:fillRect/>
          </a:stretch>
        </p:blipFill>
        <p:spPr>
          <a:xfrm>
            <a:off x="627622" y="1120372"/>
            <a:ext cx="8949704" cy="597460"/>
          </a:xfrm>
          <a:prstGeom prst="rect">
            <a:avLst/>
          </a:prstGeom>
          <a:effectLst>
            <a:glow rad="114300">
              <a:schemeClr val="bg1"/>
            </a:glow>
          </a:effectLst>
        </p:spPr>
      </p:pic>
      <p:pic>
        <p:nvPicPr>
          <p:cNvPr id="4" name="Picture 3">
            <a:extLst>
              <a:ext uri="{FF2B5EF4-FFF2-40B4-BE49-F238E27FC236}">
                <a16:creationId xmlns:a16="http://schemas.microsoft.com/office/drawing/2014/main" id="{A4A6C374-75CA-5660-580E-9A96CED4F5AA}"/>
              </a:ext>
            </a:extLst>
          </p:cNvPr>
          <p:cNvPicPr>
            <a:picLocks noChangeAspect="1"/>
          </p:cNvPicPr>
          <p:nvPr/>
        </p:nvPicPr>
        <p:blipFill>
          <a:blip r:embed="rId19"/>
          <a:stretch>
            <a:fillRect/>
          </a:stretch>
        </p:blipFill>
        <p:spPr>
          <a:xfrm>
            <a:off x="1255797" y="296890"/>
            <a:ext cx="2613776" cy="626712"/>
          </a:xfrm>
          <a:prstGeom prst="rect">
            <a:avLst/>
          </a:prstGeom>
          <a:effectLst>
            <a:glow rad="76200">
              <a:srgbClr val="FFFF00"/>
            </a:glow>
          </a:effectLst>
        </p:spPr>
      </p:pic>
      <p:pic>
        <p:nvPicPr>
          <p:cNvPr id="5" name="Picture 4">
            <a:extLst>
              <a:ext uri="{FF2B5EF4-FFF2-40B4-BE49-F238E27FC236}">
                <a16:creationId xmlns:a16="http://schemas.microsoft.com/office/drawing/2014/main" id="{4198DBF9-3801-D6F0-0BBB-15A93A8B4191}"/>
              </a:ext>
            </a:extLst>
          </p:cNvPr>
          <p:cNvPicPr>
            <a:picLocks noChangeAspect="1"/>
          </p:cNvPicPr>
          <p:nvPr/>
        </p:nvPicPr>
        <p:blipFill>
          <a:blip r:embed="rId20"/>
          <a:stretch>
            <a:fillRect/>
          </a:stretch>
        </p:blipFill>
        <p:spPr>
          <a:xfrm>
            <a:off x="3666168" y="171975"/>
            <a:ext cx="7002955" cy="816780"/>
          </a:xfrm>
          <a:prstGeom prst="rect">
            <a:avLst/>
          </a:prstGeom>
          <a:effectLst>
            <a:glow rad="114300">
              <a:schemeClr val="bg1"/>
            </a:glow>
          </a:effectLst>
        </p:spPr>
      </p:pic>
    </p:spTree>
    <p:extLst>
      <p:ext uri="{BB962C8B-B14F-4D97-AF65-F5344CB8AC3E}">
        <p14:creationId xmlns:p14="http://schemas.microsoft.com/office/powerpoint/2010/main" val="75079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805941" y="6339667"/>
            <a:ext cx="8526779" cy="542591"/>
          </a:xfrm>
          <a:prstGeom prst="rect">
            <a:avLst/>
          </a:prstGeom>
          <a:effectLst>
            <a:glow rad="114300">
              <a:schemeClr val="bg1"/>
            </a:glow>
          </a:effectLst>
        </p:spPr>
      </p:pic>
      <p:pic>
        <p:nvPicPr>
          <p:cNvPr id="10" name="Picture 9" descr="A person standing in front of a screen&#10;&#10;Description automatically generated">
            <a:extLst>
              <a:ext uri="{FF2B5EF4-FFF2-40B4-BE49-F238E27FC236}">
                <a16:creationId xmlns:a16="http://schemas.microsoft.com/office/drawing/2014/main" id="{72E66FB4-14FF-61DC-77B1-7ED23887A6C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27622" y="1605209"/>
            <a:ext cx="4853443" cy="3235629"/>
          </a:xfrm>
          <a:prstGeom prst="rect">
            <a:avLst/>
          </a:prstGeom>
          <a:noFill/>
          <a:effectLst>
            <a:outerShdw blurRad="50800" dist="101600" dir="2700000" algn="tl" rotWithShape="0">
              <a:prstClr val="black">
                <a:alpha val="40000"/>
              </a:prstClr>
            </a:outerShdw>
          </a:effectLst>
        </p:spPr>
      </p:pic>
      <p:pic>
        <p:nvPicPr>
          <p:cNvPr id="15" name="Picture 14" descr="A person standing at a podium with flowers&#10;&#10;Description automatically generated">
            <a:extLst>
              <a:ext uri="{FF2B5EF4-FFF2-40B4-BE49-F238E27FC236}">
                <a16:creationId xmlns:a16="http://schemas.microsoft.com/office/drawing/2014/main" id="{D0802A4E-0A89-0152-5B79-78354045EA69}"/>
              </a:ext>
            </a:extLst>
          </p:cNvPr>
          <p:cNvPicPr>
            <a:picLocks noChangeAspect="1"/>
          </p:cNvPicPr>
          <p:nvPr/>
        </p:nvPicPr>
        <p:blipFill>
          <a:blip r:embed="rId14" cstate="print">
            <a:extLst>
              <a:ext uri="{28A0092B-C50C-407E-A947-70E740481C1C}">
                <a14:useLocalDpi xmlns:a14="http://schemas.microsoft.com/office/drawing/2010/main" val="0"/>
              </a:ext>
            </a:extLst>
          </a:blip>
          <a:srcRect l="10368" r="15744"/>
          <a:stretch/>
        </p:blipFill>
        <p:spPr>
          <a:xfrm>
            <a:off x="9191296" y="1324290"/>
            <a:ext cx="1976733" cy="1783530"/>
          </a:xfrm>
          <a:prstGeom prst="rect">
            <a:avLst/>
          </a:prstGeom>
          <a:noFill/>
          <a:effectLst>
            <a:outerShdw blurRad="50800" dist="101600" dir="2700000" algn="tl" rotWithShape="0">
              <a:prstClr val="black">
                <a:alpha val="40000"/>
              </a:prstClr>
            </a:outerShdw>
          </a:effectLst>
        </p:spPr>
      </p:pic>
      <p:pic>
        <p:nvPicPr>
          <p:cNvPr id="19" name="Picture 18" descr="A group of people sitting at a table&#10;&#10;Description automatically generated">
            <a:extLst>
              <a:ext uri="{FF2B5EF4-FFF2-40B4-BE49-F238E27FC236}">
                <a16:creationId xmlns:a16="http://schemas.microsoft.com/office/drawing/2014/main" id="{4A737A04-95D0-4D79-36E1-1B2E4459EFAE}"/>
              </a:ext>
            </a:extLst>
          </p:cNvPr>
          <p:cNvPicPr>
            <a:picLocks noChangeAspect="1"/>
          </p:cNvPicPr>
          <p:nvPr/>
        </p:nvPicPr>
        <p:blipFill>
          <a:blip r:embed="rId15" cstate="print">
            <a:extLst>
              <a:ext uri="{28A0092B-C50C-407E-A947-70E740481C1C}">
                <a14:useLocalDpi xmlns:a14="http://schemas.microsoft.com/office/drawing/2010/main" val="0"/>
              </a:ext>
            </a:extLst>
          </a:blip>
          <a:srcRect t="36564"/>
          <a:stretch/>
        </p:blipFill>
        <p:spPr>
          <a:xfrm>
            <a:off x="8006156" y="3252209"/>
            <a:ext cx="3846754" cy="1626812"/>
          </a:xfrm>
          <a:prstGeom prst="rect">
            <a:avLst/>
          </a:prstGeom>
          <a:noFill/>
          <a:effectLst>
            <a:outerShdw blurRad="50800" dist="101600" dir="2700000" algn="tl" rotWithShape="0">
              <a:prstClr val="black">
                <a:alpha val="40000"/>
              </a:prstClr>
            </a:outerShdw>
          </a:effectLst>
        </p:spPr>
      </p:pic>
      <p:pic>
        <p:nvPicPr>
          <p:cNvPr id="21" name="Picture 20" descr="A group of people standing in front of a stage&#10;&#10;Description automatically generated">
            <a:extLst>
              <a:ext uri="{FF2B5EF4-FFF2-40B4-BE49-F238E27FC236}">
                <a16:creationId xmlns:a16="http://schemas.microsoft.com/office/drawing/2014/main" id="{61F64389-E480-0261-43F8-00BA111EE31E}"/>
              </a:ext>
            </a:extLst>
          </p:cNvPr>
          <p:cNvPicPr>
            <a:picLocks noChangeAspect="1"/>
          </p:cNvPicPr>
          <p:nvPr/>
        </p:nvPicPr>
        <p:blipFill>
          <a:blip r:embed="rId16" cstate="print">
            <a:extLst>
              <a:ext uri="{28A0092B-C50C-407E-A947-70E740481C1C}">
                <a14:useLocalDpi xmlns:a14="http://schemas.microsoft.com/office/drawing/2010/main" val="0"/>
              </a:ext>
            </a:extLst>
          </a:blip>
          <a:srcRect t="16644"/>
          <a:stretch/>
        </p:blipFill>
        <p:spPr>
          <a:xfrm>
            <a:off x="5776167" y="1313987"/>
            <a:ext cx="3246594" cy="1804137"/>
          </a:xfrm>
          <a:prstGeom prst="rect">
            <a:avLst/>
          </a:prstGeom>
          <a:noFill/>
          <a:effectLst>
            <a:outerShdw blurRad="50800" dist="101600" dir="2700000" algn="tl" rotWithShape="0">
              <a:prstClr val="black">
                <a:alpha val="40000"/>
              </a:prstClr>
            </a:outerShdw>
          </a:effectLst>
        </p:spPr>
      </p:pic>
      <p:pic>
        <p:nvPicPr>
          <p:cNvPr id="36" name="Picture 35" descr="A group of people posing for a photo&#10;&#10;Description automatically generated">
            <a:extLst>
              <a:ext uri="{FF2B5EF4-FFF2-40B4-BE49-F238E27FC236}">
                <a16:creationId xmlns:a16="http://schemas.microsoft.com/office/drawing/2014/main" id="{82587484-04A8-0D16-B499-E8368208E89E}"/>
              </a:ext>
            </a:extLst>
          </p:cNvPr>
          <p:cNvPicPr>
            <a:picLocks noChangeAspect="1"/>
          </p:cNvPicPr>
          <p:nvPr/>
        </p:nvPicPr>
        <p:blipFill>
          <a:blip r:embed="rId17" cstate="print">
            <a:extLst>
              <a:ext uri="{28A0092B-C50C-407E-A947-70E740481C1C}">
                <a14:useLocalDpi xmlns:a14="http://schemas.microsoft.com/office/drawing/2010/main" val="0"/>
              </a:ext>
            </a:extLst>
          </a:blip>
          <a:srcRect t="20835"/>
          <a:stretch/>
        </p:blipFill>
        <p:spPr>
          <a:xfrm>
            <a:off x="5707380" y="3242264"/>
            <a:ext cx="2773680" cy="1646836"/>
          </a:xfrm>
          <a:prstGeom prst="rect">
            <a:avLst/>
          </a:prstGeom>
          <a:noFill/>
          <a:effectLst>
            <a:outerShdw blurRad="50800" dist="101600" dir="2700000" algn="tl" rotWithShape="0">
              <a:prstClr val="black">
                <a:alpha val="40000"/>
              </a:prstClr>
            </a:outerShdw>
          </a:effectLst>
        </p:spPr>
      </p:pic>
      <p:pic>
        <p:nvPicPr>
          <p:cNvPr id="37" name="Picture 36">
            <a:extLst>
              <a:ext uri="{FF2B5EF4-FFF2-40B4-BE49-F238E27FC236}">
                <a16:creationId xmlns:a16="http://schemas.microsoft.com/office/drawing/2014/main" id="{2BC330CC-CC5B-E959-BDEF-0D3B1204E046}"/>
              </a:ext>
            </a:extLst>
          </p:cNvPr>
          <p:cNvPicPr>
            <a:picLocks noChangeAspect="1"/>
          </p:cNvPicPr>
          <p:nvPr/>
        </p:nvPicPr>
        <p:blipFill>
          <a:blip r:embed="rId18"/>
          <a:stretch>
            <a:fillRect/>
          </a:stretch>
        </p:blipFill>
        <p:spPr>
          <a:xfrm>
            <a:off x="1746127" y="5164802"/>
            <a:ext cx="8699746" cy="1152244"/>
          </a:xfrm>
          <a:prstGeom prst="rect">
            <a:avLst/>
          </a:prstGeom>
          <a:effectLst>
            <a:glow rad="114300">
              <a:schemeClr val="bg1"/>
            </a:glow>
          </a:effectLst>
        </p:spPr>
      </p:pic>
      <p:pic>
        <p:nvPicPr>
          <p:cNvPr id="4" name="Picture 3">
            <a:extLst>
              <a:ext uri="{FF2B5EF4-FFF2-40B4-BE49-F238E27FC236}">
                <a16:creationId xmlns:a16="http://schemas.microsoft.com/office/drawing/2014/main" id="{1984209A-FECF-E58F-B25F-9032E963D463}"/>
              </a:ext>
            </a:extLst>
          </p:cNvPr>
          <p:cNvPicPr>
            <a:picLocks noChangeAspect="1"/>
          </p:cNvPicPr>
          <p:nvPr/>
        </p:nvPicPr>
        <p:blipFill>
          <a:blip r:embed="rId19"/>
          <a:stretch>
            <a:fillRect/>
          </a:stretch>
        </p:blipFill>
        <p:spPr>
          <a:xfrm>
            <a:off x="1255797" y="296890"/>
            <a:ext cx="2613776" cy="626712"/>
          </a:xfrm>
          <a:prstGeom prst="rect">
            <a:avLst/>
          </a:prstGeom>
          <a:effectLst>
            <a:glow rad="76200">
              <a:srgbClr val="FFFF00"/>
            </a:glow>
          </a:effectLst>
        </p:spPr>
      </p:pic>
      <p:pic>
        <p:nvPicPr>
          <p:cNvPr id="5" name="Picture 4">
            <a:extLst>
              <a:ext uri="{FF2B5EF4-FFF2-40B4-BE49-F238E27FC236}">
                <a16:creationId xmlns:a16="http://schemas.microsoft.com/office/drawing/2014/main" id="{91DE7B83-ED47-A92B-F4FE-4872B745648E}"/>
              </a:ext>
            </a:extLst>
          </p:cNvPr>
          <p:cNvPicPr>
            <a:picLocks noChangeAspect="1"/>
          </p:cNvPicPr>
          <p:nvPr/>
        </p:nvPicPr>
        <p:blipFill>
          <a:blip r:embed="rId20"/>
          <a:stretch>
            <a:fillRect/>
          </a:stretch>
        </p:blipFill>
        <p:spPr>
          <a:xfrm>
            <a:off x="3666168" y="171975"/>
            <a:ext cx="7002955" cy="816780"/>
          </a:xfrm>
          <a:prstGeom prst="rect">
            <a:avLst/>
          </a:prstGeom>
          <a:effectLst>
            <a:glow rad="114300">
              <a:schemeClr val="bg1"/>
            </a:glow>
          </a:effectLst>
        </p:spPr>
      </p:pic>
    </p:spTree>
    <p:extLst>
      <p:ext uri="{BB962C8B-B14F-4D97-AF65-F5344CB8AC3E}">
        <p14:creationId xmlns:p14="http://schemas.microsoft.com/office/powerpoint/2010/main" val="239419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2" name="Picture 1">
            <a:extLst>
              <a:ext uri="{FF2B5EF4-FFF2-40B4-BE49-F238E27FC236}">
                <a16:creationId xmlns:a16="http://schemas.microsoft.com/office/drawing/2014/main" id="{93326657-324F-3CE0-540D-CC7B86323B04}"/>
              </a:ext>
            </a:extLst>
          </p:cNvPr>
          <p:cNvPicPr>
            <a:picLocks noChangeAspect="1"/>
          </p:cNvPicPr>
          <p:nvPr/>
        </p:nvPicPr>
        <p:blipFill>
          <a:blip r:embed="rId12"/>
          <a:stretch>
            <a:fillRect/>
          </a:stretch>
        </p:blipFill>
        <p:spPr>
          <a:xfrm>
            <a:off x="1255797" y="296890"/>
            <a:ext cx="2613776" cy="626712"/>
          </a:xfrm>
          <a:prstGeom prst="rect">
            <a:avLst/>
          </a:prstGeom>
          <a:effectLst>
            <a:glow rad="76200">
              <a:srgbClr val="FFFF00"/>
            </a:glow>
          </a:effectLst>
        </p:spPr>
      </p:pic>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3"/>
          <a:stretch>
            <a:fillRect/>
          </a:stretch>
        </p:blipFill>
        <p:spPr>
          <a:xfrm>
            <a:off x="1805941" y="6339667"/>
            <a:ext cx="8526779" cy="542591"/>
          </a:xfrm>
          <a:prstGeom prst="rect">
            <a:avLst/>
          </a:prstGeom>
          <a:effectLst>
            <a:glow rad="114300">
              <a:schemeClr val="bg1"/>
            </a:glow>
          </a:effectLst>
        </p:spPr>
      </p:pic>
      <p:pic>
        <p:nvPicPr>
          <p:cNvPr id="3" name="Picture 2">
            <a:extLst>
              <a:ext uri="{FF2B5EF4-FFF2-40B4-BE49-F238E27FC236}">
                <a16:creationId xmlns:a16="http://schemas.microsoft.com/office/drawing/2014/main" id="{7058F466-BBBC-7686-C265-5222313AB240}"/>
              </a:ext>
            </a:extLst>
          </p:cNvPr>
          <p:cNvPicPr>
            <a:picLocks noChangeAspect="1"/>
          </p:cNvPicPr>
          <p:nvPr/>
        </p:nvPicPr>
        <p:blipFill>
          <a:blip r:embed="rId14"/>
          <a:stretch>
            <a:fillRect/>
          </a:stretch>
        </p:blipFill>
        <p:spPr>
          <a:xfrm>
            <a:off x="3666168" y="171975"/>
            <a:ext cx="7002955" cy="816780"/>
          </a:xfrm>
          <a:prstGeom prst="rect">
            <a:avLst/>
          </a:prstGeom>
          <a:effectLst>
            <a:glow rad="114300">
              <a:schemeClr val="bg1"/>
            </a:glow>
          </a:effectLst>
        </p:spPr>
      </p:pic>
      <p:pic>
        <p:nvPicPr>
          <p:cNvPr id="10" name="Picture 2" descr="Có thể là hình ảnh về 14 người, cái bục và văn bản">
            <a:extLst>
              <a:ext uri="{FF2B5EF4-FFF2-40B4-BE49-F238E27FC236}">
                <a16:creationId xmlns:a16="http://schemas.microsoft.com/office/drawing/2014/main" id="{74991D19-5B80-41D5-974E-D5AA683DA032}"/>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2221" t="22725" b="6655"/>
          <a:stretch/>
        </p:blipFill>
        <p:spPr bwMode="auto">
          <a:xfrm>
            <a:off x="5389495" y="1491225"/>
            <a:ext cx="4475767" cy="2154595"/>
          </a:xfrm>
          <a:prstGeom prst="rect">
            <a:avLst/>
          </a:prstGeom>
          <a:noFill/>
          <a:effectLst>
            <a:outerShdw blurRad="50800" dist="88900" dir="2700000" algn="tl" rotWithShape="0">
              <a:schemeClr val="accent5">
                <a:lumMod val="75000"/>
                <a:alpha val="72000"/>
              </a:schemeClr>
            </a:outerShdw>
          </a:effectLst>
          <a:extLst>
            <a:ext uri="{909E8E84-426E-40DD-AFC4-6F175D3DCCD1}">
              <a14:hiddenFill xmlns:a14="http://schemas.microsoft.com/office/drawing/2010/main">
                <a:solidFill>
                  <a:srgbClr val="FFFFFF"/>
                </a:solidFill>
              </a14:hiddenFill>
            </a:ext>
          </a:extLst>
        </p:spPr>
      </p:pic>
      <p:pic>
        <p:nvPicPr>
          <p:cNvPr id="11" name="Picture 10" descr="A person in a white shirt writing on a book&#10;&#10;Description automatically generated">
            <a:extLst>
              <a:ext uri="{FF2B5EF4-FFF2-40B4-BE49-F238E27FC236}">
                <a16:creationId xmlns:a16="http://schemas.microsoft.com/office/drawing/2014/main" id="{7BFCF93D-1861-35F2-3868-D5550D33D98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737347" y="3782749"/>
            <a:ext cx="1127915" cy="1503887"/>
          </a:xfrm>
          <a:prstGeom prst="rect">
            <a:avLst/>
          </a:prstGeom>
          <a:noFill/>
          <a:effectLst>
            <a:outerShdw blurRad="50800" dist="88900" dir="2700000" algn="tl" rotWithShape="0">
              <a:schemeClr val="accent5">
                <a:lumMod val="75000"/>
                <a:alpha val="72000"/>
              </a:schemeClr>
            </a:outerShdw>
          </a:effectLst>
        </p:spPr>
      </p:pic>
      <p:pic>
        <p:nvPicPr>
          <p:cNvPr id="13" name="Picture 12" descr="A group of people in a room with laptops&#10;&#10;Description automatically generated">
            <a:extLst>
              <a:ext uri="{FF2B5EF4-FFF2-40B4-BE49-F238E27FC236}">
                <a16:creationId xmlns:a16="http://schemas.microsoft.com/office/drawing/2014/main" id="{96F3B963-2BA4-B151-BCE1-289CE96F4A6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021178" y="2896890"/>
            <a:ext cx="1797327" cy="2396436"/>
          </a:xfrm>
          <a:prstGeom prst="rect">
            <a:avLst/>
          </a:prstGeom>
          <a:noFill/>
          <a:effectLst>
            <a:outerShdw blurRad="50800" dist="88900" dir="2700000" algn="tl" rotWithShape="0">
              <a:schemeClr val="accent5">
                <a:lumMod val="75000"/>
                <a:alpha val="72000"/>
              </a:schemeClr>
            </a:outerShdw>
          </a:effectLst>
        </p:spPr>
      </p:pic>
      <p:pic>
        <p:nvPicPr>
          <p:cNvPr id="14" name="Picture 13">
            <a:extLst>
              <a:ext uri="{FF2B5EF4-FFF2-40B4-BE49-F238E27FC236}">
                <a16:creationId xmlns:a16="http://schemas.microsoft.com/office/drawing/2014/main" id="{8FFAF2D2-A7EE-F068-B72D-21551DA939D8}"/>
              </a:ext>
            </a:extLst>
          </p:cNvPr>
          <p:cNvPicPr>
            <a:picLocks noChangeAspect="1"/>
          </p:cNvPicPr>
          <p:nvPr/>
        </p:nvPicPr>
        <p:blipFill>
          <a:blip r:embed="rId18"/>
          <a:stretch>
            <a:fillRect/>
          </a:stretch>
        </p:blipFill>
        <p:spPr>
          <a:xfrm>
            <a:off x="10686249" y="1179860"/>
            <a:ext cx="860434" cy="1215933"/>
          </a:xfrm>
          <a:prstGeom prst="rect">
            <a:avLst/>
          </a:prstGeom>
          <a:noFill/>
          <a:effectLst>
            <a:outerShdw blurRad="50800" dist="88900" dir="2700000" algn="tl" rotWithShape="0">
              <a:schemeClr val="accent5">
                <a:lumMod val="75000"/>
                <a:alpha val="72000"/>
              </a:schemeClr>
            </a:outerShdw>
          </a:effectLst>
        </p:spPr>
      </p:pic>
      <p:pic>
        <p:nvPicPr>
          <p:cNvPr id="15" name="Picture 14">
            <a:extLst>
              <a:ext uri="{FF2B5EF4-FFF2-40B4-BE49-F238E27FC236}">
                <a16:creationId xmlns:a16="http://schemas.microsoft.com/office/drawing/2014/main" id="{9C223CB8-2834-094A-5D3E-C741F2F22F4C}"/>
              </a:ext>
            </a:extLst>
          </p:cNvPr>
          <p:cNvPicPr>
            <a:picLocks noChangeAspect="1"/>
          </p:cNvPicPr>
          <p:nvPr/>
        </p:nvPicPr>
        <p:blipFill>
          <a:blip r:embed="rId19"/>
          <a:stretch>
            <a:fillRect/>
          </a:stretch>
        </p:blipFill>
        <p:spPr>
          <a:xfrm>
            <a:off x="9651785" y="1172022"/>
            <a:ext cx="889250" cy="1231611"/>
          </a:xfrm>
          <a:prstGeom prst="rect">
            <a:avLst/>
          </a:prstGeom>
          <a:noFill/>
          <a:effectLst>
            <a:outerShdw blurRad="50800" dist="88900" dir="2700000" algn="tl" rotWithShape="0">
              <a:schemeClr val="accent5">
                <a:lumMod val="75000"/>
                <a:alpha val="72000"/>
              </a:schemeClr>
            </a:outerShdw>
          </a:effectLst>
        </p:spPr>
      </p:pic>
      <p:pic>
        <p:nvPicPr>
          <p:cNvPr id="16" name="Picture 15">
            <a:extLst>
              <a:ext uri="{FF2B5EF4-FFF2-40B4-BE49-F238E27FC236}">
                <a16:creationId xmlns:a16="http://schemas.microsoft.com/office/drawing/2014/main" id="{6A8B52ED-BFCC-CA55-DD15-746263AB233B}"/>
              </a:ext>
            </a:extLst>
          </p:cNvPr>
          <p:cNvPicPr>
            <a:picLocks noChangeAspect="1"/>
          </p:cNvPicPr>
          <p:nvPr/>
        </p:nvPicPr>
        <p:blipFill>
          <a:blip r:embed="rId20"/>
          <a:stretch>
            <a:fillRect/>
          </a:stretch>
        </p:blipFill>
        <p:spPr>
          <a:xfrm>
            <a:off x="5820030" y="3940488"/>
            <a:ext cx="1046098" cy="1408642"/>
          </a:xfrm>
          <a:prstGeom prst="rect">
            <a:avLst/>
          </a:prstGeom>
          <a:noFill/>
          <a:effectLst>
            <a:outerShdw blurRad="50800" dist="88900" dir="2700000" algn="tl" rotWithShape="0">
              <a:schemeClr val="accent5">
                <a:lumMod val="75000"/>
                <a:alpha val="72000"/>
              </a:schemeClr>
            </a:outerShdw>
          </a:effectLst>
        </p:spPr>
      </p:pic>
      <p:pic>
        <p:nvPicPr>
          <p:cNvPr id="17" name="Picture 16">
            <a:extLst>
              <a:ext uri="{FF2B5EF4-FFF2-40B4-BE49-F238E27FC236}">
                <a16:creationId xmlns:a16="http://schemas.microsoft.com/office/drawing/2014/main" id="{0D1F1326-6410-3255-B44E-C6719141E20F}"/>
              </a:ext>
            </a:extLst>
          </p:cNvPr>
          <p:cNvPicPr>
            <a:picLocks noChangeAspect="1"/>
          </p:cNvPicPr>
          <p:nvPr/>
        </p:nvPicPr>
        <p:blipFill>
          <a:blip r:embed="rId21"/>
          <a:stretch>
            <a:fillRect/>
          </a:stretch>
        </p:blipFill>
        <p:spPr>
          <a:xfrm>
            <a:off x="7141168" y="3940488"/>
            <a:ext cx="1046098" cy="1426931"/>
          </a:xfrm>
          <a:prstGeom prst="rect">
            <a:avLst/>
          </a:prstGeom>
          <a:noFill/>
          <a:effectLst>
            <a:outerShdw blurRad="50800" dist="88900" dir="2700000" algn="tl" rotWithShape="0">
              <a:schemeClr val="accent5">
                <a:lumMod val="75000"/>
                <a:alpha val="72000"/>
              </a:schemeClr>
            </a:outerShdw>
          </a:effectLst>
        </p:spPr>
      </p:pic>
      <p:pic>
        <p:nvPicPr>
          <p:cNvPr id="19" name="Picture 18" descr="A group of people in a room&#10;&#10;Description automatically generated">
            <a:extLst>
              <a:ext uri="{FF2B5EF4-FFF2-40B4-BE49-F238E27FC236}">
                <a16:creationId xmlns:a16="http://schemas.microsoft.com/office/drawing/2014/main" id="{23413F95-40E1-43FD-3A34-2BFF8DBAE9C1}"/>
              </a:ext>
            </a:extLst>
          </p:cNvPr>
          <p:cNvPicPr>
            <a:picLocks noChangeAspect="1"/>
          </p:cNvPicPr>
          <p:nvPr/>
        </p:nvPicPr>
        <p:blipFill>
          <a:blip r:embed="rId22" cstate="print">
            <a:extLst>
              <a:ext uri="{BEBA8EAE-BF5A-486C-A8C5-ECC9F3942E4B}">
                <a14:imgProps xmlns:a14="http://schemas.microsoft.com/office/drawing/2010/main">
                  <a14:imgLayer r:embed="rId23">
                    <a14:imgEffect>
                      <a14:brightnessContrast bright="20000" contrast="-20000"/>
                    </a14:imgEffect>
                  </a14:imgLayer>
                </a14:imgProps>
              </a:ext>
              <a:ext uri="{28A0092B-C50C-407E-A947-70E740481C1C}">
                <a14:useLocalDpi xmlns:a14="http://schemas.microsoft.com/office/drawing/2010/main" val="0"/>
              </a:ext>
            </a:extLst>
          </a:blip>
          <a:srcRect t="17448"/>
          <a:stretch/>
        </p:blipFill>
        <p:spPr>
          <a:xfrm>
            <a:off x="642206" y="2062350"/>
            <a:ext cx="4562196" cy="2510806"/>
          </a:xfrm>
          <a:prstGeom prst="rect">
            <a:avLst/>
          </a:prstGeom>
          <a:noFill/>
          <a:effectLst>
            <a:outerShdw blurRad="50800" dist="88900" dir="2700000" algn="tl" rotWithShape="0">
              <a:schemeClr val="accent5">
                <a:lumMod val="75000"/>
                <a:alpha val="72000"/>
              </a:schemeClr>
            </a:outerShdw>
          </a:effectLst>
        </p:spPr>
      </p:pic>
      <p:pic>
        <p:nvPicPr>
          <p:cNvPr id="20" name="Picture 19">
            <a:extLst>
              <a:ext uri="{FF2B5EF4-FFF2-40B4-BE49-F238E27FC236}">
                <a16:creationId xmlns:a16="http://schemas.microsoft.com/office/drawing/2014/main" id="{55A94A1D-E5CD-91D0-B7C9-60FD9FAF02CC}"/>
              </a:ext>
            </a:extLst>
          </p:cNvPr>
          <p:cNvPicPr>
            <a:picLocks noChangeAspect="1"/>
          </p:cNvPicPr>
          <p:nvPr/>
        </p:nvPicPr>
        <p:blipFill>
          <a:blip r:embed="rId24"/>
          <a:stretch>
            <a:fillRect/>
          </a:stretch>
        </p:blipFill>
        <p:spPr>
          <a:xfrm>
            <a:off x="304845" y="1002897"/>
            <a:ext cx="5236918" cy="646232"/>
          </a:xfrm>
          <a:prstGeom prst="rect">
            <a:avLst/>
          </a:prstGeom>
          <a:effectLst>
            <a:glow rad="114300">
              <a:schemeClr val="bg1"/>
            </a:glow>
          </a:effectLst>
        </p:spPr>
      </p:pic>
      <p:pic>
        <p:nvPicPr>
          <p:cNvPr id="21" name="Picture 20">
            <a:extLst>
              <a:ext uri="{FF2B5EF4-FFF2-40B4-BE49-F238E27FC236}">
                <a16:creationId xmlns:a16="http://schemas.microsoft.com/office/drawing/2014/main" id="{FD2E600A-5494-34A0-87A7-84ADCF8DE927}"/>
              </a:ext>
            </a:extLst>
          </p:cNvPr>
          <p:cNvPicPr>
            <a:picLocks noChangeAspect="1"/>
          </p:cNvPicPr>
          <p:nvPr/>
        </p:nvPicPr>
        <p:blipFill>
          <a:blip r:embed="rId25"/>
          <a:stretch>
            <a:fillRect/>
          </a:stretch>
        </p:blipFill>
        <p:spPr>
          <a:xfrm>
            <a:off x="855157" y="5466846"/>
            <a:ext cx="10504318" cy="841321"/>
          </a:xfrm>
          <a:prstGeom prst="rect">
            <a:avLst/>
          </a:prstGeom>
          <a:effectLst>
            <a:glow rad="114300">
              <a:schemeClr val="bg1"/>
            </a:glow>
          </a:effectLst>
        </p:spPr>
      </p:pic>
    </p:spTree>
    <p:extLst>
      <p:ext uri="{BB962C8B-B14F-4D97-AF65-F5344CB8AC3E}">
        <p14:creationId xmlns:p14="http://schemas.microsoft.com/office/powerpoint/2010/main" val="197202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805941" y="6339667"/>
            <a:ext cx="8526779" cy="542591"/>
          </a:xfrm>
          <a:prstGeom prst="rect">
            <a:avLst/>
          </a:prstGeom>
          <a:effectLst>
            <a:glow rad="114300">
              <a:schemeClr val="bg1"/>
            </a:glow>
          </a:effectLst>
        </p:spPr>
      </p:pic>
      <p:pic>
        <p:nvPicPr>
          <p:cNvPr id="10" name="Picture 9" descr="A group of women posing for a photo&#10;&#10;Description automatically generated">
            <a:extLst>
              <a:ext uri="{FF2B5EF4-FFF2-40B4-BE49-F238E27FC236}">
                <a16:creationId xmlns:a16="http://schemas.microsoft.com/office/drawing/2014/main" id="{B8D4BB55-8669-26FF-1792-CCE1DD4FDF47}"/>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rcRect l="13610" t="5568"/>
          <a:stretch/>
        </p:blipFill>
        <p:spPr>
          <a:xfrm>
            <a:off x="3999909" y="3701933"/>
            <a:ext cx="3162216" cy="2325775"/>
          </a:xfrm>
          <a:prstGeom prst="rect">
            <a:avLst/>
          </a:prstGeom>
          <a:effectLst>
            <a:outerShdw blurRad="50800" dist="127000" dir="2700000" algn="tl" rotWithShape="0">
              <a:prstClr val="black">
                <a:alpha val="40000"/>
              </a:prstClr>
            </a:outerShdw>
          </a:effectLst>
        </p:spPr>
      </p:pic>
      <p:pic>
        <p:nvPicPr>
          <p:cNvPr id="11" name="Picture 10" descr="A group of people posing for a photo&#10;&#10;Description automatically generated">
            <a:extLst>
              <a:ext uri="{FF2B5EF4-FFF2-40B4-BE49-F238E27FC236}">
                <a16:creationId xmlns:a16="http://schemas.microsoft.com/office/drawing/2014/main" id="{089BE304-6A65-9E80-2509-9B97A934C47E}"/>
              </a:ext>
            </a:extLst>
          </p:cNvPr>
          <p:cNvPicPr>
            <a:picLocks noChangeAspect="1"/>
          </p:cNvPicPr>
          <p:nvPr/>
        </p:nvPicPr>
        <p:blipFill>
          <a:blip r:embed="rId15" cstate="print">
            <a:extLst>
              <a:ext uri="{BEBA8EAE-BF5A-486C-A8C5-ECC9F3942E4B}">
                <a14:imgProps xmlns:a14="http://schemas.microsoft.com/office/drawing/2010/main">
                  <a14:imgLayer r:embed="rId16">
                    <a14:imgEffect>
                      <a14:brightnessContrast bright="20000"/>
                    </a14:imgEffect>
                  </a14:imgLayer>
                </a14:imgProps>
              </a:ext>
              <a:ext uri="{28A0092B-C50C-407E-A947-70E740481C1C}">
                <a14:useLocalDpi xmlns:a14="http://schemas.microsoft.com/office/drawing/2010/main" val="0"/>
              </a:ext>
            </a:extLst>
          </a:blip>
          <a:srcRect t="20086"/>
          <a:stretch/>
        </p:blipFill>
        <p:spPr>
          <a:xfrm>
            <a:off x="7327531" y="3766890"/>
            <a:ext cx="4246982" cy="2262085"/>
          </a:xfrm>
          <a:prstGeom prst="rect">
            <a:avLst/>
          </a:prstGeom>
          <a:effectLst>
            <a:outerShdw blurRad="50800" dist="127000" dir="2700000" algn="tl" rotWithShape="0">
              <a:prstClr val="black">
                <a:alpha val="40000"/>
              </a:prstClr>
            </a:outerShdw>
          </a:effectLst>
        </p:spPr>
      </p:pic>
      <p:pic>
        <p:nvPicPr>
          <p:cNvPr id="13" name="Picture 12" descr="A group of people posing for a photo&#10;&#10;Description automatically generated">
            <a:extLst>
              <a:ext uri="{FF2B5EF4-FFF2-40B4-BE49-F238E27FC236}">
                <a16:creationId xmlns:a16="http://schemas.microsoft.com/office/drawing/2014/main" id="{965ACE16-7D93-01B7-28E8-2059200774A9}"/>
              </a:ext>
            </a:extLst>
          </p:cNvPr>
          <p:cNvPicPr>
            <a:picLocks noChangeAspect="1"/>
          </p:cNvPicPr>
          <p:nvPr/>
        </p:nvPicPr>
        <p:blipFill>
          <a:blip r:embed="rId17" cstate="print">
            <a:extLst>
              <a:ext uri="{BEBA8EAE-BF5A-486C-A8C5-ECC9F3942E4B}">
                <a14:imgProps xmlns:a14="http://schemas.microsoft.com/office/drawing/2010/main">
                  <a14:imgLayer r:embed="rId18">
                    <a14:imgEffect>
                      <a14:brightnessContrast bright="20000"/>
                    </a14:imgEffect>
                  </a14:imgLayer>
                </a14:imgProps>
              </a:ext>
              <a:ext uri="{28A0092B-C50C-407E-A947-70E740481C1C}">
                <a14:useLocalDpi xmlns:a14="http://schemas.microsoft.com/office/drawing/2010/main" val="0"/>
              </a:ext>
            </a:extLst>
          </a:blip>
          <a:srcRect t="14322"/>
          <a:stretch/>
        </p:blipFill>
        <p:spPr>
          <a:xfrm>
            <a:off x="7733835" y="1202546"/>
            <a:ext cx="3775785" cy="2308991"/>
          </a:xfrm>
          <a:prstGeom prst="rect">
            <a:avLst/>
          </a:prstGeom>
          <a:effectLst>
            <a:outerShdw blurRad="50800" dist="127000" dir="2700000" algn="tl" rotWithShape="0">
              <a:prstClr val="black">
                <a:alpha val="40000"/>
              </a:prstClr>
            </a:outerShdw>
          </a:effectLst>
        </p:spPr>
      </p:pic>
      <p:pic>
        <p:nvPicPr>
          <p:cNvPr id="15" name="Picture 14" descr="A group of people standing in front of a stage&#10;&#10;Description automatically generated">
            <a:extLst>
              <a:ext uri="{FF2B5EF4-FFF2-40B4-BE49-F238E27FC236}">
                <a16:creationId xmlns:a16="http://schemas.microsoft.com/office/drawing/2014/main" id="{2E6DC99F-B126-9B7B-C17F-C71588D0D3FD}"/>
              </a:ext>
            </a:extLst>
          </p:cNvPr>
          <p:cNvPicPr>
            <a:picLocks noChangeAspect="1"/>
          </p:cNvPicPr>
          <p:nvPr/>
        </p:nvPicPr>
        <p:blipFill>
          <a:blip r:embed="rId19" cstate="print">
            <a:extLst>
              <a:ext uri="{BEBA8EAE-BF5A-486C-A8C5-ECC9F3942E4B}">
                <a14:imgProps xmlns:a14="http://schemas.microsoft.com/office/drawing/2010/main">
                  <a14:imgLayer r:embed="rId20">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737920" y="1619483"/>
            <a:ext cx="2838082" cy="1892054"/>
          </a:xfrm>
          <a:prstGeom prst="rect">
            <a:avLst/>
          </a:prstGeom>
          <a:effectLst>
            <a:outerShdw blurRad="50800" dist="127000" dir="2700000" algn="tl" rotWithShape="0">
              <a:prstClr val="black">
                <a:alpha val="40000"/>
              </a:prstClr>
            </a:outerShdw>
          </a:effectLst>
        </p:spPr>
      </p:pic>
      <p:pic>
        <p:nvPicPr>
          <p:cNvPr id="16" name="Picture 15">
            <a:extLst>
              <a:ext uri="{FF2B5EF4-FFF2-40B4-BE49-F238E27FC236}">
                <a16:creationId xmlns:a16="http://schemas.microsoft.com/office/drawing/2014/main" id="{E9E48ECA-9B79-7202-FC4C-6A670E266B0B}"/>
              </a:ext>
            </a:extLst>
          </p:cNvPr>
          <p:cNvPicPr>
            <a:picLocks noChangeAspect="1"/>
          </p:cNvPicPr>
          <p:nvPr/>
        </p:nvPicPr>
        <p:blipFill>
          <a:blip r:embed="rId21"/>
          <a:stretch>
            <a:fillRect/>
          </a:stretch>
        </p:blipFill>
        <p:spPr>
          <a:xfrm>
            <a:off x="656690" y="1040108"/>
            <a:ext cx="4737003" cy="646232"/>
          </a:xfrm>
          <a:prstGeom prst="rect">
            <a:avLst/>
          </a:prstGeom>
          <a:effectLst>
            <a:glow rad="114300">
              <a:schemeClr val="bg1"/>
            </a:glow>
          </a:effectLst>
        </p:spPr>
      </p:pic>
      <p:pic>
        <p:nvPicPr>
          <p:cNvPr id="17" name="Picture 16">
            <a:extLst>
              <a:ext uri="{FF2B5EF4-FFF2-40B4-BE49-F238E27FC236}">
                <a16:creationId xmlns:a16="http://schemas.microsoft.com/office/drawing/2014/main" id="{7B122806-2013-595F-7CCB-E01B3E5019F5}"/>
              </a:ext>
            </a:extLst>
          </p:cNvPr>
          <p:cNvPicPr>
            <a:picLocks noChangeAspect="1"/>
          </p:cNvPicPr>
          <p:nvPr/>
        </p:nvPicPr>
        <p:blipFill>
          <a:blip r:embed="rId22"/>
          <a:stretch>
            <a:fillRect/>
          </a:stretch>
        </p:blipFill>
        <p:spPr>
          <a:xfrm>
            <a:off x="1037790" y="1843516"/>
            <a:ext cx="2530059" cy="3798137"/>
          </a:xfrm>
          <a:prstGeom prst="rect">
            <a:avLst/>
          </a:prstGeom>
          <a:effectLst>
            <a:glow rad="114300">
              <a:schemeClr val="bg1"/>
            </a:glow>
          </a:effectLst>
        </p:spPr>
      </p:pic>
      <p:pic>
        <p:nvPicPr>
          <p:cNvPr id="4" name="Picture 3">
            <a:extLst>
              <a:ext uri="{FF2B5EF4-FFF2-40B4-BE49-F238E27FC236}">
                <a16:creationId xmlns:a16="http://schemas.microsoft.com/office/drawing/2014/main" id="{0DF1543F-BB77-1FBB-43BA-5070E4F5D34C}"/>
              </a:ext>
            </a:extLst>
          </p:cNvPr>
          <p:cNvPicPr>
            <a:picLocks noChangeAspect="1"/>
          </p:cNvPicPr>
          <p:nvPr/>
        </p:nvPicPr>
        <p:blipFill>
          <a:blip r:embed="rId23"/>
          <a:stretch>
            <a:fillRect/>
          </a:stretch>
        </p:blipFill>
        <p:spPr>
          <a:xfrm>
            <a:off x="1255797" y="296890"/>
            <a:ext cx="2613776" cy="626712"/>
          </a:xfrm>
          <a:prstGeom prst="rect">
            <a:avLst/>
          </a:prstGeom>
          <a:effectLst>
            <a:glow rad="76200">
              <a:srgbClr val="FFFF00"/>
            </a:glow>
          </a:effectLst>
        </p:spPr>
      </p:pic>
      <p:pic>
        <p:nvPicPr>
          <p:cNvPr id="5" name="Picture 4">
            <a:extLst>
              <a:ext uri="{FF2B5EF4-FFF2-40B4-BE49-F238E27FC236}">
                <a16:creationId xmlns:a16="http://schemas.microsoft.com/office/drawing/2014/main" id="{C1896748-3ACD-07DA-C46F-1AA9312F23AF}"/>
              </a:ext>
            </a:extLst>
          </p:cNvPr>
          <p:cNvPicPr>
            <a:picLocks noChangeAspect="1"/>
          </p:cNvPicPr>
          <p:nvPr/>
        </p:nvPicPr>
        <p:blipFill>
          <a:blip r:embed="rId24"/>
          <a:stretch>
            <a:fillRect/>
          </a:stretch>
        </p:blipFill>
        <p:spPr>
          <a:xfrm>
            <a:off x="3666168" y="171975"/>
            <a:ext cx="7002955" cy="816780"/>
          </a:xfrm>
          <a:prstGeom prst="rect">
            <a:avLst/>
          </a:prstGeom>
          <a:effectLst>
            <a:glow rad="114300">
              <a:schemeClr val="bg1"/>
            </a:glow>
          </a:effectLst>
        </p:spPr>
      </p:pic>
    </p:spTree>
    <p:extLst>
      <p:ext uri="{BB962C8B-B14F-4D97-AF65-F5344CB8AC3E}">
        <p14:creationId xmlns:p14="http://schemas.microsoft.com/office/powerpoint/2010/main" val="226846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2"/>
          <a:stretch>
            <a:fillRect/>
          </a:stretch>
        </p:blipFill>
        <p:spPr>
          <a:xfrm>
            <a:off x="1805941" y="6339667"/>
            <a:ext cx="8526779" cy="542591"/>
          </a:xfrm>
          <a:prstGeom prst="rect">
            <a:avLst/>
          </a:prstGeom>
          <a:effectLst>
            <a:glow rad="114300">
              <a:schemeClr val="bg1"/>
            </a:glow>
          </a:effectLst>
        </p:spPr>
      </p:pic>
      <p:pic>
        <p:nvPicPr>
          <p:cNvPr id="14" name="Picture 13">
            <a:extLst>
              <a:ext uri="{FF2B5EF4-FFF2-40B4-BE49-F238E27FC236}">
                <a16:creationId xmlns:a16="http://schemas.microsoft.com/office/drawing/2014/main" id="{4BC3680C-2189-7CF2-BD18-8C469FB9A2A9}"/>
              </a:ext>
            </a:extLst>
          </p:cNvPr>
          <p:cNvPicPr>
            <a:picLocks noChangeAspect="1"/>
          </p:cNvPicPr>
          <p:nvPr/>
        </p:nvPicPr>
        <p:blipFill>
          <a:blip r:embed="rId13"/>
          <a:stretch>
            <a:fillRect/>
          </a:stretch>
        </p:blipFill>
        <p:spPr>
          <a:xfrm>
            <a:off x="1100291" y="937998"/>
            <a:ext cx="2816596" cy="713294"/>
          </a:xfrm>
          <a:prstGeom prst="rect">
            <a:avLst/>
          </a:prstGeom>
          <a:effectLst>
            <a:glow rad="76200">
              <a:srgbClr val="FFFF00"/>
            </a:glow>
          </a:effectLst>
        </p:spPr>
      </p:pic>
      <p:pic>
        <p:nvPicPr>
          <p:cNvPr id="15" name="Picture 14">
            <a:extLst>
              <a:ext uri="{FF2B5EF4-FFF2-40B4-BE49-F238E27FC236}">
                <a16:creationId xmlns:a16="http://schemas.microsoft.com/office/drawing/2014/main" id="{5BCA55EC-3C75-B9C7-94BD-93ED871B7759}"/>
              </a:ext>
            </a:extLst>
          </p:cNvPr>
          <p:cNvPicPr>
            <a:picLocks noChangeAspect="1"/>
          </p:cNvPicPr>
          <p:nvPr/>
        </p:nvPicPr>
        <p:blipFill>
          <a:blip r:embed="rId14"/>
          <a:stretch>
            <a:fillRect/>
          </a:stretch>
        </p:blipFill>
        <p:spPr>
          <a:xfrm>
            <a:off x="1187887" y="1612002"/>
            <a:ext cx="10047079" cy="1511939"/>
          </a:xfrm>
          <a:prstGeom prst="rect">
            <a:avLst/>
          </a:prstGeom>
          <a:effectLst>
            <a:glow rad="114300">
              <a:schemeClr val="bg1"/>
            </a:glow>
          </a:effectLst>
        </p:spPr>
      </p:pic>
      <p:pic>
        <p:nvPicPr>
          <p:cNvPr id="16" name="Picture 15">
            <a:extLst>
              <a:ext uri="{FF2B5EF4-FFF2-40B4-BE49-F238E27FC236}">
                <a16:creationId xmlns:a16="http://schemas.microsoft.com/office/drawing/2014/main" id="{AB78B808-503F-47B2-58ED-43CF6C68C680}"/>
              </a:ext>
            </a:extLst>
          </p:cNvPr>
          <p:cNvPicPr>
            <a:picLocks noChangeAspect="1"/>
          </p:cNvPicPr>
          <p:nvPr/>
        </p:nvPicPr>
        <p:blipFill>
          <a:blip r:embed="rId15"/>
          <a:stretch>
            <a:fillRect/>
          </a:stretch>
        </p:blipFill>
        <p:spPr>
          <a:xfrm>
            <a:off x="1187887" y="3088318"/>
            <a:ext cx="10047079" cy="1511939"/>
          </a:xfrm>
          <a:prstGeom prst="rect">
            <a:avLst/>
          </a:prstGeom>
          <a:effectLst>
            <a:glow rad="114300">
              <a:schemeClr val="bg1"/>
            </a:glow>
          </a:effectLst>
        </p:spPr>
      </p:pic>
      <p:pic>
        <p:nvPicPr>
          <p:cNvPr id="17" name="Picture 16">
            <a:extLst>
              <a:ext uri="{FF2B5EF4-FFF2-40B4-BE49-F238E27FC236}">
                <a16:creationId xmlns:a16="http://schemas.microsoft.com/office/drawing/2014/main" id="{A673A5F4-EFE0-FA08-4728-2EE5AAFC0C88}"/>
              </a:ext>
            </a:extLst>
          </p:cNvPr>
          <p:cNvPicPr>
            <a:picLocks noChangeAspect="1"/>
          </p:cNvPicPr>
          <p:nvPr/>
        </p:nvPicPr>
        <p:blipFill>
          <a:blip r:embed="rId16"/>
          <a:stretch>
            <a:fillRect/>
          </a:stretch>
        </p:blipFill>
        <p:spPr>
          <a:xfrm>
            <a:off x="1191335" y="4568288"/>
            <a:ext cx="9992210" cy="1054699"/>
          </a:xfrm>
          <a:prstGeom prst="rect">
            <a:avLst/>
          </a:prstGeom>
          <a:effectLst>
            <a:glow rad="114300">
              <a:schemeClr val="bg1"/>
            </a:glow>
          </a:effectLst>
        </p:spPr>
      </p:pic>
      <p:pic>
        <p:nvPicPr>
          <p:cNvPr id="4" name="Picture 3">
            <a:extLst>
              <a:ext uri="{FF2B5EF4-FFF2-40B4-BE49-F238E27FC236}">
                <a16:creationId xmlns:a16="http://schemas.microsoft.com/office/drawing/2014/main" id="{BA262A74-327D-4FAE-B9A1-F3680F048ADC}"/>
              </a:ext>
            </a:extLst>
          </p:cNvPr>
          <p:cNvPicPr>
            <a:picLocks noChangeAspect="1"/>
          </p:cNvPicPr>
          <p:nvPr/>
        </p:nvPicPr>
        <p:blipFill>
          <a:blip r:embed="rId17"/>
          <a:stretch>
            <a:fillRect/>
          </a:stretch>
        </p:blipFill>
        <p:spPr>
          <a:xfrm>
            <a:off x="1255797" y="296890"/>
            <a:ext cx="2613776" cy="626712"/>
          </a:xfrm>
          <a:prstGeom prst="rect">
            <a:avLst/>
          </a:prstGeom>
          <a:effectLst>
            <a:glow rad="76200">
              <a:srgbClr val="FFFF00"/>
            </a:glow>
          </a:effectLst>
        </p:spPr>
      </p:pic>
      <p:pic>
        <p:nvPicPr>
          <p:cNvPr id="5" name="Picture 4">
            <a:extLst>
              <a:ext uri="{FF2B5EF4-FFF2-40B4-BE49-F238E27FC236}">
                <a16:creationId xmlns:a16="http://schemas.microsoft.com/office/drawing/2014/main" id="{E886418E-48C2-922D-46A1-36A76A2AD4BC}"/>
              </a:ext>
            </a:extLst>
          </p:cNvPr>
          <p:cNvPicPr>
            <a:picLocks noChangeAspect="1"/>
          </p:cNvPicPr>
          <p:nvPr/>
        </p:nvPicPr>
        <p:blipFill>
          <a:blip r:embed="rId18"/>
          <a:stretch>
            <a:fillRect/>
          </a:stretch>
        </p:blipFill>
        <p:spPr>
          <a:xfrm>
            <a:off x="3666168" y="171975"/>
            <a:ext cx="7002955" cy="816780"/>
          </a:xfrm>
          <a:prstGeom prst="rect">
            <a:avLst/>
          </a:prstGeom>
          <a:effectLst>
            <a:glow rad="114300">
              <a:schemeClr val="bg1"/>
            </a:glow>
          </a:effectLst>
        </p:spPr>
      </p:pic>
    </p:spTree>
    <p:extLst>
      <p:ext uri="{BB962C8B-B14F-4D97-AF65-F5344CB8AC3E}">
        <p14:creationId xmlns:p14="http://schemas.microsoft.com/office/powerpoint/2010/main" val="361186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40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8000" t="-12000" r="-8000"/>
          </a:stretch>
        </a:blipFill>
        <a:effectLst/>
      </p:bgPr>
    </p:bg>
    <p:spTree>
      <p:nvGrpSpPr>
        <p:cNvPr id="1" name=""/>
        <p:cNvGrpSpPr/>
        <p:nvPr/>
      </p:nvGrpSpPr>
      <p:grpSpPr>
        <a:xfrm>
          <a:off x="0" y="0"/>
          <a:ext cx="0" cy="0"/>
          <a:chOff x="0" y="0"/>
          <a:chExt cx="0" cy="0"/>
        </a:xfrm>
      </p:grpSpPr>
      <p:pic>
        <p:nvPicPr>
          <p:cNvPr id="2" name="4865-181014373_small">
            <a:hlinkClick r:id="" action="ppaction://media"/>
            <a:extLst>
              <a:ext uri="{FF2B5EF4-FFF2-40B4-BE49-F238E27FC236}">
                <a16:creationId xmlns:a16="http://schemas.microsoft.com/office/drawing/2014/main" id="{D15A3731-4325-D5BA-C713-C0AE46C298BC}"/>
              </a:ext>
            </a:extLst>
          </p:cNvPr>
          <p:cNvPicPr>
            <a:picLocks noChangeAspect="1"/>
          </p:cNvPicPr>
          <p:nvPr>
            <a:videoFile r:link="rId2"/>
            <p:extLst>
              <p:ext uri="{DAA4B4D4-6D71-4841-9C94-3DE7FCFB9230}">
                <p14:media xmlns:p14="http://schemas.microsoft.com/office/powerpoint/2010/main" r:embed="rId1"/>
              </p:ext>
            </p:extLst>
          </p:nvPr>
        </p:nvPicPr>
        <p:blipFill>
          <a:blip r:embed="rId6">
            <a:lum bright="20000" contrast="40000"/>
          </a:blip>
          <a:stretch>
            <a:fillRect/>
          </a:stretch>
        </p:blipFill>
        <p:spPr>
          <a:xfrm flipV="1">
            <a:off x="7618" y="195"/>
            <a:ext cx="12184382" cy="6853715"/>
          </a:xfrm>
          <a:prstGeom prst="rect">
            <a:avLst/>
          </a:prstGeom>
        </p:spPr>
      </p:pic>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7"/>
          <a:stretch>
            <a:fillRect/>
          </a:stretch>
        </p:blipFill>
        <p:spPr>
          <a:xfrm>
            <a:off x="2649309" y="121652"/>
            <a:ext cx="6893376" cy="737409"/>
          </a:xfrm>
          <a:prstGeom prst="rect">
            <a:avLst/>
          </a:prstGeom>
          <a:effectLst>
            <a:glow rad="76200">
              <a:schemeClr val="bg1"/>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8"/>
          <a:stretch>
            <a:fillRect/>
          </a:stretch>
        </p:blipFill>
        <p:spPr>
          <a:xfrm>
            <a:off x="3038376" y="588326"/>
            <a:ext cx="6107628" cy="737940"/>
          </a:xfrm>
          <a:prstGeom prst="rect">
            <a:avLst/>
          </a:prstGeom>
          <a:effectLst>
            <a:glow rad="762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9"/>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0"/>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 name="Picture 5">
            <a:extLst>
              <a:ext uri="{FF2B5EF4-FFF2-40B4-BE49-F238E27FC236}">
                <a16:creationId xmlns:a16="http://schemas.microsoft.com/office/drawing/2014/main" id="{1BBBA28A-8DE9-46C4-9FE7-1A86FCD8A632}"/>
              </a:ext>
            </a:extLst>
          </p:cNvPr>
          <p:cNvPicPr>
            <a:picLocks noChangeAspect="1"/>
          </p:cNvPicPr>
          <p:nvPr/>
        </p:nvPicPr>
        <p:blipFill>
          <a:blip r:embed="rId11"/>
          <a:stretch>
            <a:fillRect/>
          </a:stretch>
        </p:blipFill>
        <p:spPr>
          <a:xfrm>
            <a:off x="1840231" y="6339667"/>
            <a:ext cx="8526779" cy="542591"/>
          </a:xfrm>
          <a:prstGeom prst="rect">
            <a:avLst/>
          </a:prstGeom>
          <a:effectLst>
            <a:glow rad="114300">
              <a:schemeClr val="bg1"/>
            </a:glow>
          </a:effectLst>
        </p:spPr>
      </p:pic>
      <p:grpSp>
        <p:nvGrpSpPr>
          <p:cNvPr id="3" name="Group 2">
            <a:extLst>
              <a:ext uri="{FF2B5EF4-FFF2-40B4-BE49-F238E27FC236}">
                <a16:creationId xmlns:a16="http://schemas.microsoft.com/office/drawing/2014/main" id="{1F65CC45-C39F-F33A-12B9-0EE5A4DAA6E6}"/>
              </a:ext>
            </a:extLst>
          </p:cNvPr>
          <p:cNvGrpSpPr/>
          <p:nvPr/>
        </p:nvGrpSpPr>
        <p:grpSpPr>
          <a:xfrm>
            <a:off x="3876891" y="1458607"/>
            <a:ext cx="4438212" cy="4297316"/>
            <a:chOff x="2819400" y="895350"/>
            <a:chExt cx="3849709" cy="3581400"/>
          </a:xfrm>
          <a:effectLst>
            <a:glow rad="114300">
              <a:schemeClr val="bg1"/>
            </a:glow>
          </a:effectLst>
        </p:grpSpPr>
        <p:pic>
          <p:nvPicPr>
            <p:cNvPr id="7" name="Picture 6">
              <a:extLst>
                <a:ext uri="{FF2B5EF4-FFF2-40B4-BE49-F238E27FC236}">
                  <a16:creationId xmlns:a16="http://schemas.microsoft.com/office/drawing/2014/main" id="{C836E0B3-CB21-2502-CBFF-EF9806CAF4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8" name="Group 7">
              <a:extLst>
                <a:ext uri="{FF2B5EF4-FFF2-40B4-BE49-F238E27FC236}">
                  <a16:creationId xmlns:a16="http://schemas.microsoft.com/office/drawing/2014/main" id="{391D4249-A30B-ECE0-6D9C-6BD7ACD9FAB3}"/>
                </a:ext>
              </a:extLst>
            </p:cNvPr>
            <p:cNvGrpSpPr/>
            <p:nvPr/>
          </p:nvGrpSpPr>
          <p:grpSpPr>
            <a:xfrm>
              <a:off x="3809978" y="1718740"/>
              <a:ext cx="2087436" cy="2455368"/>
              <a:chOff x="2779833" y="-88039"/>
              <a:chExt cx="3692966" cy="4907389"/>
            </a:xfrm>
          </p:grpSpPr>
          <p:sp>
            <p:nvSpPr>
              <p:cNvPr id="15" name="Freeform: Shape 14">
                <a:extLst>
                  <a:ext uri="{FF2B5EF4-FFF2-40B4-BE49-F238E27FC236}">
                    <a16:creationId xmlns:a16="http://schemas.microsoft.com/office/drawing/2014/main" id="{3CDF588A-2C92-87DF-58D2-46821635BBAD}"/>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E61C0E8-9BBF-5DB2-2D68-D354A756B15D}"/>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F4828F1-C213-D937-A27F-626D15BBF415}"/>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C65BD7CD-92F8-EA49-3838-4B7C7FAFCE33}"/>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 name="Group 8">
              <a:extLst>
                <a:ext uri="{FF2B5EF4-FFF2-40B4-BE49-F238E27FC236}">
                  <a16:creationId xmlns:a16="http://schemas.microsoft.com/office/drawing/2014/main" id="{004D311A-3E18-30E7-40EB-39EFE9947D38}"/>
                </a:ext>
              </a:extLst>
            </p:cNvPr>
            <p:cNvGrpSpPr/>
            <p:nvPr/>
          </p:nvGrpSpPr>
          <p:grpSpPr>
            <a:xfrm>
              <a:off x="3241766" y="1612695"/>
              <a:ext cx="2905338" cy="2864055"/>
              <a:chOff x="5511927" y="1094955"/>
              <a:chExt cx="801895" cy="801895"/>
            </a:xfrm>
            <a:effectLst/>
          </p:grpSpPr>
          <p:pic>
            <p:nvPicPr>
              <p:cNvPr id="10" name="Picture 9">
                <a:extLst>
                  <a:ext uri="{FF2B5EF4-FFF2-40B4-BE49-F238E27FC236}">
                    <a16:creationId xmlns:a16="http://schemas.microsoft.com/office/drawing/2014/main" id="{2F149E23-2968-C6CB-24D1-6FB4BD97E503}"/>
                  </a:ext>
                </a:extLst>
              </p:cNvPr>
              <p:cNvPicPr>
                <a:picLocks noChangeAspect="1"/>
              </p:cNvPicPr>
              <p:nvPr/>
            </p:nvPicPr>
            <p:blipFill>
              <a:blip r:embed="rId13"/>
              <a:stretch>
                <a:fillRect/>
              </a:stretch>
            </p:blipFill>
            <p:spPr>
              <a:xfrm rot="3044545">
                <a:off x="5511927" y="1094955"/>
                <a:ext cx="801895" cy="801895"/>
              </a:xfrm>
              <a:prstGeom prst="rect">
                <a:avLst/>
              </a:prstGeom>
              <a:effectLst/>
            </p:spPr>
          </p:pic>
          <p:grpSp>
            <p:nvGrpSpPr>
              <p:cNvPr id="11" name="Group 10">
                <a:extLst>
                  <a:ext uri="{FF2B5EF4-FFF2-40B4-BE49-F238E27FC236}">
                    <a16:creationId xmlns:a16="http://schemas.microsoft.com/office/drawing/2014/main" id="{888E7A5C-63EB-63FC-7314-95834A3A2B4C}"/>
                  </a:ext>
                </a:extLst>
              </p:cNvPr>
              <p:cNvGrpSpPr/>
              <p:nvPr/>
            </p:nvGrpSpPr>
            <p:grpSpPr>
              <a:xfrm>
                <a:off x="5800724" y="1415997"/>
                <a:ext cx="276216" cy="230081"/>
                <a:chOff x="5867148" y="1764878"/>
                <a:chExt cx="3063242" cy="2625004"/>
              </a:xfrm>
              <a:effectLst>
                <a:glow rad="25400">
                  <a:schemeClr val="bg1"/>
                </a:glow>
              </a:effectLst>
            </p:grpSpPr>
            <p:pic>
              <p:nvPicPr>
                <p:cNvPr id="12" name="Picture 11">
                  <a:extLst>
                    <a:ext uri="{FF2B5EF4-FFF2-40B4-BE49-F238E27FC236}">
                      <a16:creationId xmlns:a16="http://schemas.microsoft.com/office/drawing/2014/main" id="{A74D7253-41A6-0680-E408-A8ACC458F9F2}"/>
                    </a:ext>
                  </a:extLst>
                </p:cNvPr>
                <p:cNvPicPr>
                  <a:picLocks noChangeAspect="1"/>
                </p:cNvPicPr>
                <p:nvPr/>
              </p:nvPicPr>
              <p:blipFill>
                <a:blip r:embed="rId14"/>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2AAC8177-F158-F3C3-63E3-2FE3E35C9355}"/>
                    </a:ext>
                  </a:extLst>
                </p:cNvPr>
                <p:cNvPicPr>
                  <a:picLocks noChangeAspect="1"/>
                </p:cNvPicPr>
                <p:nvPr/>
              </p:nvPicPr>
              <p:blipFill>
                <a:blip r:embed="rId15"/>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14" name="Picture 13">
                  <a:extLst>
                    <a:ext uri="{FF2B5EF4-FFF2-40B4-BE49-F238E27FC236}">
                      <a16:creationId xmlns:a16="http://schemas.microsoft.com/office/drawing/2014/main" id="{21CD4081-AF00-0721-96E5-DF5FFE458831}"/>
                    </a:ext>
                  </a:extLst>
                </p:cNvPr>
                <p:cNvPicPr>
                  <a:picLocks noChangeAspect="1"/>
                </p:cNvPicPr>
                <p:nvPr/>
              </p:nvPicPr>
              <p:blipFill>
                <a:blip r:embed="rId16"/>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4" name="Picture 3">
            <a:extLst>
              <a:ext uri="{FF2B5EF4-FFF2-40B4-BE49-F238E27FC236}">
                <a16:creationId xmlns:a16="http://schemas.microsoft.com/office/drawing/2014/main" id="{AF1EA91F-FB3B-2F74-5F4D-6FAB072F074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18" y="-931208"/>
            <a:ext cx="3283149" cy="3283149"/>
          </a:xfrm>
          <a:prstGeom prst="rect">
            <a:avLst/>
          </a:prstGeom>
        </p:spPr>
      </p:pic>
    </p:spTree>
    <p:extLst>
      <p:ext uri="{BB962C8B-B14F-4D97-AF65-F5344CB8AC3E}">
        <p14:creationId xmlns:p14="http://schemas.microsoft.com/office/powerpoint/2010/main" val="248054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6" fill="hold"/>
                                        <p:tgtEl>
                                          <p:spTgt spid="2"/>
                                        </p:tgtEl>
                                      </p:cBhvr>
                                    </p:cmd>
                                  </p:childTnLst>
                                </p:cTn>
                              </p:par>
                              <p:par>
                                <p:cTn id="7" presetID="53" presetClass="entr" presetSubtype="16"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1500" fill="hold"/>
                                        <p:tgtEl>
                                          <p:spTgt spid="3"/>
                                        </p:tgtEl>
                                        <p:attrNameLst>
                                          <p:attrName>ppt_w</p:attrName>
                                        </p:attrNameLst>
                                      </p:cBhvr>
                                      <p:tavLst>
                                        <p:tav tm="0">
                                          <p:val>
                                            <p:fltVal val="0"/>
                                          </p:val>
                                        </p:tav>
                                        <p:tav tm="100000">
                                          <p:val>
                                            <p:strVal val="#ppt_w"/>
                                          </p:val>
                                        </p:tav>
                                      </p:tavLst>
                                    </p:anim>
                                    <p:anim calcmode="lin" valueType="num">
                                      <p:cBhvr>
                                        <p:cTn id="10" dur="1500" fill="hold"/>
                                        <p:tgtEl>
                                          <p:spTgt spid="3"/>
                                        </p:tgtEl>
                                        <p:attrNameLst>
                                          <p:attrName>ppt_h</p:attrName>
                                        </p:attrNameLst>
                                      </p:cBhvr>
                                      <p:tavLst>
                                        <p:tav tm="0">
                                          <p:val>
                                            <p:fltVal val="0"/>
                                          </p:val>
                                        </p:tav>
                                        <p:tav tm="100000">
                                          <p:val>
                                            <p:strVal val="#ppt_h"/>
                                          </p:val>
                                        </p:tav>
                                      </p:tavLst>
                                    </p:anim>
                                    <p:animEffect transition="in" filter="fade">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2" repeatCount="indefinite" fill="hold" display="0">
                  <p:stCondLst>
                    <p:cond delay="indefinite"/>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1134</TotalTime>
  <Words>1525</Words>
  <Application>Microsoft Office PowerPoint</Application>
  <PresentationFormat>Widescreen</PresentationFormat>
  <Paragraphs>35</Paragraphs>
  <Slides>8</Slides>
  <Notes>8</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Sơn Mai</cp:lastModifiedBy>
  <cp:revision>97</cp:revision>
  <dcterms:created xsi:type="dcterms:W3CDTF">2020-05-14T13:54:02Z</dcterms:created>
  <dcterms:modified xsi:type="dcterms:W3CDTF">2025-01-01T10:31:23Z</dcterms:modified>
</cp:coreProperties>
</file>