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9" r:id="rId2"/>
    <p:sldId id="260" r:id="rId3"/>
    <p:sldId id="261" r:id="rId4"/>
    <p:sldId id="273" r:id="rId5"/>
    <p:sldId id="274" r:id="rId6"/>
    <p:sldId id="275" r:id="rId7"/>
    <p:sldId id="27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2F8B"/>
    <a:srgbClr val="373398"/>
    <a:srgbClr val="8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979" autoAdjust="0"/>
  </p:normalViewPr>
  <p:slideViewPr>
    <p:cSldViewPr snapToGrid="0">
      <p:cViewPr varScale="1">
        <p:scale>
          <a:sx n="84" d="100"/>
          <a:sy n="84" d="100"/>
        </p:scale>
        <p:origin x="1512" y="78"/>
      </p:cViewPr>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88D2B2-BBAC-4E97-AC5B-951BB95C5EC6}" type="datetimeFigureOut">
              <a:rPr lang="en-US" smtClean="0"/>
              <a:t>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8F5E52-1A67-4BB6-870D-4DD0D9A363C7}" type="slidenum">
              <a:rPr lang="en-US" smtClean="0"/>
              <a:t>‹#›</a:t>
            </a:fld>
            <a:endParaRPr lang="en-US"/>
          </a:p>
        </p:txBody>
      </p:sp>
    </p:spTree>
    <p:extLst>
      <p:ext uri="{BB962C8B-B14F-4D97-AF65-F5344CB8AC3E}">
        <p14:creationId xmlns:p14="http://schemas.microsoft.com/office/powerpoint/2010/main" val="1649146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1</a:t>
            </a:fld>
            <a:endParaRPr lang="en-US"/>
          </a:p>
        </p:txBody>
      </p:sp>
    </p:spTree>
    <p:extLst>
      <p:ext uri="{BB962C8B-B14F-4D97-AF65-F5344CB8AC3E}">
        <p14:creationId xmlns:p14="http://schemas.microsoft.com/office/powerpoint/2010/main" val="3954082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70510" algn="just">
              <a:lnSpc>
                <a:spcPct val="110000"/>
              </a:lnSpc>
              <a:spcAft>
                <a:spcPts val="1000"/>
              </a:spcAft>
            </a:pP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Kính</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thưa</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Đoàn</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chủ</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tịch</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70510" algn="just">
              <a:lnSpc>
                <a:spcPct val="110000"/>
              </a:lnSpc>
              <a:spcAft>
                <a:spcPts val="1000"/>
              </a:spcAft>
            </a:pP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Kính</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thưa</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quý</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vị</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biểu</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70510" algn="just">
              <a:lnSpc>
                <a:spcPct val="110000"/>
              </a:lnSpc>
              <a:spcAft>
                <a:spcPts val="1000"/>
              </a:spcAft>
            </a:pP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Kính</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thưa</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70510" algn="just">
              <a:lnSpc>
                <a:spcPct val="110000"/>
              </a:lnSpc>
              <a:spcAft>
                <a:spcPts val="10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Hôm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nay,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khí</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phấn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khởi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chào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mừng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biểu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BV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Sản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Nhi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Nghệ</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nhiệm</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kỳ</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2025-2030,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sự</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đồng</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ý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đoàn</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chủ</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tịch</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tôi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báo</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cáo</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tham</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luận</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lời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đầu</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tiên</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tôi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xin</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gửi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tới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quý</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vị</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biểu</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toàn</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lời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kính</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chúc</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sức</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khỏe</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chúc</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thành</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công</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tốt</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20" dirty="0" err="1">
                <a:effectLst/>
                <a:latin typeface="Times New Roman" panose="02020603050405020304" pitchFamily="18" charset="0"/>
                <a:ea typeface="Calibri" panose="020F0502020204030204" pitchFamily="34" charset="0"/>
                <a:cs typeface="Times New Roman" panose="02020603050405020304" pitchFamily="18" charset="0"/>
              </a:rPr>
              <a:t>đẹp</a:t>
            </a:r>
            <a:r>
              <a:rPr lang="en-US" sz="1800" spc="-2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70510" algn="just">
              <a:lnSpc>
                <a:spcPct val="110000"/>
              </a:lnSpc>
              <a:spcAft>
                <a:spcPts val="1000"/>
              </a:spcAft>
            </a:pP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Kính</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thưa</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70510" algn="just">
              <a:lnSpc>
                <a:spcPct val="110000"/>
              </a:lnSpc>
              <a:spcAft>
                <a:spcPts val="10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Trước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hết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tôi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xin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bày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tỏ</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sự</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đồng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tình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nhất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trí</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nội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dung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bản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Báo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cáo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Báo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cáo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kiểm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ủy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mà</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vừa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thông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qua.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góp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phần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làm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sâu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sắc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thêm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nội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dung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cụ</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báo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cáo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sự</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phép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tôi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xin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bày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tham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luận</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Nâng</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cao</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chất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lượng</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học</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tập</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quán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triệt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thực</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hiện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Nghị</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quyết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Đảng</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gắn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việc</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đẩy</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mạnh</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học</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tập</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làm</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theo</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tư</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tưởng</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đạo</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đức</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phong</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cách</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Hồ</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Chí Minh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tại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bệnh</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viện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Sản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nhi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Nghệ</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An”.</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2</a:t>
            </a:fld>
            <a:endParaRPr lang="en-US"/>
          </a:p>
        </p:txBody>
      </p:sp>
    </p:spTree>
    <p:extLst>
      <p:ext uri="{BB962C8B-B14F-4D97-AF65-F5344CB8AC3E}">
        <p14:creationId xmlns:p14="http://schemas.microsoft.com/office/powerpoint/2010/main" val="258810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70510" algn="just">
              <a:lnSpc>
                <a:spcPct val="110000"/>
              </a:lnSpc>
              <a:spcAft>
                <a:spcPts val="1000"/>
              </a:spcAft>
            </a:pP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Kính</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thưa</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Đại</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i="1"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fr-FR" sz="1800" b="1"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de-DE" sz="1800" dirty="0">
                <a:effectLst/>
                <a:latin typeface="Times New Roman" panose="02020603050405020304" pitchFamily="18" charset="0"/>
                <a:ea typeface="Calibri" panose="020F0502020204030204" pitchFamily="34" charset="0"/>
              </a:rPr>
              <a:t>Đảng bộ bệnh viện Sản nhi Nghệ An là một trong những đảng bộ trong đơn vị sự  nghiệp có số lượng đảng viên đông và số lượng người lao động có trình độ chuyên môn chất lượng cao. Trong nhiệm kỳ qua, </a:t>
            </a:r>
            <a:r>
              <a:rPr lang="en-US" sz="1800" dirty="0" err="1">
                <a:effectLst/>
                <a:latin typeface="Times New Roman" panose="02020603050405020304" pitchFamily="18" charset="0"/>
                <a:ea typeface="Calibri" panose="020F0502020204030204" pitchFamily="34" charset="0"/>
              </a:rPr>
              <a:t>Đảng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ủy</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thường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xuyên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quan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tâm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lãnh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đạo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công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tác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tuyên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truyền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giáo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dục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chính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trị</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tư</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tưởng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cán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bộ</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đảng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viên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viên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chức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người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lao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động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Không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ngừng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đổi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mới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nâng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cao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chất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lượng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công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tác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giáo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dục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chính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trị</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tư</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tưởng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cả</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về</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nội</a:t>
            </a:r>
            <a:r>
              <a:rPr lang="en-US" sz="1800" dirty="0">
                <a:effectLst/>
                <a:latin typeface="Times New Roman" panose="02020603050405020304" pitchFamily="18" charset="0"/>
                <a:ea typeface="Calibri" panose="020F0502020204030204" pitchFamily="34" charset="0"/>
              </a:rPr>
              <a:t> dung, </a:t>
            </a:r>
            <a:r>
              <a:rPr lang="en-US" sz="1800" dirty="0" err="1">
                <a:effectLst/>
                <a:latin typeface="Times New Roman" panose="02020603050405020304" pitchFamily="18" charset="0"/>
                <a:ea typeface="Calibri" panose="020F0502020204030204" pitchFamily="34" charset="0"/>
              </a:rPr>
              <a:t>phương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pháp</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hình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thức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Việc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a:t>
            </a:r>
            <a:r>
              <a:rPr lang="en-US" sz="1800" dirty="0" err="1">
                <a:solidFill>
                  <a:srgbClr val="000000"/>
                </a:solidFill>
                <a:effectLst/>
                <a:latin typeface="Times New Roman" panose="02020603050405020304" pitchFamily="18" charset="0"/>
                <a:ea typeface="Calibri" panose="020F0502020204030204" pitchFamily="34" charset="0"/>
              </a:rPr>
              <a:t>ổ</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chức</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Hội</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nghị</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quán</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triệt</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học</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tập</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các</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chỉ</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thị</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nghị</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quyết</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của</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Đảng</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chuyên</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đề</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Học</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tập</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và</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làm</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theo</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tư</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tưởng</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đạo</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đức</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phong</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cách</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Hồ</a:t>
            </a:r>
            <a:r>
              <a:rPr lang="en-US" sz="1800" dirty="0">
                <a:solidFill>
                  <a:srgbClr val="000000"/>
                </a:solidFill>
                <a:effectLst/>
                <a:latin typeface="Times New Roman" panose="02020603050405020304" pitchFamily="18" charset="0"/>
                <a:ea typeface="Calibri" panose="020F0502020204030204" pitchFamily="34" charset="0"/>
              </a:rPr>
              <a:t> Chí Minh” </a:t>
            </a:r>
            <a:r>
              <a:rPr lang="en-US" sz="1800" dirty="0" err="1">
                <a:solidFill>
                  <a:srgbClr val="000000"/>
                </a:solidFill>
                <a:effectLst/>
                <a:latin typeface="Times New Roman" panose="02020603050405020304" pitchFamily="18" charset="0"/>
                <a:ea typeface="Calibri" panose="020F0502020204030204" pitchFamily="34" charset="0"/>
              </a:rPr>
              <a:t>hàng</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năm</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các</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tác</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phẩm</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của</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Tổng</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Bí</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thư</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Nguyễn</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Phú</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Trọng</a:t>
            </a:r>
            <a:r>
              <a:rPr lang="en-US" sz="1800" dirty="0">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đảm</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bảo</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thực</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chất</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hiệu</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quả</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với</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tỉ</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lệ</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trên</a:t>
            </a:r>
            <a:r>
              <a:rPr lang="en-US" sz="1800" dirty="0">
                <a:solidFill>
                  <a:srgbClr val="000000"/>
                </a:solidFill>
                <a:effectLst/>
                <a:latin typeface="Times New Roman" panose="02020603050405020304" pitchFamily="18" charset="0"/>
                <a:ea typeface="Calibri" panose="020F0502020204030204" pitchFamily="34" charset="0"/>
              </a:rPr>
              <a:t> 95% </a:t>
            </a:r>
            <a:r>
              <a:rPr lang="en-US" sz="1800" dirty="0" err="1">
                <a:solidFill>
                  <a:srgbClr val="000000"/>
                </a:solidFill>
                <a:effectLst/>
                <a:latin typeface="Times New Roman" panose="02020603050405020304" pitchFamily="18" charset="0"/>
                <a:ea typeface="Calibri" panose="020F0502020204030204" pitchFamily="34" charset="0"/>
              </a:rPr>
              <a:t>cán</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bộ</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đảng</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viên</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trong</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toàn</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Đảng</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bộ</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tham</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err="1">
                <a:solidFill>
                  <a:srgbClr val="000000"/>
                </a:solidFill>
                <a:effectLst/>
                <a:latin typeface="Times New Roman" panose="02020603050405020304" pitchFamily="18" charset="0"/>
                <a:ea typeface="Calibri" panose="020F0502020204030204" pitchFamily="34" charset="0"/>
              </a:rPr>
              <a:t>gia</a:t>
            </a:r>
            <a:r>
              <a:rPr lang="en-US" sz="1800" dirty="0">
                <a:solidFill>
                  <a:srgbClr val="000000"/>
                </a:solidFill>
                <a:effectLst/>
                <a:latin typeface="Times New Roman" panose="02020603050405020304" pitchFamily="18" charset="0"/>
                <a:ea typeface="Calibri" panose="020F0502020204030204" pitchFamily="34" charset="0"/>
              </a:rPr>
              <a:t>. </a:t>
            </a:r>
            <a:r>
              <a:rPr lang="en-US" sz="1800" dirty="0">
                <a:effectLst/>
                <a:latin typeface="Times New Roman" panose="02020603050405020304" pitchFamily="18" charset="0"/>
                <a:ea typeface="Calibri" panose="020F0502020204030204" pitchFamily="34" charset="0"/>
              </a:rPr>
              <a:t>Thông qua </a:t>
            </a:r>
            <a:r>
              <a:rPr lang="en-US" sz="1800" dirty="0" err="1">
                <a:effectLst/>
                <a:latin typeface="Times New Roman" panose="02020603050405020304" pitchFamily="18" charset="0"/>
                <a:ea typeface="Calibri" panose="020F0502020204030204" pitchFamily="34" charset="0"/>
              </a:rPr>
              <a:t>các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cuộc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họp</a:t>
            </a:r>
            <a:r>
              <a:rPr lang="en-US" sz="1800" dirty="0">
                <a:effectLst/>
                <a:latin typeface="Times New Roman" panose="02020603050405020304" pitchFamily="18" charset="0"/>
                <a:ea typeface="Calibri" panose="020F0502020204030204" pitchFamily="34" charset="0"/>
              </a:rPr>
              <a:t> BCH </a:t>
            </a:r>
            <a:r>
              <a:rPr lang="en-US" sz="1800" dirty="0" err="1">
                <a:effectLst/>
                <a:latin typeface="Times New Roman" panose="02020603050405020304" pitchFamily="18" charset="0"/>
                <a:ea typeface="Calibri" panose="020F0502020204030204" pitchFamily="34" charset="0"/>
              </a:rPr>
              <a:t>Đảng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bộ</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mở</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rộng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sinh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hoạt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Đảng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định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kỳ</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hàng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tháng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giao</a:t>
            </a:r>
            <a:r>
              <a:rPr lang="en-US" sz="1800" dirty="0">
                <a:effectLst/>
                <a:latin typeface="Times New Roman" panose="02020603050405020304" pitchFamily="18" charset="0"/>
                <a:ea typeface="Calibri" panose="020F0502020204030204" pitchFamily="34" charset="0"/>
              </a:rPr>
              <a:t> ban </a:t>
            </a:r>
            <a:r>
              <a:rPr lang="en-US" sz="1800" dirty="0" err="1">
                <a:effectLst/>
                <a:latin typeface="Times New Roman" panose="02020603050405020304" pitchFamily="18" charset="0"/>
                <a:ea typeface="Calibri" panose="020F0502020204030204" pitchFamily="34" charset="0"/>
              </a:rPr>
              <a:t>hàng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ngày</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và</a:t>
            </a:r>
            <a:r>
              <a:rPr lang="en-US" sz="1800" dirty="0">
                <a:effectLst/>
                <a:latin typeface="Times New Roman" panose="02020603050405020304" pitchFamily="18" charset="0"/>
                <a:ea typeface="Calibri" panose="020F0502020204030204" pitchFamily="34" charset="0"/>
              </a:rPr>
              <a:t> qua </a:t>
            </a:r>
            <a:r>
              <a:rPr lang="en-US" sz="1800" dirty="0" err="1">
                <a:effectLst/>
                <a:latin typeface="Times New Roman" panose="02020603050405020304" pitchFamily="18" charset="0"/>
                <a:ea typeface="Calibri" panose="020F0502020204030204" pitchFamily="34" charset="0"/>
              </a:rPr>
              <a:t>các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trang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thông</a:t>
            </a:r>
            <a:r>
              <a:rPr lang="en-US" sz="1800" dirty="0">
                <a:effectLst/>
                <a:latin typeface="Times New Roman" panose="02020603050405020304" pitchFamily="18" charset="0"/>
                <a:ea typeface="Calibri" panose="020F0502020204030204" pitchFamily="34" charset="0"/>
              </a:rPr>
              <a:t> tin </a:t>
            </a:r>
            <a:r>
              <a:rPr lang="en-US" sz="1800" dirty="0" err="1">
                <a:effectLst/>
                <a:latin typeface="Times New Roman" panose="02020603050405020304" pitchFamily="18" charset="0"/>
                <a:ea typeface="Calibri" panose="020F0502020204030204" pitchFamily="34" charset="0"/>
              </a:rPr>
              <a:t>chính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thống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của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Bệnh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viện</a:t>
            </a:r>
            <a:r>
              <a:rPr lang="en-US" sz="1800" dirty="0">
                <a:effectLst/>
                <a:latin typeface="Times New Roman" panose="02020603050405020304" pitchFamily="18" charset="0"/>
                <a:ea typeface="Calibri" panose="020F0502020204030204" pitchFamily="34" charset="0"/>
              </a:rPr>
              <a:t>, BCH </a:t>
            </a:r>
            <a:r>
              <a:rPr lang="en-US" sz="1800" dirty="0" err="1">
                <a:effectLst/>
                <a:latin typeface="Times New Roman" panose="02020603050405020304" pitchFamily="18" charset="0"/>
                <a:ea typeface="Calibri" panose="020F0502020204030204" pitchFamily="34" charset="0"/>
              </a:rPr>
              <a:t>Đảng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bộ</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đã</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quán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triệt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đầy</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đủ</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kịp</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thời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các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chủ</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trương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quan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điểm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của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Đảng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chính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sách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pháp</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luật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của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Nhà</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nước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đưa</a:t>
            </a:r>
            <a:r>
              <a:rPr lang="en-US" sz="1800" dirty="0">
                <a:effectLst/>
                <a:latin typeface="Times New Roman" panose="02020603050405020304" pitchFamily="18" charset="0"/>
                <a:ea typeface="Calibri" panose="020F0502020204030204" pitchFamily="34" charset="0"/>
              </a:rPr>
              <a:t> tin </a:t>
            </a:r>
            <a:r>
              <a:rPr lang="en-US" sz="1800" dirty="0" err="1">
                <a:effectLst/>
                <a:latin typeface="Times New Roman" panose="02020603050405020304" pitchFamily="18" charset="0"/>
                <a:ea typeface="Calibri" panose="020F0502020204030204" pitchFamily="34" charset="0"/>
              </a:rPr>
              <a:t>và</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phản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ánh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kịp</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thời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về</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tình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hình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kinh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tế</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chính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trị</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văn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hoá</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xã</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hội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quốc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phòng</a:t>
            </a:r>
            <a:r>
              <a:rPr lang="en-US" sz="1800" dirty="0">
                <a:effectLst/>
                <a:latin typeface="Times New Roman" panose="02020603050405020304" pitchFamily="18" charset="0"/>
                <a:ea typeface="Calibri" panose="020F0502020204030204" pitchFamily="34" charset="0"/>
              </a:rPr>
              <a:t>, an </a:t>
            </a:r>
            <a:r>
              <a:rPr lang="en-US" sz="1800" dirty="0" err="1">
                <a:effectLst/>
                <a:latin typeface="Times New Roman" panose="02020603050405020304" pitchFamily="18" charset="0"/>
                <a:ea typeface="Calibri" panose="020F0502020204030204" pitchFamily="34" charset="0"/>
              </a:rPr>
              <a:t>ninh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đáp</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ứng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nhu</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cầu</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cập</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nhật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thông</a:t>
            </a:r>
            <a:r>
              <a:rPr lang="en-US" sz="1800" dirty="0">
                <a:effectLst/>
                <a:latin typeface="Times New Roman" panose="02020603050405020304" pitchFamily="18" charset="0"/>
                <a:ea typeface="Calibri" panose="020F0502020204030204" pitchFamily="34" charset="0"/>
              </a:rPr>
              <a:t> tin </a:t>
            </a:r>
            <a:r>
              <a:rPr lang="en-US" sz="1800" dirty="0" err="1">
                <a:effectLst/>
                <a:latin typeface="Times New Roman" panose="02020603050405020304" pitchFamily="18" charset="0"/>
                <a:ea typeface="Calibri" panose="020F0502020204030204" pitchFamily="34" charset="0"/>
              </a:rPr>
              <a:t>của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cán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bộ</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đảng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viên</a:t>
            </a:r>
            <a:r>
              <a:rPr lang="en-US" sz="1800" dirty="0">
                <a:effectLst/>
                <a:latin typeface="Times New Roman" panose="02020603050405020304" pitchFamily="18" charset="0"/>
                <a:ea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3</a:t>
            </a:fld>
            <a:endParaRPr lang="en-US"/>
          </a:p>
        </p:txBody>
      </p:sp>
    </p:spTree>
    <p:extLst>
      <p:ext uri="{BB962C8B-B14F-4D97-AF65-F5344CB8AC3E}">
        <p14:creationId xmlns:p14="http://schemas.microsoft.com/office/powerpoint/2010/main" val="452290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28600" algn="just">
              <a:lnSpc>
                <a:spcPct val="110000"/>
              </a:lnSpc>
              <a:spcAft>
                <a:spcPts val="10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nội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dung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tập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quán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triệt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đến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như</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r>
              <a:rPr lang="nl-NL" sz="1800" spc="-10" dirty="0">
                <a:effectLst/>
                <a:latin typeface="Times New Roman" panose="02020603050405020304" pitchFamily="18" charset="0"/>
                <a:ea typeface="Times New Roman" panose="02020603050405020304" pitchFamily="18" charset="0"/>
              </a:rPr>
              <a:t>Quán triệt thực hiện nghiêm Nghị quyết số 35 của Bộ Chính trị về tăng cường bảo vệ nền tảng tư tưởng của Ðảng, đấu tranh phản bác các quan điểm sai trái, thù địch trong tình hình mới và Quy định số 85 của Ban Bí thư TW Đảng quy định về việc cán bộ, đảng viên thiết lập và sử dụng trang thông tin điện tử cá nhân trên internet, mạng xã hội.; </a:t>
            </a:r>
            <a:r>
              <a:rPr lang="en-US" sz="1800" dirty="0" err="1">
                <a:effectLst/>
                <a:latin typeface="Times New Roman" panose="02020603050405020304" pitchFamily="18" charset="0"/>
                <a:ea typeface="Calibri" panose="020F0502020204030204" pitchFamily="34" charset="0"/>
              </a:rPr>
              <a:t>Quán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triệt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thực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hiện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tốt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Nghị</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quyết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số</a:t>
            </a:r>
            <a:r>
              <a:rPr lang="en-US" sz="1800" dirty="0">
                <a:effectLst/>
                <a:latin typeface="Times New Roman" panose="02020603050405020304" pitchFamily="18" charset="0"/>
                <a:ea typeface="Calibri" panose="020F0502020204030204" pitchFamily="34" charset="0"/>
              </a:rPr>
              <a:t> 39 </a:t>
            </a:r>
            <a:r>
              <a:rPr lang="en-US" sz="1800" dirty="0" err="1">
                <a:effectLst/>
                <a:latin typeface="Times New Roman" panose="02020603050405020304" pitchFamily="18" charset="0"/>
                <a:ea typeface="Calibri" panose="020F0502020204030204" pitchFamily="34" charset="0"/>
              </a:rPr>
              <a:t>ngày</a:t>
            </a:r>
            <a:r>
              <a:rPr lang="en-US" sz="1800" dirty="0">
                <a:effectLst/>
                <a:latin typeface="Times New Roman" panose="02020603050405020304" pitchFamily="18" charset="0"/>
                <a:ea typeface="Calibri" panose="020F0502020204030204" pitchFamily="34" charset="0"/>
              </a:rPr>
              <a:t> 18/7/2023 </a:t>
            </a:r>
            <a:r>
              <a:rPr lang="en-US" sz="1800" dirty="0" err="1">
                <a:effectLst/>
                <a:latin typeface="Times New Roman" panose="02020603050405020304" pitchFamily="18" charset="0"/>
                <a:ea typeface="Calibri" panose="020F0502020204030204" pitchFamily="34" charset="0"/>
              </a:rPr>
              <a:t>của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Bộ</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Chính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trị</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về</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xây</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dựng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và</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phát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triển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tỉnh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Nghệ</a:t>
            </a:r>
            <a:r>
              <a:rPr lang="en-US" sz="1800" dirty="0">
                <a:effectLst/>
                <a:latin typeface="Times New Roman" panose="02020603050405020304" pitchFamily="18" charset="0"/>
                <a:ea typeface="Calibri" panose="020F0502020204030204" pitchFamily="34" charset="0"/>
              </a:rPr>
              <a:t> An </a:t>
            </a:r>
            <a:r>
              <a:rPr lang="en-US" sz="1800" dirty="0" err="1">
                <a:effectLst/>
                <a:latin typeface="Times New Roman" panose="02020603050405020304" pitchFamily="18" charset="0"/>
                <a:ea typeface="Calibri" panose="020F0502020204030204" pitchFamily="34" charset="0"/>
              </a:rPr>
              <a:t>đến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năm</a:t>
            </a:r>
            <a:r>
              <a:rPr lang="en-US" sz="1800" dirty="0">
                <a:effectLst/>
                <a:latin typeface="Times New Roman" panose="02020603050405020304" pitchFamily="18" charset="0"/>
                <a:ea typeface="Calibri" panose="020F0502020204030204" pitchFamily="34" charset="0"/>
              </a:rPr>
              <a:t> 2030, </a:t>
            </a:r>
            <a:r>
              <a:rPr lang="en-US" sz="1800" dirty="0" err="1">
                <a:effectLst/>
                <a:latin typeface="Times New Roman" panose="02020603050405020304" pitchFamily="18" charset="0"/>
                <a:ea typeface="Calibri" panose="020F0502020204030204" pitchFamily="34" charset="0"/>
              </a:rPr>
              <a:t>tầm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nhìn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đến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năm</a:t>
            </a:r>
            <a:r>
              <a:rPr lang="en-US" sz="1800" dirty="0">
                <a:effectLst/>
                <a:latin typeface="Times New Roman" panose="02020603050405020304" pitchFamily="18" charset="0"/>
                <a:ea typeface="Calibri" panose="020F0502020204030204" pitchFamily="34" charset="0"/>
              </a:rPr>
              <a:t> 2045; </a:t>
            </a:r>
            <a:r>
              <a:rPr lang="en-US" sz="1800" dirty="0" err="1">
                <a:effectLst/>
                <a:latin typeface="Times New Roman" panose="02020603050405020304" pitchFamily="18" charset="0"/>
                <a:ea typeface="Calibri" panose="020F0502020204030204" pitchFamily="34" charset="0"/>
              </a:rPr>
              <a:t>Các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chuyên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đề</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hàng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năm</a:t>
            </a:r>
            <a:r>
              <a:rPr lang="en-US" sz="1800" dirty="0">
                <a:effectLst/>
                <a:latin typeface="Times New Roman" panose="02020603050405020304" pitchFamily="18" charset="0"/>
                <a:ea typeface="Calibri" panose="020F0502020204030204" pitchFamily="34" charset="0"/>
              </a:rPr>
              <a:t> </a:t>
            </a:r>
            <a:r>
              <a:rPr lang="nl-NL" sz="1800" spc="-10" dirty="0">
                <a:effectLst/>
                <a:latin typeface="Times New Roman" panose="02020603050405020304" pitchFamily="18" charset="0"/>
                <a:ea typeface="Times New Roman" panose="02020603050405020304" pitchFamily="18" charset="0"/>
              </a:rPr>
              <a:t>về “Đẩy mạnh học tập và làm theo tư tưởng, đạo đức, phong cách Hồ Chí Minh” như Chuyên đề  về văn hoá và xây dựng nền văn hoá mới; Chuyên đề về thực hành dân chủ trong Đảng, tăng cường pháp chế, đảm bảo kỷ cương xã hội”, gắn với việc học tập và quán triệt các tác phẩm của cố tổng bí thư Nguyễn Phú Trọng như bài viết “Tự hào và tin tưởng dưới lá cờ vẻ vang của Đảng, quyết tâm xây dựng một nước Việt Nam ngày càng giàu mạnh, văn minh, văn hiến và anh hùng; tác phẩm “một số vấn đề lý luận và thực tiễn về CNXH và con đường đi lên CNXH ở Việt Nam”; tác phẩm “Kiên quyết, kiên trì đấu tranh phòng, chống tham nhũng, tiêu cực góp phần xây dựng Đảng và Nhà nước ta ngày càng trong sạch, vũng mạnh” ; tác phẩm “Xây dựng  và phát triển nền đối ngoại, ngoại giao Việt Nam toàn diện, hiện đại mang đậm bản sắc Cây tre Việt Nam” .</a:t>
            </a:r>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4</a:t>
            </a:fld>
            <a:endParaRPr lang="en-US"/>
          </a:p>
        </p:txBody>
      </p:sp>
    </p:spTree>
    <p:extLst>
      <p:ext uri="{BB962C8B-B14F-4D97-AF65-F5344CB8AC3E}">
        <p14:creationId xmlns:p14="http://schemas.microsoft.com/office/powerpoint/2010/main" val="1207974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0000"/>
              </a:lnSpc>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Sau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tập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quán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triệt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nl-NL" sz="1800" dirty="0">
                <a:effectLst/>
                <a:latin typeface="Times New Roman" panose="02020603050405020304" pitchFamily="18" charset="0"/>
                <a:ea typeface="Times New Roman" panose="02020603050405020304" pitchFamily="18" charset="0"/>
                <a:cs typeface="Times New Roman" panose="02020603050405020304" pitchFamily="18" charset="0"/>
              </a:rPr>
              <a:t>Đảng ủy đã triển khai viết bài thu hoạch Chuyên đề, đã có 100% cán bộ, đảng viên là công chức, viên chức người lao động tại đơn vị viết bài thu hoạch và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mỗi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cán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xây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dựng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bản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thân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kế</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hoạch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làm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theo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phù</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chức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trách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nhiệm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vụ</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giao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nl-NL" sz="1800" dirty="0">
                <a:effectLst/>
                <a:latin typeface="Times New Roman" panose="02020603050405020304" pitchFamily="18" charset="0"/>
                <a:ea typeface="Times New Roman" panose="02020603050405020304" pitchFamily="18" charset="0"/>
                <a:cs typeface="Times New Roman" panose="02020603050405020304" pitchFamily="18" charset="0"/>
              </a:rPr>
              <a:t>và đăng ký nội dung học tập, làm theo Bác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gắn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thực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hiện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quy</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định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nêu</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800" dirty="0">
                <a:effectLst/>
                <a:latin typeface="Times New Roman" panose="02020603050405020304" pitchFamily="18" charset="0"/>
                <a:ea typeface="Times New Roman" panose="02020603050405020304" pitchFamily="18" charset="0"/>
                <a:cs typeface="Times New Roman" panose="02020603050405020304" pitchFamily="18" charset="0"/>
              </a:rPr>
              <a:t>gương. Đ</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ây</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cơ</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sở</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quan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trọng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để</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kiểm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điểm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đánh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giá</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chất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lượng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chi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bộ</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cán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bộ</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đảng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viên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cuối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năm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70510" algn="just">
              <a:lnSpc>
                <a:spcPct val="110000"/>
              </a:lnSpc>
              <a:spcAft>
                <a:spcPts val="1000"/>
              </a:spcAft>
            </a:pP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nói</a:t>
            </a:r>
            <a:r>
              <a:rPr lang="vi-VN" sz="1800" dirty="0">
                <a:effectLst/>
                <a:latin typeface="Times New Roman" panose="02020603050405020304" pitchFamily="18" charset="0"/>
                <a:ea typeface="Calibri" panose="020F0502020204030204" pitchFamily="34" charset="0"/>
                <a:cs typeface="Times New Roman" panose="02020603050405020304" pitchFamily="18" charset="0"/>
              </a:rPr>
              <a:t>, t</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rong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gian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qua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việc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triển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khai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học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tập</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quán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triệt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thực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hiện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Nghị</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quyết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Đảng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gắn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liền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việc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đẩy</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mạnh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học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tập</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làm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theo</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tư</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tưởng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đạo</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đức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Hồ</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Chí Minh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ở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bệnh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viện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Sản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nhi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nhiều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chuyển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biến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lại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hiệu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hơn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góp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phần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trọng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nhiệm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vụ</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giáo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dục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tư</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tưởng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nâng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nhận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thức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cán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chức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Bệnh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viện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indent="270510" algn="just">
              <a:lnSpc>
                <a:spcPts val="1800"/>
              </a:lnSpc>
              <a:spcBef>
                <a:spcPts val="300"/>
              </a:spcBef>
              <a:spcAft>
                <a:spcPts val="1000"/>
              </a:spcAft>
            </a:pPr>
            <a:r>
              <a:rPr lang="nl-NL" sz="1800" dirty="0">
                <a:effectLst/>
                <a:latin typeface="Times New Roman" panose="02020603050405020304" pitchFamily="18" charset="0"/>
                <a:ea typeface="Times New Roman" panose="02020603050405020304" pitchFamily="18" charset="0"/>
                <a:cs typeface="Times New Roman" panose="02020603050405020304" pitchFamily="18" charset="0"/>
              </a:rPr>
              <a:t>Tuy nhiên, bên cạnh những kết quả đạt được, trong quá trình tổ chức thực hiện vẫn còn một số vấn đề cần quan tâm như:</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70510" algn="just">
              <a:lnSpc>
                <a:spcPct val="110000"/>
              </a:lnSpc>
              <a:spcAft>
                <a:spcPts val="100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Do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đặc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thù</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công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việc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luôn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áp</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lực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thực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hiện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nhiệm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vụ</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chuyên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môn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24/24,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nên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việc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tổ</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chức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quán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triệt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Nghị</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văn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bản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pháp</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luật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Nhà</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nước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gặp</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khó</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khăn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có</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một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số</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nội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dung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có</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lúc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chưa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vào</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chiều</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sâu</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mới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chỉ</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dừng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lại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phổ</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biến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nội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dung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trong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văn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bản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70510" algn="just">
              <a:lnSpc>
                <a:spcPct val="110000"/>
              </a:lnSpc>
              <a:spcAft>
                <a:spcPts val="100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Còn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một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số</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chưa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thường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xuyên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nghiên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cứu</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tập</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Nghị</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Việc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xây</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dựng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mô</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hình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tập</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thể</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cá</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nhân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điển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hình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học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tập</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làm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theo</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tư</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tưởng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đạo</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đức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phong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cách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Hồ</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Chí Minh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còn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800" dirty="0">
                <a:effectLst/>
                <a:latin typeface="Times New Roman" panose="02020603050405020304" pitchFamily="18" charset="0"/>
                <a:ea typeface="Times New Roman" panose="02020603050405020304" pitchFamily="18" charset="0"/>
                <a:cs typeface="Times New Roman" panose="02020603050405020304" pitchFamily="18" charset="0"/>
              </a:rPr>
              <a:t>chưa nhiều</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cách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làm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800" dirty="0">
                <a:effectLst/>
                <a:latin typeface="Times New Roman" panose="02020603050405020304" pitchFamily="18" charset="0"/>
                <a:ea typeface="Times New Roman" panose="02020603050405020304" pitchFamily="18" charset="0"/>
                <a:cs typeface="Times New Roman" panose="02020603050405020304" pitchFamily="18" charset="0"/>
              </a:rPr>
              <a:t>chưa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sáng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tạo</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tính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lan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tỏa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chưa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cao</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5</a:t>
            </a:fld>
            <a:endParaRPr lang="en-US"/>
          </a:p>
        </p:txBody>
      </p:sp>
    </p:spTree>
    <p:extLst>
      <p:ext uri="{BB962C8B-B14F-4D97-AF65-F5344CB8AC3E}">
        <p14:creationId xmlns:p14="http://schemas.microsoft.com/office/powerpoint/2010/main" val="3047697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0000"/>
              </a:lnSpc>
              <a:spcAft>
                <a:spcPts val="1000"/>
              </a:spcAft>
            </a:pPr>
            <a:r>
              <a:rPr lang="en-US" sz="1800" b="1" i="1" dirty="0" err="1">
                <a:effectLst/>
                <a:latin typeface="Times New Roman" panose="02020603050405020304" pitchFamily="18" charset="0"/>
                <a:ea typeface="Times New Roman" panose="02020603050405020304" pitchFamily="18" charset="0"/>
                <a:cs typeface="Times New Roman" panose="02020603050405020304" pitchFamily="18" charset="0"/>
              </a:rPr>
              <a:t>Kính</a:t>
            </a:r>
            <a:r>
              <a:rPr lang="en-US" sz="18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effectLst/>
                <a:latin typeface="Times New Roman" panose="02020603050405020304" pitchFamily="18" charset="0"/>
                <a:ea typeface="Times New Roman" panose="02020603050405020304" pitchFamily="18" charset="0"/>
                <a:cs typeface="Times New Roman" panose="02020603050405020304" pitchFamily="18" charset="0"/>
              </a:rPr>
              <a:t>thưa</a:t>
            </a:r>
            <a:r>
              <a:rPr lang="en-US" sz="18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effectLst/>
                <a:latin typeface="Times New Roman" panose="02020603050405020304" pitchFamily="18" charset="0"/>
                <a:ea typeface="Times New Roman" panose="02020603050405020304" pitchFamily="18" charset="0"/>
                <a:cs typeface="Times New Roman" panose="02020603050405020304" pitchFamily="18" charset="0"/>
              </a:rPr>
              <a:t>Đại</a:t>
            </a:r>
            <a:r>
              <a:rPr lang="en-US" sz="18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effectLst/>
                <a:latin typeface="Times New Roman" panose="02020603050405020304" pitchFamily="18" charset="0"/>
                <a:ea typeface="Times New Roman" panose="02020603050405020304" pitchFamily="18" charset="0"/>
                <a:cs typeface="Times New Roman" panose="02020603050405020304" pitchFamily="18" charset="0"/>
              </a:rPr>
              <a:t>hội</a:t>
            </a:r>
            <a:r>
              <a:rPr lang="en-US" sz="1800" b="1"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0000"/>
              </a:lnSpc>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Trong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nhiệm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kỳ</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tới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để</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tiếp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tục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nâng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hơn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nữa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chất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tập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quán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triệt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chủ</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trương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nghị</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gắn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đẩy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mạnh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việc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tập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làm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tư</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tưởng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đạo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đức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phong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cách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Hồ</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Chí Minh,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tôi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đề</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xuất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một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giải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pháp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như</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sau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0000"/>
              </a:lnSpc>
              <a:spcAft>
                <a:spcPts val="1000"/>
              </a:spcAft>
            </a:pPr>
            <a:r>
              <a:rPr lang="vi-VN"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vi-VN"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Thứ nhất</a:t>
            </a:r>
            <a:r>
              <a:rPr lang="vi-VN"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vi-VN"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ủy</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nghiên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cứu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để</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giải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pháp</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dang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hóa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hình</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thức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quán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triệt</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học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tập</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nghị</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quyết</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theo</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hướng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tóm</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lược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nội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dung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chính</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áp</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dụng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phương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thức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tuyên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truyền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phong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phú</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hấp</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dẫn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cụ</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thể</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hóa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cho</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phù</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hợp</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đặc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thù</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thời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gian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nhiệm</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vụ</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chuyên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môn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đơn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vị</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ngành</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y,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nhằm</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tạo</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điều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kiện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thuận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lợi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cho</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viên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dễ</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học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dễ</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hiểu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dễ</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nghiên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cứu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từ</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đó</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thấm</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nhuần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chiều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sâu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nội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dung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nghị</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quyết</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Đây</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cũng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một</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những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nội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dung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quan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trọng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nhằm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thực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hiện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có</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hiệu</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quả</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Nghị</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Trung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ương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4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khóa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nl-NL"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ề tăng cường xây dựng, chỉnh đốn Đảng và hệ thống chính trị; ngăn chặn, đẩy lùi sự suy thoái về tư tưởng chính trị, đạo đức, lối sống, những biểu hiện “tự diễn biến”, “tự chuyển hoá” trong nội bộ.</a:t>
            </a:r>
            <a:r>
              <a:rPr lang="nl-N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0000"/>
              </a:lnSpc>
              <a:spcAft>
                <a:spcPts val="1000"/>
              </a:spcAft>
            </a:pPr>
            <a:r>
              <a:rPr lang="vi-VN"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vi-VN"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Thứ </a:t>
            </a: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hai</a:t>
            </a:r>
            <a:r>
              <a:rPr lang="vi-VN"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Định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kỳ</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cần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thực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hiện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nghiêm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túc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việc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sơ</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tổng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kết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đánh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giá</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thực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chất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kết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quả</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triển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khai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Nghị</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gắn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với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kết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quả</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tập</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làm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theo</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tư</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tưởng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đạo</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đức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phong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cách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Hồ</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Chí Minh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bằng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những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việc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làm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cụ</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thể</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thiết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thực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hát</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huy</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trò</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tiền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phong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gương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mẫu</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đội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ngũ</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cán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bộ</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viên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Gắn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kết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thực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hiện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Nghị</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với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công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tác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chăm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sóc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sức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khoẻ</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nhân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dân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mà</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cụ</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thể</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phục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vụ</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bệnh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nhân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tại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bệnh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viện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kịp</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thời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khen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thưởng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những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điển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hình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tiên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tiến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nhân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diện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tộng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tạo</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động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lực</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bộ</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đảng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cống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hiến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6</a:t>
            </a:fld>
            <a:endParaRPr lang="en-US"/>
          </a:p>
        </p:txBody>
      </p:sp>
    </p:spTree>
    <p:extLst>
      <p:ext uri="{BB962C8B-B14F-4D97-AF65-F5344CB8AC3E}">
        <p14:creationId xmlns:p14="http://schemas.microsoft.com/office/powerpoint/2010/main" val="117715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70510" algn="just">
              <a:lnSpc>
                <a:spcPct val="110000"/>
              </a:lnSpc>
              <a:spcAft>
                <a:spcPts val="1000"/>
              </a:spcAft>
            </a:pPr>
            <a:r>
              <a:rPr lang="nl-NL" sz="1800" b="1" i="1" dirty="0">
                <a:effectLst/>
                <a:latin typeface="Times New Roman" panose="02020603050405020304" pitchFamily="18" charset="0"/>
                <a:ea typeface="Calibri" panose="020F0502020204030204" pitchFamily="34" charset="0"/>
                <a:cs typeface="Times New Roman" panose="02020603050405020304" pitchFamily="18" charset="0"/>
              </a:rPr>
              <a:t>Kính thưa Đại hội!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70510" algn="just">
              <a:lnSpc>
                <a:spcPct val="110000"/>
              </a:lnSpc>
              <a:spcAft>
                <a:spcPts val="1000"/>
              </a:spcAft>
            </a:pPr>
            <a:r>
              <a:rPr lang="nl-NL" sz="1800" dirty="0">
                <a:effectLst/>
                <a:latin typeface="Times New Roman" panose="02020603050405020304" pitchFamily="18" charset="0"/>
                <a:ea typeface="Calibri" panose="020F0502020204030204" pitchFamily="34" charset="0"/>
                <a:cs typeface="Times New Roman" panose="02020603050405020304" pitchFamily="18" charset="0"/>
              </a:rPr>
              <a:t>Trên đây là tham luận tại đại hội với nội dung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việc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nâng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cao</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chất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lượng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học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tập</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quán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triệt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thực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hiện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Nghị</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quyết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Đảng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gắn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liền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việc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đẩy</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mạnh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học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tập</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làm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theo</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tư</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tưởng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đạo</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đức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Hồ</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Chí Minh.</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70510" algn="just">
              <a:lnSpc>
                <a:spcPct val="110000"/>
              </a:lnSpc>
              <a:spcAft>
                <a:spcPts val="10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Nhân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dịp</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đầu</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xuân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mới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2025,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xin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kính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chúc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quý</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vị</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đại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biểu</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sức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khỏe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hạnh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phúc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năm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mới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thắng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lợi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mới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chúc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Đại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hội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thành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công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tốt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đẹp</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58F5E52-1A67-4BB6-870D-4DD0D9A363C7}" type="slidenum">
              <a:rPr lang="en-US" smtClean="0"/>
              <a:t>7</a:t>
            </a:fld>
            <a:endParaRPr lang="en-US"/>
          </a:p>
        </p:txBody>
      </p:sp>
    </p:spTree>
    <p:extLst>
      <p:ext uri="{BB962C8B-B14F-4D97-AF65-F5344CB8AC3E}">
        <p14:creationId xmlns:p14="http://schemas.microsoft.com/office/powerpoint/2010/main" val="3468222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3E588FC-4CB5-49E4-B913-1C27F55E7841}"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4177651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E588FC-4CB5-49E4-B913-1C27F55E7841}"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2007484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3E588FC-4CB5-49E4-B913-1C27F55E7841}"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3174133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3E588FC-4CB5-49E4-B913-1C27F55E7841}" type="datetimeFigureOut">
              <a:rPr lang="en-US" smtClean="0"/>
              <a:t>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4006067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3E588FC-4CB5-49E4-B913-1C27F55E7841}" type="datetimeFigureOut">
              <a:rPr lang="en-US" smtClean="0"/>
              <a:t>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2227867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3E588FC-4CB5-49E4-B913-1C27F55E7841}" type="datetimeFigureOut">
              <a:rPr lang="en-US" smtClean="0"/>
              <a:t>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1164619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E588FC-4CB5-49E4-B913-1C27F55E7841}" type="datetimeFigureOut">
              <a:rPr lang="en-US" smtClean="0"/>
              <a:t>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372312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3E588FC-4CB5-49E4-B913-1C27F55E7841}" type="datetimeFigureOut">
              <a:rPr lang="en-US" smtClean="0"/>
              <a:t>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1820027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3E588FC-4CB5-49E4-B913-1C27F55E7841}" type="datetimeFigureOut">
              <a:rPr lang="en-US" smtClean="0"/>
              <a:t>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3009114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E588FC-4CB5-49E4-B913-1C27F55E7841}"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3414764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E588FC-4CB5-49E4-B913-1C27F55E7841}" type="datetimeFigureOut">
              <a:rPr lang="en-US" smtClean="0"/>
              <a:t>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94BCE-3013-4669-82DF-8A39DDC7EF04}" type="slidenum">
              <a:rPr lang="en-US" smtClean="0"/>
              <a:t>‹#›</a:t>
            </a:fld>
            <a:endParaRPr lang="en-US"/>
          </a:p>
        </p:txBody>
      </p:sp>
    </p:spTree>
    <p:extLst>
      <p:ext uri="{BB962C8B-B14F-4D97-AF65-F5344CB8AC3E}">
        <p14:creationId xmlns:p14="http://schemas.microsoft.com/office/powerpoint/2010/main" val="2401271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E588FC-4CB5-49E4-B913-1C27F55E7841}" type="datetimeFigureOut">
              <a:rPr lang="en-US" smtClean="0"/>
              <a:t>1/1/2025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C94BCE-3013-4669-82DF-8A39DDC7EF04}" type="slidenum">
              <a:rPr lang="en-US" smtClean="0"/>
              <a:t>‹#›</a:t>
            </a:fld>
            <a:endParaRPr lang="en-US"/>
          </a:p>
        </p:txBody>
      </p:sp>
    </p:spTree>
    <p:extLst>
      <p:ext uri="{BB962C8B-B14F-4D97-AF65-F5344CB8AC3E}">
        <p14:creationId xmlns:p14="http://schemas.microsoft.com/office/powerpoint/2010/main" val="2818660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8.gif"/><Relationship Id="rId17" Type="http://schemas.openxmlformats.org/officeDocument/2006/relationships/image" Target="../media/image13.png"/><Relationship Id="rId2" Type="http://schemas.openxmlformats.org/officeDocument/2006/relationships/video" Target="../media/media1.mp4"/><Relationship Id="rId16" Type="http://schemas.openxmlformats.org/officeDocument/2006/relationships/image" Target="../media/image12.emf"/><Relationship Id="rId1" Type="http://schemas.microsoft.com/office/2007/relationships/media" Target="../media/media1.mp4"/><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jpeg"/><Relationship Id="rId15" Type="http://schemas.openxmlformats.org/officeDocument/2006/relationships/image" Target="../media/image11.emf"/><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emf"/><Relationship Id="rId14" Type="http://schemas.openxmlformats.org/officeDocument/2006/relationships/image" Target="../media/image10.emf"/></Relationships>
</file>

<file path=ppt/slides/_rels/slide2.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image" Target="../media/image4.png"/><Relationship Id="rId18" Type="http://schemas.openxmlformats.org/officeDocument/2006/relationships/image" Target="../media/image18.png"/><Relationship Id="rId3" Type="http://schemas.openxmlformats.org/officeDocument/2006/relationships/image" Target="../media/image1.jpeg"/><Relationship Id="rId7" Type="http://schemas.openxmlformats.org/officeDocument/2006/relationships/image" Target="../media/image9.png"/><Relationship Id="rId12" Type="http://schemas.openxmlformats.org/officeDocument/2006/relationships/image" Target="../media/image3.png"/><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8.gif"/><Relationship Id="rId11" Type="http://schemas.openxmlformats.org/officeDocument/2006/relationships/image" Target="../media/image16.png"/><Relationship Id="rId5" Type="http://schemas.openxmlformats.org/officeDocument/2006/relationships/image" Target="../media/image15.png"/><Relationship Id="rId15" Type="http://schemas.openxmlformats.org/officeDocument/2006/relationships/image" Target="../media/image6.png"/><Relationship Id="rId10" Type="http://schemas.openxmlformats.org/officeDocument/2006/relationships/image" Target="../media/image12.emf"/><Relationship Id="rId4" Type="http://schemas.openxmlformats.org/officeDocument/2006/relationships/image" Target="../media/image14.png"/><Relationship Id="rId9" Type="http://schemas.openxmlformats.org/officeDocument/2006/relationships/image" Target="../media/image11.emf"/><Relationship Id="rId14" Type="http://schemas.openxmlformats.org/officeDocument/2006/relationships/image" Target="../media/image5.emf"/></Relationships>
</file>

<file path=ppt/slides/_rels/slide3.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7.png"/><Relationship Id="rId18" Type="http://schemas.openxmlformats.org/officeDocument/2006/relationships/image" Target="../media/image22.png"/><Relationship Id="rId3" Type="http://schemas.openxmlformats.org/officeDocument/2006/relationships/image" Target="../media/image1.jpeg"/><Relationship Id="rId7" Type="http://schemas.openxmlformats.org/officeDocument/2006/relationships/image" Target="../media/image10.emf"/><Relationship Id="rId12" Type="http://schemas.openxmlformats.org/officeDocument/2006/relationships/image" Target="../media/image16.png"/><Relationship Id="rId17" Type="http://schemas.openxmlformats.org/officeDocument/2006/relationships/image" Target="../media/image21.jpeg"/><Relationship Id="rId2" Type="http://schemas.openxmlformats.org/officeDocument/2006/relationships/notesSlide" Target="../notesSlides/notesSlide3.xml"/><Relationship Id="rId16"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6.png"/><Relationship Id="rId5" Type="http://schemas.openxmlformats.org/officeDocument/2006/relationships/image" Target="../media/image8.gif"/><Relationship Id="rId15" Type="http://schemas.openxmlformats.org/officeDocument/2006/relationships/image" Target="../media/image19.jpg"/><Relationship Id="rId10" Type="http://schemas.openxmlformats.org/officeDocument/2006/relationships/image" Target="../media/image5.emf"/><Relationship Id="rId4" Type="http://schemas.openxmlformats.org/officeDocument/2006/relationships/image" Target="../media/image15.png"/><Relationship Id="rId9" Type="http://schemas.openxmlformats.org/officeDocument/2006/relationships/image" Target="../media/image12.emf"/><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7.png"/><Relationship Id="rId18" Type="http://schemas.openxmlformats.org/officeDocument/2006/relationships/image" Target="../media/image26.jpeg"/><Relationship Id="rId26" Type="http://schemas.openxmlformats.org/officeDocument/2006/relationships/image" Target="../media/image34.png"/><Relationship Id="rId3" Type="http://schemas.openxmlformats.org/officeDocument/2006/relationships/image" Target="../media/image1.jpeg"/><Relationship Id="rId21" Type="http://schemas.openxmlformats.org/officeDocument/2006/relationships/image" Target="../media/image29.jpeg"/><Relationship Id="rId7" Type="http://schemas.openxmlformats.org/officeDocument/2006/relationships/image" Target="../media/image10.emf"/><Relationship Id="rId12" Type="http://schemas.openxmlformats.org/officeDocument/2006/relationships/image" Target="../media/image16.png"/><Relationship Id="rId17" Type="http://schemas.openxmlformats.org/officeDocument/2006/relationships/image" Target="../media/image25.png"/><Relationship Id="rId25" Type="http://schemas.openxmlformats.org/officeDocument/2006/relationships/image" Target="../media/image33.png"/><Relationship Id="rId2" Type="http://schemas.openxmlformats.org/officeDocument/2006/relationships/notesSlide" Target="../notesSlides/notesSlide4.xml"/><Relationship Id="rId16" Type="http://schemas.openxmlformats.org/officeDocument/2006/relationships/image" Target="../media/image24.jpeg"/><Relationship Id="rId20" Type="http://schemas.openxmlformats.org/officeDocument/2006/relationships/image" Target="../media/image28.jpe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6.png"/><Relationship Id="rId24" Type="http://schemas.openxmlformats.org/officeDocument/2006/relationships/image" Target="../media/image32.png"/><Relationship Id="rId5" Type="http://schemas.openxmlformats.org/officeDocument/2006/relationships/image" Target="../media/image8.gif"/><Relationship Id="rId15" Type="http://schemas.openxmlformats.org/officeDocument/2006/relationships/image" Target="../media/image23.png"/><Relationship Id="rId23" Type="http://schemas.openxmlformats.org/officeDocument/2006/relationships/image" Target="../media/image31.jpeg"/><Relationship Id="rId10" Type="http://schemas.openxmlformats.org/officeDocument/2006/relationships/image" Target="../media/image5.emf"/><Relationship Id="rId19" Type="http://schemas.openxmlformats.org/officeDocument/2006/relationships/image" Target="../media/image27.jpeg"/><Relationship Id="rId4" Type="http://schemas.openxmlformats.org/officeDocument/2006/relationships/image" Target="../media/image15.png"/><Relationship Id="rId9" Type="http://schemas.openxmlformats.org/officeDocument/2006/relationships/image" Target="../media/image12.emf"/><Relationship Id="rId14" Type="http://schemas.openxmlformats.org/officeDocument/2006/relationships/image" Target="../media/image17.png"/><Relationship Id="rId22" Type="http://schemas.openxmlformats.org/officeDocument/2006/relationships/image" Target="../media/image30.png"/><Relationship Id="rId27" Type="http://schemas.openxmlformats.org/officeDocument/2006/relationships/image" Target="../media/image35.jpeg"/></Relationships>
</file>

<file path=ppt/slides/_rels/slide5.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7.png"/><Relationship Id="rId18" Type="http://schemas.openxmlformats.org/officeDocument/2006/relationships/image" Target="../media/image39.png"/><Relationship Id="rId3" Type="http://schemas.openxmlformats.org/officeDocument/2006/relationships/image" Target="../media/image1.jpeg"/><Relationship Id="rId21" Type="http://schemas.microsoft.com/office/2007/relationships/hdphoto" Target="../media/hdphoto1.wdp"/><Relationship Id="rId7" Type="http://schemas.openxmlformats.org/officeDocument/2006/relationships/image" Target="../media/image10.emf"/><Relationship Id="rId12" Type="http://schemas.openxmlformats.org/officeDocument/2006/relationships/image" Target="../media/image16.png"/><Relationship Id="rId17" Type="http://schemas.openxmlformats.org/officeDocument/2006/relationships/image" Target="../media/image38.png"/><Relationship Id="rId2" Type="http://schemas.openxmlformats.org/officeDocument/2006/relationships/notesSlide" Target="../notesSlides/notesSlide5.xml"/><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6.png"/><Relationship Id="rId5" Type="http://schemas.openxmlformats.org/officeDocument/2006/relationships/image" Target="../media/image8.gif"/><Relationship Id="rId15" Type="http://schemas.openxmlformats.org/officeDocument/2006/relationships/image" Target="../media/image36.png"/><Relationship Id="rId10" Type="http://schemas.openxmlformats.org/officeDocument/2006/relationships/image" Target="../media/image5.emf"/><Relationship Id="rId19" Type="http://schemas.openxmlformats.org/officeDocument/2006/relationships/image" Target="../media/image40.png"/><Relationship Id="rId4" Type="http://schemas.openxmlformats.org/officeDocument/2006/relationships/image" Target="../media/image15.png"/><Relationship Id="rId9" Type="http://schemas.openxmlformats.org/officeDocument/2006/relationships/image" Target="../media/image12.emf"/><Relationship Id="rId14" Type="http://schemas.openxmlformats.org/officeDocument/2006/relationships/image" Target="../media/image17.png"/><Relationship Id="rId22" Type="http://schemas.openxmlformats.org/officeDocument/2006/relationships/image" Target="../media/image42.png"/></Relationships>
</file>

<file path=ppt/slides/_rels/slide6.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10.emf"/><Relationship Id="rId12" Type="http://schemas.openxmlformats.org/officeDocument/2006/relationships/image" Target="../media/image16.png"/><Relationship Id="rId17" Type="http://schemas.openxmlformats.org/officeDocument/2006/relationships/image" Target="../media/image45.png"/><Relationship Id="rId2" Type="http://schemas.openxmlformats.org/officeDocument/2006/relationships/notesSlide" Target="../notesSlides/notesSlide6.xml"/><Relationship Id="rId16"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6.png"/><Relationship Id="rId5" Type="http://schemas.openxmlformats.org/officeDocument/2006/relationships/image" Target="../media/image8.gif"/><Relationship Id="rId15" Type="http://schemas.openxmlformats.org/officeDocument/2006/relationships/image" Target="../media/image43.png"/><Relationship Id="rId10" Type="http://schemas.openxmlformats.org/officeDocument/2006/relationships/image" Target="../media/image5.emf"/><Relationship Id="rId4" Type="http://schemas.openxmlformats.org/officeDocument/2006/relationships/image" Target="../media/image15.png"/><Relationship Id="rId9" Type="http://schemas.openxmlformats.org/officeDocument/2006/relationships/image" Target="../media/image12.emf"/><Relationship Id="rId1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8.gif"/><Relationship Id="rId17" Type="http://schemas.openxmlformats.org/officeDocument/2006/relationships/image" Target="../media/image13.png"/><Relationship Id="rId2" Type="http://schemas.openxmlformats.org/officeDocument/2006/relationships/video" Target="../media/media1.mp4"/><Relationship Id="rId16" Type="http://schemas.openxmlformats.org/officeDocument/2006/relationships/image" Target="../media/image12.emf"/><Relationship Id="rId1" Type="http://schemas.microsoft.com/office/2007/relationships/media" Target="../media/media1.mp4"/><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jpeg"/><Relationship Id="rId15" Type="http://schemas.openxmlformats.org/officeDocument/2006/relationships/image" Target="../media/image11.emf"/><Relationship Id="rId10" Type="http://schemas.openxmlformats.org/officeDocument/2006/relationships/image" Target="../media/image6.png"/><Relationship Id="rId4" Type="http://schemas.openxmlformats.org/officeDocument/2006/relationships/notesSlide" Target="../notesSlides/notesSlide7.xml"/><Relationship Id="rId9" Type="http://schemas.openxmlformats.org/officeDocument/2006/relationships/image" Target="../media/image5.emf"/><Relationship Id="rId14" Type="http://schemas.openxmlformats.org/officeDocument/2006/relationships/image" Target="../media/image10.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8000" t="-12000" r="-8000"/>
          </a:stretch>
        </a:blipFill>
        <a:effectLst/>
      </p:bgPr>
    </p:bg>
    <p:spTree>
      <p:nvGrpSpPr>
        <p:cNvPr id="1" name=""/>
        <p:cNvGrpSpPr/>
        <p:nvPr/>
      </p:nvGrpSpPr>
      <p:grpSpPr>
        <a:xfrm>
          <a:off x="0" y="0"/>
          <a:ext cx="0" cy="0"/>
          <a:chOff x="0" y="0"/>
          <a:chExt cx="0" cy="0"/>
        </a:xfrm>
      </p:grpSpPr>
      <p:pic>
        <p:nvPicPr>
          <p:cNvPr id="2" name="4865-181014373_small">
            <a:hlinkClick r:id="" action="ppaction://media"/>
            <a:extLst>
              <a:ext uri="{FF2B5EF4-FFF2-40B4-BE49-F238E27FC236}">
                <a16:creationId xmlns:a16="http://schemas.microsoft.com/office/drawing/2014/main" id="{D15A3731-4325-D5BA-C713-C0AE46C298BC}"/>
              </a:ext>
            </a:extLst>
          </p:cNvPr>
          <p:cNvPicPr>
            <a:picLocks noChangeAspect="1"/>
          </p:cNvPicPr>
          <p:nvPr>
            <a:videoFile r:link="rId2"/>
            <p:extLst>
              <p:ext uri="{DAA4B4D4-6D71-4841-9C94-3DE7FCFB9230}">
                <p14:media xmlns:p14="http://schemas.microsoft.com/office/powerpoint/2010/main" r:embed="rId1"/>
              </p:ext>
            </p:extLst>
          </p:nvPr>
        </p:nvPicPr>
        <p:blipFill>
          <a:blip r:embed="rId6">
            <a:lum bright="20000" contrast="40000"/>
          </a:blip>
          <a:stretch>
            <a:fillRect/>
          </a:stretch>
        </p:blipFill>
        <p:spPr>
          <a:xfrm flipV="1">
            <a:off x="7618" y="195"/>
            <a:ext cx="12184382" cy="6853715"/>
          </a:xfrm>
          <a:prstGeom prst="rect">
            <a:avLst/>
          </a:prstGeom>
        </p:spPr>
      </p:pic>
      <p:pic>
        <p:nvPicPr>
          <p:cNvPr id="57" name="Picture 56">
            <a:extLst>
              <a:ext uri="{FF2B5EF4-FFF2-40B4-BE49-F238E27FC236}">
                <a16:creationId xmlns:a16="http://schemas.microsoft.com/office/drawing/2014/main" id="{2F84665C-4971-0F36-BF41-E101A92E7C49}"/>
              </a:ext>
            </a:extLst>
          </p:cNvPr>
          <p:cNvPicPr>
            <a:picLocks noChangeAspect="1"/>
          </p:cNvPicPr>
          <p:nvPr/>
        </p:nvPicPr>
        <p:blipFill>
          <a:blip r:embed="rId7"/>
          <a:stretch>
            <a:fillRect/>
          </a:stretch>
        </p:blipFill>
        <p:spPr>
          <a:xfrm>
            <a:off x="2649309" y="121652"/>
            <a:ext cx="6893376" cy="737409"/>
          </a:xfrm>
          <a:prstGeom prst="rect">
            <a:avLst/>
          </a:prstGeom>
          <a:effectLst>
            <a:glow rad="76200">
              <a:schemeClr val="bg1"/>
            </a:glow>
          </a:effectLst>
        </p:spPr>
      </p:pic>
      <p:pic>
        <p:nvPicPr>
          <p:cNvPr id="58" name="Picture 57">
            <a:extLst>
              <a:ext uri="{FF2B5EF4-FFF2-40B4-BE49-F238E27FC236}">
                <a16:creationId xmlns:a16="http://schemas.microsoft.com/office/drawing/2014/main" id="{D556DAE6-F189-C251-99EB-79FE5D1D1593}"/>
              </a:ext>
            </a:extLst>
          </p:cNvPr>
          <p:cNvPicPr>
            <a:picLocks noChangeAspect="1"/>
          </p:cNvPicPr>
          <p:nvPr/>
        </p:nvPicPr>
        <p:blipFill>
          <a:blip r:embed="rId8"/>
          <a:stretch>
            <a:fillRect/>
          </a:stretch>
        </p:blipFill>
        <p:spPr>
          <a:xfrm>
            <a:off x="3038376" y="588326"/>
            <a:ext cx="6107628" cy="737940"/>
          </a:xfrm>
          <a:prstGeom prst="rect">
            <a:avLst/>
          </a:prstGeom>
          <a:effectLst>
            <a:glow rad="76200">
              <a:schemeClr val="bg1"/>
            </a:glow>
          </a:effectLst>
        </p:spPr>
      </p:pic>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9"/>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0"/>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6" name="Picture 5">
            <a:extLst>
              <a:ext uri="{FF2B5EF4-FFF2-40B4-BE49-F238E27FC236}">
                <a16:creationId xmlns:a16="http://schemas.microsoft.com/office/drawing/2014/main" id="{1BBBA28A-8DE9-46C4-9FE7-1A86FCD8A632}"/>
              </a:ext>
            </a:extLst>
          </p:cNvPr>
          <p:cNvPicPr>
            <a:picLocks noChangeAspect="1"/>
          </p:cNvPicPr>
          <p:nvPr/>
        </p:nvPicPr>
        <p:blipFill>
          <a:blip r:embed="rId11"/>
          <a:stretch>
            <a:fillRect/>
          </a:stretch>
        </p:blipFill>
        <p:spPr>
          <a:xfrm>
            <a:off x="1840231" y="6339667"/>
            <a:ext cx="8526779" cy="542591"/>
          </a:xfrm>
          <a:prstGeom prst="rect">
            <a:avLst/>
          </a:prstGeom>
          <a:effectLst>
            <a:glow rad="114300">
              <a:schemeClr val="bg1"/>
            </a:glow>
          </a:effectLst>
        </p:spPr>
      </p:pic>
      <p:grpSp>
        <p:nvGrpSpPr>
          <p:cNvPr id="3" name="Group 2">
            <a:extLst>
              <a:ext uri="{FF2B5EF4-FFF2-40B4-BE49-F238E27FC236}">
                <a16:creationId xmlns:a16="http://schemas.microsoft.com/office/drawing/2014/main" id="{1F65CC45-C39F-F33A-12B9-0EE5A4DAA6E6}"/>
              </a:ext>
            </a:extLst>
          </p:cNvPr>
          <p:cNvGrpSpPr/>
          <p:nvPr/>
        </p:nvGrpSpPr>
        <p:grpSpPr>
          <a:xfrm>
            <a:off x="3876891" y="1458607"/>
            <a:ext cx="4438212" cy="4297316"/>
            <a:chOff x="2819400" y="895350"/>
            <a:chExt cx="3849709" cy="3581400"/>
          </a:xfrm>
          <a:effectLst>
            <a:glow rad="114300">
              <a:schemeClr val="bg1"/>
            </a:glow>
          </a:effectLst>
        </p:grpSpPr>
        <p:pic>
          <p:nvPicPr>
            <p:cNvPr id="7" name="Picture 6">
              <a:extLst>
                <a:ext uri="{FF2B5EF4-FFF2-40B4-BE49-F238E27FC236}">
                  <a16:creationId xmlns:a16="http://schemas.microsoft.com/office/drawing/2014/main" id="{C836E0B3-CB21-2502-CBFF-EF9806CAF4C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8" name="Group 7">
              <a:extLst>
                <a:ext uri="{FF2B5EF4-FFF2-40B4-BE49-F238E27FC236}">
                  <a16:creationId xmlns:a16="http://schemas.microsoft.com/office/drawing/2014/main" id="{391D4249-A30B-ECE0-6D9C-6BD7ACD9FAB3}"/>
                </a:ext>
              </a:extLst>
            </p:cNvPr>
            <p:cNvGrpSpPr/>
            <p:nvPr/>
          </p:nvGrpSpPr>
          <p:grpSpPr>
            <a:xfrm>
              <a:off x="3809978" y="1718740"/>
              <a:ext cx="2087436" cy="2455368"/>
              <a:chOff x="2779833" y="-88039"/>
              <a:chExt cx="3692966" cy="4907389"/>
            </a:xfrm>
          </p:grpSpPr>
          <p:sp>
            <p:nvSpPr>
              <p:cNvPr id="15" name="Freeform: Shape 14">
                <a:extLst>
                  <a:ext uri="{FF2B5EF4-FFF2-40B4-BE49-F238E27FC236}">
                    <a16:creationId xmlns:a16="http://schemas.microsoft.com/office/drawing/2014/main" id="{3CDF588A-2C92-87DF-58D2-46821635BBAD}"/>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E61C0E8-9BBF-5DB2-2D68-D354A756B15D}"/>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6F4828F1-C213-D937-A27F-626D15BBF415}"/>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C65BD7CD-92F8-EA49-3838-4B7C7FAFCE33}"/>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9" name="Group 8">
              <a:extLst>
                <a:ext uri="{FF2B5EF4-FFF2-40B4-BE49-F238E27FC236}">
                  <a16:creationId xmlns:a16="http://schemas.microsoft.com/office/drawing/2014/main" id="{004D311A-3E18-30E7-40EB-39EFE9947D38}"/>
                </a:ext>
              </a:extLst>
            </p:cNvPr>
            <p:cNvGrpSpPr/>
            <p:nvPr/>
          </p:nvGrpSpPr>
          <p:grpSpPr>
            <a:xfrm>
              <a:off x="3241766" y="1612695"/>
              <a:ext cx="2905338" cy="2864055"/>
              <a:chOff x="5511927" y="1094955"/>
              <a:chExt cx="801895" cy="801895"/>
            </a:xfrm>
            <a:effectLst/>
          </p:grpSpPr>
          <p:pic>
            <p:nvPicPr>
              <p:cNvPr id="10" name="Picture 9">
                <a:extLst>
                  <a:ext uri="{FF2B5EF4-FFF2-40B4-BE49-F238E27FC236}">
                    <a16:creationId xmlns:a16="http://schemas.microsoft.com/office/drawing/2014/main" id="{2F149E23-2968-C6CB-24D1-6FB4BD97E503}"/>
                  </a:ext>
                </a:extLst>
              </p:cNvPr>
              <p:cNvPicPr>
                <a:picLocks noChangeAspect="1"/>
              </p:cNvPicPr>
              <p:nvPr/>
            </p:nvPicPr>
            <p:blipFill>
              <a:blip r:embed="rId13"/>
              <a:stretch>
                <a:fillRect/>
              </a:stretch>
            </p:blipFill>
            <p:spPr>
              <a:xfrm rot="3044545">
                <a:off x="5511927" y="1094955"/>
                <a:ext cx="801895" cy="801895"/>
              </a:xfrm>
              <a:prstGeom prst="rect">
                <a:avLst/>
              </a:prstGeom>
              <a:effectLst/>
            </p:spPr>
          </p:pic>
          <p:grpSp>
            <p:nvGrpSpPr>
              <p:cNvPr id="11" name="Group 10">
                <a:extLst>
                  <a:ext uri="{FF2B5EF4-FFF2-40B4-BE49-F238E27FC236}">
                    <a16:creationId xmlns:a16="http://schemas.microsoft.com/office/drawing/2014/main" id="{888E7A5C-63EB-63FC-7314-95834A3A2B4C}"/>
                  </a:ext>
                </a:extLst>
              </p:cNvPr>
              <p:cNvGrpSpPr/>
              <p:nvPr/>
            </p:nvGrpSpPr>
            <p:grpSpPr>
              <a:xfrm>
                <a:off x="5800724" y="1415997"/>
                <a:ext cx="276216" cy="230081"/>
                <a:chOff x="5867148" y="1764878"/>
                <a:chExt cx="3063242" cy="2625004"/>
              </a:xfrm>
              <a:effectLst>
                <a:glow rad="25400">
                  <a:schemeClr val="bg1"/>
                </a:glow>
              </a:effectLst>
            </p:grpSpPr>
            <p:pic>
              <p:nvPicPr>
                <p:cNvPr id="12" name="Picture 11">
                  <a:extLst>
                    <a:ext uri="{FF2B5EF4-FFF2-40B4-BE49-F238E27FC236}">
                      <a16:creationId xmlns:a16="http://schemas.microsoft.com/office/drawing/2014/main" id="{A74D7253-41A6-0680-E408-A8ACC458F9F2}"/>
                    </a:ext>
                  </a:extLst>
                </p:cNvPr>
                <p:cNvPicPr>
                  <a:picLocks noChangeAspect="1"/>
                </p:cNvPicPr>
                <p:nvPr/>
              </p:nvPicPr>
              <p:blipFill>
                <a:blip r:embed="rId14"/>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13" name="Picture 12">
                  <a:extLst>
                    <a:ext uri="{FF2B5EF4-FFF2-40B4-BE49-F238E27FC236}">
                      <a16:creationId xmlns:a16="http://schemas.microsoft.com/office/drawing/2014/main" id="{2AAC8177-F158-F3C3-63E3-2FE3E35C9355}"/>
                    </a:ext>
                  </a:extLst>
                </p:cNvPr>
                <p:cNvPicPr>
                  <a:picLocks noChangeAspect="1"/>
                </p:cNvPicPr>
                <p:nvPr/>
              </p:nvPicPr>
              <p:blipFill>
                <a:blip r:embed="rId15"/>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14" name="Picture 13">
                  <a:extLst>
                    <a:ext uri="{FF2B5EF4-FFF2-40B4-BE49-F238E27FC236}">
                      <a16:creationId xmlns:a16="http://schemas.microsoft.com/office/drawing/2014/main" id="{21CD4081-AF00-0721-96E5-DF5FFE458831}"/>
                    </a:ext>
                  </a:extLst>
                </p:cNvPr>
                <p:cNvPicPr>
                  <a:picLocks noChangeAspect="1"/>
                </p:cNvPicPr>
                <p:nvPr/>
              </p:nvPicPr>
              <p:blipFill>
                <a:blip r:embed="rId16"/>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pic>
        <p:nvPicPr>
          <p:cNvPr id="5" name="Picture 4">
            <a:extLst>
              <a:ext uri="{FF2B5EF4-FFF2-40B4-BE49-F238E27FC236}">
                <a16:creationId xmlns:a16="http://schemas.microsoft.com/office/drawing/2014/main" id="{52028861-FC08-114B-2EF5-2CDC3460662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618" y="-931208"/>
            <a:ext cx="3283149" cy="3283149"/>
          </a:xfrm>
          <a:prstGeom prst="rect">
            <a:avLst/>
          </a:prstGeom>
        </p:spPr>
      </p:pic>
    </p:spTree>
    <p:extLst>
      <p:ext uri="{BB962C8B-B14F-4D97-AF65-F5344CB8AC3E}">
        <p14:creationId xmlns:p14="http://schemas.microsoft.com/office/powerpoint/2010/main" val="120722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46" fill="hold"/>
                                        <p:tgtEl>
                                          <p:spTgt spid="2"/>
                                        </p:tgtEl>
                                      </p:cBhvr>
                                    </p:cmd>
                                  </p:childTnLst>
                                </p:cTn>
                              </p:par>
                              <p:par>
                                <p:cTn id="7" presetID="53" presetClass="entr" presetSubtype="16" fill="hold" nodeType="withEffect">
                                  <p:stCondLst>
                                    <p:cond delay="1500"/>
                                  </p:stCondLst>
                                  <p:childTnLst>
                                    <p:set>
                                      <p:cBhvr>
                                        <p:cTn id="8" dur="1" fill="hold">
                                          <p:stCondLst>
                                            <p:cond delay="0"/>
                                          </p:stCondLst>
                                        </p:cTn>
                                        <p:tgtEl>
                                          <p:spTgt spid="3"/>
                                        </p:tgtEl>
                                        <p:attrNameLst>
                                          <p:attrName>style.visibility</p:attrName>
                                        </p:attrNameLst>
                                      </p:cBhvr>
                                      <p:to>
                                        <p:strVal val="visible"/>
                                      </p:to>
                                    </p:set>
                                    <p:anim calcmode="lin" valueType="num">
                                      <p:cBhvr>
                                        <p:cTn id="9" dur="1500" fill="hold"/>
                                        <p:tgtEl>
                                          <p:spTgt spid="3"/>
                                        </p:tgtEl>
                                        <p:attrNameLst>
                                          <p:attrName>ppt_w</p:attrName>
                                        </p:attrNameLst>
                                      </p:cBhvr>
                                      <p:tavLst>
                                        <p:tav tm="0">
                                          <p:val>
                                            <p:fltVal val="0"/>
                                          </p:val>
                                        </p:tav>
                                        <p:tav tm="100000">
                                          <p:val>
                                            <p:strVal val="#ppt_w"/>
                                          </p:val>
                                        </p:tav>
                                      </p:tavLst>
                                    </p:anim>
                                    <p:anim calcmode="lin" valueType="num">
                                      <p:cBhvr>
                                        <p:cTn id="10" dur="1500" fill="hold"/>
                                        <p:tgtEl>
                                          <p:spTgt spid="3"/>
                                        </p:tgtEl>
                                        <p:attrNameLst>
                                          <p:attrName>ppt_h</p:attrName>
                                        </p:attrNameLst>
                                      </p:cBhvr>
                                      <p:tavLst>
                                        <p:tav tm="0">
                                          <p:val>
                                            <p:fltVal val="0"/>
                                          </p:val>
                                        </p:tav>
                                        <p:tav tm="100000">
                                          <p:val>
                                            <p:strVal val="#ppt_h"/>
                                          </p:val>
                                        </p:tav>
                                      </p:tavLst>
                                    </p:anim>
                                    <p:animEffect transition="in" filter="fade">
                                      <p:cBhvr>
                                        <p:cTn id="11"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12" repeatCount="indefinite"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9" name="Picture 8" descr="A pink flower with black background&#10;&#10;Description automatically generated">
            <a:extLst>
              <a:ext uri="{FF2B5EF4-FFF2-40B4-BE49-F238E27FC236}">
                <a16:creationId xmlns:a16="http://schemas.microsoft.com/office/drawing/2014/main" id="{3CD20790-02B4-F177-8EE7-4808B4C9F0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5037" y="1154774"/>
            <a:ext cx="241926" cy="239838"/>
          </a:xfrm>
          <a:prstGeom prst="rect">
            <a:avLst/>
          </a:prstGeom>
          <a:ln>
            <a:noFill/>
          </a:ln>
          <a:effectLst>
            <a:glow rad="63500">
              <a:schemeClr val="bg1"/>
            </a:glow>
          </a:effectLst>
        </p:spPr>
      </p:pic>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63276" y="175446"/>
            <a:ext cx="1015996" cy="740870"/>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15" name="Straight Connector 14">
            <a:extLst>
              <a:ext uri="{FF2B5EF4-FFF2-40B4-BE49-F238E27FC236}">
                <a16:creationId xmlns:a16="http://schemas.microsoft.com/office/drawing/2014/main" id="{A9066E73-D4AE-4ED8-C33F-4976087529F1}"/>
              </a:ext>
            </a:extLst>
          </p:cNvPr>
          <p:cNvCxnSpPr>
            <a:cxnSpLocks/>
          </p:cNvCxnSpPr>
          <p:nvPr/>
        </p:nvCxnSpPr>
        <p:spPr>
          <a:xfrm>
            <a:off x="4199086" y="4356490"/>
            <a:ext cx="3750285"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grpSp>
        <p:nvGrpSpPr>
          <p:cNvPr id="23" name="Group 22">
            <a:extLst>
              <a:ext uri="{FF2B5EF4-FFF2-40B4-BE49-F238E27FC236}">
                <a16:creationId xmlns:a16="http://schemas.microsoft.com/office/drawing/2014/main" id="{61B804CA-8609-5E05-9BA8-7125EA529652}"/>
              </a:ext>
            </a:extLst>
          </p:cNvPr>
          <p:cNvGrpSpPr/>
          <p:nvPr/>
        </p:nvGrpSpPr>
        <p:grpSpPr>
          <a:xfrm>
            <a:off x="212728" y="175446"/>
            <a:ext cx="862806" cy="835415"/>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7"/>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8"/>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9"/>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10"/>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pic>
        <p:nvPicPr>
          <p:cNvPr id="47" name="Picture 46">
            <a:extLst>
              <a:ext uri="{FF2B5EF4-FFF2-40B4-BE49-F238E27FC236}">
                <a16:creationId xmlns:a16="http://schemas.microsoft.com/office/drawing/2014/main" id="{2E09A302-58DC-EC7F-94DE-357EF23D54C0}"/>
              </a:ext>
            </a:extLst>
          </p:cNvPr>
          <p:cNvPicPr>
            <a:picLocks noChangeAspect="1"/>
          </p:cNvPicPr>
          <p:nvPr/>
        </p:nvPicPr>
        <p:blipFill>
          <a:blip r:embed="rId11"/>
          <a:stretch>
            <a:fillRect/>
          </a:stretch>
        </p:blipFill>
        <p:spPr>
          <a:xfrm>
            <a:off x="3413524" y="1689282"/>
            <a:ext cx="5364945" cy="1286367"/>
          </a:xfrm>
          <a:prstGeom prst="rect">
            <a:avLst/>
          </a:prstGeom>
          <a:effectLst>
            <a:glow rad="76200">
              <a:srgbClr val="FFFF00"/>
            </a:glow>
          </a:effectLst>
        </p:spPr>
      </p:pic>
      <p:grpSp>
        <p:nvGrpSpPr>
          <p:cNvPr id="62" name="Group 61">
            <a:extLst>
              <a:ext uri="{FF2B5EF4-FFF2-40B4-BE49-F238E27FC236}">
                <a16:creationId xmlns:a16="http://schemas.microsoft.com/office/drawing/2014/main" id="{EF3B1B80-1513-ED0E-5795-4837ADA535E3}"/>
              </a:ext>
            </a:extLst>
          </p:cNvPr>
          <p:cNvGrpSpPr/>
          <p:nvPr/>
        </p:nvGrpSpPr>
        <p:grpSpPr>
          <a:xfrm>
            <a:off x="7015594" y="712569"/>
            <a:ext cx="1870260" cy="1870260"/>
            <a:chOff x="7015594" y="614840"/>
            <a:chExt cx="1870260" cy="1870260"/>
          </a:xfrm>
        </p:grpSpPr>
        <p:pic>
          <p:nvPicPr>
            <p:cNvPr id="49" name="Picture 48">
              <a:extLst>
                <a:ext uri="{FF2B5EF4-FFF2-40B4-BE49-F238E27FC236}">
                  <a16:creationId xmlns:a16="http://schemas.microsoft.com/office/drawing/2014/main" id="{21DFA263-BED9-6089-97CD-852FFBF456E8}"/>
                </a:ext>
              </a:extLst>
            </p:cNvPr>
            <p:cNvPicPr>
              <a:picLocks noChangeAspect="1"/>
            </p:cNvPicPr>
            <p:nvPr/>
          </p:nvPicPr>
          <p:blipFill>
            <a:blip r:embed="rId7"/>
            <a:stretch>
              <a:fillRect/>
            </a:stretch>
          </p:blipFill>
          <p:spPr>
            <a:xfrm rot="3044545">
              <a:off x="7015594" y="614840"/>
              <a:ext cx="1870260" cy="1870260"/>
            </a:xfrm>
            <a:prstGeom prst="rect">
              <a:avLst/>
            </a:prstGeom>
            <a:effectLst/>
          </p:spPr>
        </p:pic>
        <p:grpSp>
          <p:nvGrpSpPr>
            <p:cNvPr id="50" name="Group 49">
              <a:extLst>
                <a:ext uri="{FF2B5EF4-FFF2-40B4-BE49-F238E27FC236}">
                  <a16:creationId xmlns:a16="http://schemas.microsoft.com/office/drawing/2014/main" id="{4B4B87B8-A9BD-948E-A9AF-B59537627692}"/>
                </a:ext>
              </a:extLst>
            </p:cNvPr>
            <p:cNvGrpSpPr/>
            <p:nvPr/>
          </p:nvGrpSpPr>
          <p:grpSpPr>
            <a:xfrm>
              <a:off x="7872571" y="1549971"/>
              <a:ext cx="644219" cy="536618"/>
              <a:chOff x="5867148" y="1764878"/>
              <a:chExt cx="3063242" cy="2625004"/>
            </a:xfrm>
            <a:effectLst>
              <a:glow rad="25400">
                <a:schemeClr val="bg1"/>
              </a:glow>
            </a:effectLst>
          </p:grpSpPr>
          <p:pic>
            <p:nvPicPr>
              <p:cNvPr id="51" name="Picture 50">
                <a:extLst>
                  <a:ext uri="{FF2B5EF4-FFF2-40B4-BE49-F238E27FC236}">
                    <a16:creationId xmlns:a16="http://schemas.microsoft.com/office/drawing/2014/main" id="{768D6C0A-40CC-5112-F4F8-062D72F93568}"/>
                  </a:ext>
                </a:extLst>
              </p:cNvPr>
              <p:cNvPicPr>
                <a:picLocks noChangeAspect="1"/>
              </p:cNvPicPr>
              <p:nvPr/>
            </p:nvPicPr>
            <p:blipFill>
              <a:blip r:embed="rId8"/>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52" name="Picture 51">
                <a:extLst>
                  <a:ext uri="{FF2B5EF4-FFF2-40B4-BE49-F238E27FC236}">
                    <a16:creationId xmlns:a16="http://schemas.microsoft.com/office/drawing/2014/main" id="{7DB3EFD6-DF4E-5EF5-986E-C0947E064D11}"/>
                  </a:ext>
                </a:extLst>
              </p:cNvPr>
              <p:cNvPicPr>
                <a:picLocks noChangeAspect="1"/>
              </p:cNvPicPr>
              <p:nvPr/>
            </p:nvPicPr>
            <p:blipFill>
              <a:blip r:embed="rId9"/>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53" name="Picture 52">
                <a:extLst>
                  <a:ext uri="{FF2B5EF4-FFF2-40B4-BE49-F238E27FC236}">
                    <a16:creationId xmlns:a16="http://schemas.microsoft.com/office/drawing/2014/main" id="{BD76A894-0FBA-3598-09B8-6824095B138D}"/>
                  </a:ext>
                </a:extLst>
              </p:cNvPr>
              <p:cNvPicPr>
                <a:picLocks noChangeAspect="1"/>
              </p:cNvPicPr>
              <p:nvPr/>
            </p:nvPicPr>
            <p:blipFill>
              <a:blip r:embed="rId10"/>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pic>
        <p:nvPicPr>
          <p:cNvPr id="57" name="Picture 56">
            <a:extLst>
              <a:ext uri="{FF2B5EF4-FFF2-40B4-BE49-F238E27FC236}">
                <a16:creationId xmlns:a16="http://schemas.microsoft.com/office/drawing/2014/main" id="{2F84665C-4971-0F36-BF41-E101A92E7C49}"/>
              </a:ext>
            </a:extLst>
          </p:cNvPr>
          <p:cNvPicPr>
            <a:picLocks noChangeAspect="1"/>
          </p:cNvPicPr>
          <p:nvPr/>
        </p:nvPicPr>
        <p:blipFill>
          <a:blip r:embed="rId12"/>
          <a:stretch>
            <a:fillRect/>
          </a:stretch>
        </p:blipFill>
        <p:spPr>
          <a:xfrm>
            <a:off x="2204904" y="42375"/>
            <a:ext cx="7782189" cy="832488"/>
          </a:xfrm>
          <a:prstGeom prst="rect">
            <a:avLst/>
          </a:prstGeom>
          <a:effectLst>
            <a:glow rad="25400">
              <a:srgbClr val="FFFF00"/>
            </a:glow>
          </a:effectLst>
        </p:spPr>
      </p:pic>
      <p:pic>
        <p:nvPicPr>
          <p:cNvPr id="58" name="Picture 57">
            <a:extLst>
              <a:ext uri="{FF2B5EF4-FFF2-40B4-BE49-F238E27FC236}">
                <a16:creationId xmlns:a16="http://schemas.microsoft.com/office/drawing/2014/main" id="{D556DAE6-F189-C251-99EB-79FE5D1D1593}"/>
              </a:ext>
            </a:extLst>
          </p:cNvPr>
          <p:cNvPicPr>
            <a:picLocks noChangeAspect="1"/>
          </p:cNvPicPr>
          <p:nvPr/>
        </p:nvPicPr>
        <p:blipFill>
          <a:blip r:embed="rId13"/>
          <a:stretch>
            <a:fillRect/>
          </a:stretch>
        </p:blipFill>
        <p:spPr>
          <a:xfrm>
            <a:off x="2714534" y="527756"/>
            <a:ext cx="6762927" cy="817115"/>
          </a:xfrm>
          <a:prstGeom prst="rect">
            <a:avLst/>
          </a:prstGeom>
          <a:effectLst>
            <a:glow rad="25400">
              <a:schemeClr val="bg1"/>
            </a:glow>
          </a:effectLst>
        </p:spPr>
      </p:pic>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4"/>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5"/>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65" name="Picture 64">
            <a:extLst>
              <a:ext uri="{FF2B5EF4-FFF2-40B4-BE49-F238E27FC236}">
                <a16:creationId xmlns:a16="http://schemas.microsoft.com/office/drawing/2014/main" id="{17098742-1A16-83A4-447C-6A1ADEBB5A2F}"/>
              </a:ext>
            </a:extLst>
          </p:cNvPr>
          <p:cNvPicPr>
            <a:picLocks noChangeAspect="1"/>
          </p:cNvPicPr>
          <p:nvPr/>
        </p:nvPicPr>
        <p:blipFill>
          <a:blip r:embed="rId16"/>
          <a:stretch>
            <a:fillRect/>
          </a:stretch>
        </p:blipFill>
        <p:spPr>
          <a:xfrm>
            <a:off x="1805941" y="6339667"/>
            <a:ext cx="8526779" cy="542591"/>
          </a:xfrm>
          <a:prstGeom prst="rect">
            <a:avLst/>
          </a:prstGeom>
          <a:effectLst>
            <a:glow rad="114300">
              <a:schemeClr val="bg1"/>
            </a:glow>
          </a:effectLst>
        </p:spPr>
      </p:pic>
      <p:pic>
        <p:nvPicPr>
          <p:cNvPr id="4" name="Picture 3">
            <a:extLst>
              <a:ext uri="{FF2B5EF4-FFF2-40B4-BE49-F238E27FC236}">
                <a16:creationId xmlns:a16="http://schemas.microsoft.com/office/drawing/2014/main" id="{C6EB5266-B152-B750-568A-47E5D4851501}"/>
              </a:ext>
            </a:extLst>
          </p:cNvPr>
          <p:cNvPicPr>
            <a:picLocks noChangeAspect="1"/>
          </p:cNvPicPr>
          <p:nvPr/>
        </p:nvPicPr>
        <p:blipFill>
          <a:blip r:embed="rId17"/>
          <a:stretch>
            <a:fillRect/>
          </a:stretch>
        </p:blipFill>
        <p:spPr>
          <a:xfrm>
            <a:off x="791002" y="2486850"/>
            <a:ext cx="10662828" cy="2030144"/>
          </a:xfrm>
          <a:prstGeom prst="rect">
            <a:avLst/>
          </a:prstGeom>
          <a:effectLst>
            <a:glow rad="114300">
              <a:schemeClr val="bg1"/>
            </a:glow>
          </a:effectLst>
        </p:spPr>
      </p:pic>
      <p:pic>
        <p:nvPicPr>
          <p:cNvPr id="6" name="Picture 5">
            <a:extLst>
              <a:ext uri="{FF2B5EF4-FFF2-40B4-BE49-F238E27FC236}">
                <a16:creationId xmlns:a16="http://schemas.microsoft.com/office/drawing/2014/main" id="{2827FE7D-63E4-F1CB-3BD2-8C6AAE11BED6}"/>
              </a:ext>
            </a:extLst>
          </p:cNvPr>
          <p:cNvPicPr>
            <a:picLocks noChangeAspect="1"/>
          </p:cNvPicPr>
          <p:nvPr/>
        </p:nvPicPr>
        <p:blipFill>
          <a:blip r:embed="rId18"/>
          <a:stretch>
            <a:fillRect/>
          </a:stretch>
        </p:blipFill>
        <p:spPr>
          <a:xfrm>
            <a:off x="2319176" y="4958082"/>
            <a:ext cx="7500308" cy="940496"/>
          </a:xfrm>
          <a:prstGeom prst="rect">
            <a:avLst/>
          </a:prstGeom>
          <a:effectLst>
            <a:glow rad="114300">
              <a:schemeClr val="bg1"/>
            </a:glow>
          </a:effectLst>
        </p:spPr>
      </p:pic>
    </p:spTree>
    <p:extLst>
      <p:ext uri="{BB962C8B-B14F-4D97-AF65-F5344CB8AC3E}">
        <p14:creationId xmlns:p14="http://schemas.microsoft.com/office/powerpoint/2010/main" val="199803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63276" y="175446"/>
            <a:ext cx="1015996" cy="740870"/>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212728" y="175446"/>
            <a:ext cx="862806" cy="835415"/>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2" name="Picture 1">
            <a:extLst>
              <a:ext uri="{FF2B5EF4-FFF2-40B4-BE49-F238E27FC236}">
                <a16:creationId xmlns:a16="http://schemas.microsoft.com/office/drawing/2014/main" id="{93326657-324F-3CE0-540D-CC7B86323B04}"/>
              </a:ext>
            </a:extLst>
          </p:cNvPr>
          <p:cNvPicPr>
            <a:picLocks noChangeAspect="1"/>
          </p:cNvPicPr>
          <p:nvPr/>
        </p:nvPicPr>
        <p:blipFill>
          <a:blip r:embed="rId12"/>
          <a:stretch>
            <a:fillRect/>
          </a:stretch>
        </p:blipFill>
        <p:spPr>
          <a:xfrm>
            <a:off x="1595006" y="296890"/>
            <a:ext cx="2613776" cy="626712"/>
          </a:xfrm>
          <a:prstGeom prst="rect">
            <a:avLst/>
          </a:prstGeom>
          <a:effectLst>
            <a:glow rad="76200">
              <a:srgbClr val="FFFF00"/>
            </a:glow>
          </a:effectLst>
        </p:spPr>
      </p:pic>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3"/>
          <a:stretch>
            <a:fillRect/>
          </a:stretch>
        </p:blipFill>
        <p:spPr>
          <a:xfrm>
            <a:off x="1805941" y="6339667"/>
            <a:ext cx="8526779" cy="542591"/>
          </a:xfrm>
          <a:prstGeom prst="rect">
            <a:avLst/>
          </a:prstGeom>
          <a:effectLst>
            <a:glow rad="114300">
              <a:schemeClr val="bg1"/>
            </a:glow>
          </a:effectLst>
        </p:spPr>
      </p:pic>
      <p:pic>
        <p:nvPicPr>
          <p:cNvPr id="9" name="Picture 8">
            <a:extLst>
              <a:ext uri="{FF2B5EF4-FFF2-40B4-BE49-F238E27FC236}">
                <a16:creationId xmlns:a16="http://schemas.microsoft.com/office/drawing/2014/main" id="{C898A1DB-23D0-D54C-7D3C-CABC3E458FFB}"/>
              </a:ext>
            </a:extLst>
          </p:cNvPr>
          <p:cNvPicPr>
            <a:picLocks noChangeAspect="1"/>
          </p:cNvPicPr>
          <p:nvPr/>
        </p:nvPicPr>
        <p:blipFill>
          <a:blip r:embed="rId14"/>
          <a:stretch>
            <a:fillRect/>
          </a:stretch>
        </p:blipFill>
        <p:spPr>
          <a:xfrm>
            <a:off x="4276634" y="79601"/>
            <a:ext cx="6273475" cy="1194435"/>
          </a:xfrm>
          <a:prstGeom prst="rect">
            <a:avLst/>
          </a:prstGeom>
          <a:effectLst>
            <a:glow rad="114300">
              <a:schemeClr val="bg1"/>
            </a:glow>
          </a:effectLst>
        </p:spPr>
      </p:pic>
      <p:pic>
        <p:nvPicPr>
          <p:cNvPr id="6" name="Picture 5" descr="A person standing at a podium with flowers&#10;&#10;Description automatically generated">
            <a:extLst>
              <a:ext uri="{FF2B5EF4-FFF2-40B4-BE49-F238E27FC236}">
                <a16:creationId xmlns:a16="http://schemas.microsoft.com/office/drawing/2014/main" id="{14166FDD-1179-07D2-4DFE-6C10F31F3DF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96447" y="1460542"/>
            <a:ext cx="4946820" cy="3297075"/>
          </a:xfrm>
          <a:prstGeom prst="rect">
            <a:avLst/>
          </a:prstGeom>
          <a:effectLst>
            <a:outerShdw blurRad="50800" dist="139700" dir="2700000" algn="tl" rotWithShape="0">
              <a:prstClr val="black">
                <a:alpha val="40000"/>
              </a:prstClr>
            </a:outerShdw>
          </a:effectLst>
        </p:spPr>
      </p:pic>
      <p:pic>
        <p:nvPicPr>
          <p:cNvPr id="15" name="Picture 14" descr="A person standing at a podium with flowers&#10;&#10;Description automatically generated">
            <a:extLst>
              <a:ext uri="{FF2B5EF4-FFF2-40B4-BE49-F238E27FC236}">
                <a16:creationId xmlns:a16="http://schemas.microsoft.com/office/drawing/2014/main" id="{EF441944-D875-FA6D-FF0A-FAE4DDAEC76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135150" y="2413113"/>
            <a:ext cx="3557350" cy="2370988"/>
          </a:xfrm>
          <a:prstGeom prst="rect">
            <a:avLst/>
          </a:prstGeom>
          <a:effectLst>
            <a:outerShdw blurRad="50800" dist="139700" dir="2700000" algn="tl" rotWithShape="0">
              <a:prstClr val="black">
                <a:alpha val="40000"/>
              </a:prstClr>
            </a:outerShdw>
          </a:effectLst>
        </p:spPr>
      </p:pic>
      <p:pic>
        <p:nvPicPr>
          <p:cNvPr id="11" name="Picture 10" descr="A person standing in front of a screen&#10;&#10;Description automatically generated">
            <a:extLst>
              <a:ext uri="{FF2B5EF4-FFF2-40B4-BE49-F238E27FC236}">
                <a16:creationId xmlns:a16="http://schemas.microsoft.com/office/drawing/2014/main" id="{8DA1DC4C-9520-D309-6945-B88FB11AC36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122364" y="1433558"/>
            <a:ext cx="3245988" cy="2165049"/>
          </a:xfrm>
          <a:prstGeom prst="rect">
            <a:avLst/>
          </a:prstGeom>
          <a:effectLst>
            <a:outerShdw blurRad="50800" dist="139700" dir="2700000" algn="tl" rotWithShape="0">
              <a:prstClr val="black">
                <a:alpha val="40000"/>
              </a:prstClr>
            </a:outerShdw>
          </a:effectLst>
        </p:spPr>
      </p:pic>
      <p:pic>
        <p:nvPicPr>
          <p:cNvPr id="18" name="Picture 17">
            <a:extLst>
              <a:ext uri="{FF2B5EF4-FFF2-40B4-BE49-F238E27FC236}">
                <a16:creationId xmlns:a16="http://schemas.microsoft.com/office/drawing/2014/main" id="{4370A30A-3BC6-390C-8C7F-A26D68B58DB3}"/>
              </a:ext>
            </a:extLst>
          </p:cNvPr>
          <p:cNvPicPr>
            <a:picLocks noChangeAspect="1"/>
          </p:cNvPicPr>
          <p:nvPr/>
        </p:nvPicPr>
        <p:blipFill>
          <a:blip r:embed="rId18"/>
          <a:stretch>
            <a:fillRect/>
          </a:stretch>
        </p:blipFill>
        <p:spPr>
          <a:xfrm>
            <a:off x="962610" y="5133067"/>
            <a:ext cx="10729890" cy="1048603"/>
          </a:xfrm>
          <a:prstGeom prst="rect">
            <a:avLst/>
          </a:prstGeom>
          <a:effectLst>
            <a:glow rad="114300">
              <a:schemeClr val="bg1"/>
            </a:glow>
          </a:effectLst>
        </p:spPr>
      </p:pic>
      <p:cxnSp>
        <p:nvCxnSpPr>
          <p:cNvPr id="19" name="Straight Connector 18">
            <a:extLst>
              <a:ext uri="{FF2B5EF4-FFF2-40B4-BE49-F238E27FC236}">
                <a16:creationId xmlns:a16="http://schemas.microsoft.com/office/drawing/2014/main" id="{25FAD4DD-E893-26CE-BD0B-ED87F40A07CD}"/>
              </a:ext>
            </a:extLst>
          </p:cNvPr>
          <p:cNvCxnSpPr>
            <a:cxnSpLocks/>
          </p:cNvCxnSpPr>
          <p:nvPr/>
        </p:nvCxnSpPr>
        <p:spPr>
          <a:xfrm>
            <a:off x="6043267" y="1185548"/>
            <a:ext cx="6148733"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5079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63276" y="175446"/>
            <a:ext cx="1015996" cy="740870"/>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212728" y="175446"/>
            <a:ext cx="862806" cy="835415"/>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2" name="Picture 1">
            <a:extLst>
              <a:ext uri="{FF2B5EF4-FFF2-40B4-BE49-F238E27FC236}">
                <a16:creationId xmlns:a16="http://schemas.microsoft.com/office/drawing/2014/main" id="{93326657-324F-3CE0-540D-CC7B86323B04}"/>
              </a:ext>
            </a:extLst>
          </p:cNvPr>
          <p:cNvPicPr>
            <a:picLocks noChangeAspect="1"/>
          </p:cNvPicPr>
          <p:nvPr/>
        </p:nvPicPr>
        <p:blipFill>
          <a:blip r:embed="rId12"/>
          <a:stretch>
            <a:fillRect/>
          </a:stretch>
        </p:blipFill>
        <p:spPr>
          <a:xfrm>
            <a:off x="1595006" y="296890"/>
            <a:ext cx="2613776" cy="626712"/>
          </a:xfrm>
          <a:prstGeom prst="rect">
            <a:avLst/>
          </a:prstGeom>
          <a:effectLst>
            <a:glow rad="76200">
              <a:srgbClr val="FFFF00"/>
            </a:glow>
          </a:effectLst>
        </p:spPr>
      </p:pic>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3"/>
          <a:stretch>
            <a:fillRect/>
          </a:stretch>
        </p:blipFill>
        <p:spPr>
          <a:xfrm>
            <a:off x="1805941" y="6339667"/>
            <a:ext cx="8526779" cy="542591"/>
          </a:xfrm>
          <a:prstGeom prst="rect">
            <a:avLst/>
          </a:prstGeom>
          <a:effectLst>
            <a:glow rad="114300">
              <a:schemeClr val="bg1"/>
            </a:glow>
          </a:effectLst>
        </p:spPr>
      </p:pic>
      <p:pic>
        <p:nvPicPr>
          <p:cNvPr id="9" name="Picture 8">
            <a:extLst>
              <a:ext uri="{FF2B5EF4-FFF2-40B4-BE49-F238E27FC236}">
                <a16:creationId xmlns:a16="http://schemas.microsoft.com/office/drawing/2014/main" id="{C898A1DB-23D0-D54C-7D3C-CABC3E458FFB}"/>
              </a:ext>
            </a:extLst>
          </p:cNvPr>
          <p:cNvPicPr>
            <a:picLocks noChangeAspect="1"/>
          </p:cNvPicPr>
          <p:nvPr/>
        </p:nvPicPr>
        <p:blipFill>
          <a:blip r:embed="rId14"/>
          <a:stretch>
            <a:fillRect/>
          </a:stretch>
        </p:blipFill>
        <p:spPr>
          <a:xfrm>
            <a:off x="4276634" y="79601"/>
            <a:ext cx="6273475" cy="1194435"/>
          </a:xfrm>
          <a:prstGeom prst="rect">
            <a:avLst/>
          </a:prstGeom>
          <a:effectLst>
            <a:glow rad="114300">
              <a:schemeClr val="bg1"/>
            </a:glow>
          </a:effectLst>
        </p:spPr>
      </p:pic>
      <p:pic>
        <p:nvPicPr>
          <p:cNvPr id="1026" name="Picture 2" descr="Tăng cường các biện pháp chống lại sự phá hoại của các thế lực thù địch,  phản động để bảo vệ nền tảng tư tưởng của Đảng - Tạp chí Xây dựng">
            <a:extLst>
              <a:ext uri="{FF2B5EF4-FFF2-40B4-BE49-F238E27FC236}">
                <a16:creationId xmlns:a16="http://schemas.microsoft.com/office/drawing/2014/main" id="{3A09E950-788D-A045-0A5A-B17990BFB3E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1530" y="4575526"/>
            <a:ext cx="2613776" cy="871259"/>
          </a:xfrm>
          <a:prstGeom prst="rect">
            <a:avLst/>
          </a:prstGeom>
          <a:effectLst>
            <a:outerShdw blurRad="508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Bảo vệ nền tảng tư tưởng của Đảng trong tình hình mới">
            <a:extLst>
              <a:ext uri="{FF2B5EF4-FFF2-40B4-BE49-F238E27FC236}">
                <a16:creationId xmlns:a16="http://schemas.microsoft.com/office/drawing/2014/main" id="{4EC9C112-5689-F102-B0EE-B7AC9ACB2DDB}"/>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444120" y="4139042"/>
            <a:ext cx="1239062" cy="1700365"/>
          </a:xfrm>
          <a:prstGeom prst="rect">
            <a:avLst/>
          </a:prstGeom>
          <a:effectLst>
            <a:outerShdw blurRad="508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descr="Bảo vệ nền tảng tư tưởng của Đảng, đấu tranh phản bác các quan điểm sai  trái, thù địch trong tình hình mới qua đấu tranh chính luận - Học viện Chính">
            <a:extLst>
              <a:ext uri="{FF2B5EF4-FFF2-40B4-BE49-F238E27FC236}">
                <a16:creationId xmlns:a16="http://schemas.microsoft.com/office/drawing/2014/main" id="{6265682E-75E7-E3EA-BFCE-1F9433321B14}"/>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798490" y="4158636"/>
            <a:ext cx="1144079" cy="1658530"/>
          </a:xfrm>
          <a:prstGeom prst="rect">
            <a:avLst/>
          </a:prstGeom>
          <a:effectLst>
            <a:outerShdw blurRad="508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2" name="Picture 8" descr="Tăng cường công tác bảo vệ nền tảng tư tưởng của Đảng, đấu tranh phản bác  các quan điểm sai trái, thù địch theo tinh thần Nghị quyết Đại hội XIII của">
            <a:extLst>
              <a:ext uri="{FF2B5EF4-FFF2-40B4-BE49-F238E27FC236}">
                <a16:creationId xmlns:a16="http://schemas.microsoft.com/office/drawing/2014/main" id="{9DBCD92F-7C93-E5B1-49DC-5B19358FEB94}"/>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445114" y="4182904"/>
            <a:ext cx="1080946" cy="1656504"/>
          </a:xfrm>
          <a:prstGeom prst="rect">
            <a:avLst/>
          </a:prstGeom>
          <a:effectLst>
            <a:outerShdw blurRad="508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4" name="Picture 10" descr="Sách “Định hướng giải pháp bảo vệ nền tảng tư tưởng của Đảng, đấu tranh  ngăn chặn các quan điểm sai trái, thù địch trên mạng xã hội” – một công  trình">
            <a:extLst>
              <a:ext uri="{FF2B5EF4-FFF2-40B4-BE49-F238E27FC236}">
                <a16:creationId xmlns:a16="http://schemas.microsoft.com/office/drawing/2014/main" id="{F8198C24-E9A4-36B5-6B49-C3B6B2B58290}"/>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101383" y="4158636"/>
            <a:ext cx="1153196" cy="1680771"/>
          </a:xfrm>
          <a:prstGeom prst="rect">
            <a:avLst/>
          </a:prstGeom>
          <a:effectLst>
            <a:outerShdw blurRad="508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8" name="Picture 14" descr="Sổ tay hỏi - đáp: Đảng viên trẻ với việc bảo vệ nền tảng tư tưởng của Đảng,  đấu tranh phản bác các quan điểm sai trái, thù địch">
            <a:extLst>
              <a:ext uri="{FF2B5EF4-FFF2-40B4-BE49-F238E27FC236}">
                <a16:creationId xmlns:a16="http://schemas.microsoft.com/office/drawing/2014/main" id="{3485078F-F4CD-B7A8-52C5-977DB3159FA9}"/>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8659007" y="4198185"/>
            <a:ext cx="1167591" cy="1680771"/>
          </a:xfrm>
          <a:prstGeom prst="rect">
            <a:avLst/>
          </a:prstGeom>
          <a:effectLst>
            <a:outerShdw blurRad="508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40" name="Picture 16" descr="Sổ tay công tác bảo vệ nền tảng tư tưởng của Đảng, đấu tranh phản bác các  quan điểm sai trái, thù địch trong tình hình mới">
            <a:extLst>
              <a:ext uri="{FF2B5EF4-FFF2-40B4-BE49-F238E27FC236}">
                <a16:creationId xmlns:a16="http://schemas.microsoft.com/office/drawing/2014/main" id="{30FFE548-6445-B1C9-E73D-55F8177CDC59}"/>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9967026" y="4182903"/>
            <a:ext cx="1192537" cy="1696053"/>
          </a:xfrm>
          <a:prstGeom prst="rect">
            <a:avLst/>
          </a:prstGeom>
          <a:effectLst>
            <a:outerShdw blurRad="508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44" name="Picture 20" descr="Từ “Học theo Bác” đến “Đẩy mạnh học tập và làm theo tư tưởng, đạo đức, phong  cách Hồ Chí Minh”">
            <a:extLst>
              <a:ext uri="{FF2B5EF4-FFF2-40B4-BE49-F238E27FC236}">
                <a16:creationId xmlns:a16="http://schemas.microsoft.com/office/drawing/2014/main" id="{0510FAD3-0043-C703-129C-FDBA0F89671A}"/>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66381" y="1234474"/>
            <a:ext cx="2521249" cy="2481752"/>
          </a:xfrm>
          <a:prstGeom prst="rect">
            <a:avLst/>
          </a:prstGeom>
          <a:effectLst>
            <a:outerShdw blurRad="508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46" name="Picture 22" descr="Tư tưởng Hồ Chí Minh về văn hoá và xây dựng nền văn hoá mới">
            <a:extLst>
              <a:ext uri="{FF2B5EF4-FFF2-40B4-BE49-F238E27FC236}">
                <a16:creationId xmlns:a16="http://schemas.microsoft.com/office/drawing/2014/main" id="{7AA4EB4E-3687-C32F-94FD-3CBDFE2BB7AF}"/>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3285305" y="1254020"/>
            <a:ext cx="2495817" cy="1403897"/>
          </a:xfrm>
          <a:prstGeom prst="rect">
            <a:avLst/>
          </a:prstGeom>
          <a:effectLst>
            <a:outerShdw blurRad="508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CA45E9A-5646-617F-FA30-C2D91F2B88DF}"/>
              </a:ext>
            </a:extLst>
          </p:cNvPr>
          <p:cNvPicPr>
            <a:picLocks noChangeAspect="1"/>
          </p:cNvPicPr>
          <p:nvPr/>
        </p:nvPicPr>
        <p:blipFill>
          <a:blip r:embed="rId24"/>
          <a:stretch>
            <a:fillRect/>
          </a:stretch>
        </p:blipFill>
        <p:spPr>
          <a:xfrm>
            <a:off x="8843014" y="2688488"/>
            <a:ext cx="2487274" cy="1398527"/>
          </a:xfrm>
          <a:prstGeom prst="rect">
            <a:avLst/>
          </a:prstGeom>
          <a:effectLst>
            <a:outerShdw blurRad="50800" dist="139700" dir="2700000" algn="tl" rotWithShape="0">
              <a:prstClr val="black">
                <a:alpha val="40000"/>
              </a:prstClr>
            </a:outerShdw>
          </a:effectLst>
        </p:spPr>
      </p:pic>
      <p:pic>
        <p:nvPicPr>
          <p:cNvPr id="7" name="Picture 6">
            <a:extLst>
              <a:ext uri="{FF2B5EF4-FFF2-40B4-BE49-F238E27FC236}">
                <a16:creationId xmlns:a16="http://schemas.microsoft.com/office/drawing/2014/main" id="{B1472466-E075-7091-C778-6E1A496F1076}"/>
              </a:ext>
            </a:extLst>
          </p:cNvPr>
          <p:cNvPicPr>
            <a:picLocks noChangeAspect="1"/>
          </p:cNvPicPr>
          <p:nvPr/>
        </p:nvPicPr>
        <p:blipFill>
          <a:blip r:embed="rId25"/>
          <a:stretch>
            <a:fillRect/>
          </a:stretch>
        </p:blipFill>
        <p:spPr>
          <a:xfrm>
            <a:off x="6122013" y="2699364"/>
            <a:ext cx="2536994" cy="1421697"/>
          </a:xfrm>
          <a:prstGeom prst="rect">
            <a:avLst/>
          </a:prstGeom>
          <a:effectLst>
            <a:outerShdw blurRad="50800" dist="139700" dir="2700000" algn="tl" rotWithShape="0">
              <a:prstClr val="black">
                <a:alpha val="40000"/>
              </a:prstClr>
            </a:outerShdw>
          </a:effectLst>
        </p:spPr>
      </p:pic>
      <p:pic>
        <p:nvPicPr>
          <p:cNvPr id="10" name="Picture 9">
            <a:extLst>
              <a:ext uri="{FF2B5EF4-FFF2-40B4-BE49-F238E27FC236}">
                <a16:creationId xmlns:a16="http://schemas.microsoft.com/office/drawing/2014/main" id="{714A0970-A620-20CA-47E7-F2850A1ABD60}"/>
              </a:ext>
            </a:extLst>
          </p:cNvPr>
          <p:cNvPicPr>
            <a:picLocks noChangeAspect="1"/>
          </p:cNvPicPr>
          <p:nvPr/>
        </p:nvPicPr>
        <p:blipFill>
          <a:blip r:embed="rId26"/>
          <a:stretch>
            <a:fillRect/>
          </a:stretch>
        </p:blipFill>
        <p:spPr>
          <a:xfrm>
            <a:off x="3375918" y="2699364"/>
            <a:ext cx="2566652" cy="1439678"/>
          </a:xfrm>
          <a:prstGeom prst="rect">
            <a:avLst/>
          </a:prstGeom>
          <a:effectLst>
            <a:outerShdw blurRad="50800" dist="139700" dir="2700000" algn="tl" rotWithShape="0">
              <a:prstClr val="black">
                <a:alpha val="40000"/>
              </a:prstClr>
            </a:outerShdw>
          </a:effectLst>
        </p:spPr>
      </p:pic>
      <p:pic>
        <p:nvPicPr>
          <p:cNvPr id="1048" name="Picture 24" descr="MỘT SỐ VẤN ĐỀ LÝ LUẬN VÀ THỰC TIỄN VỀ CHỦ NGHĨA XÃ HỘI VÀ CON ĐƯỜNG ĐI LÊN  CHỦ NGHĨA XÃ HỘI Ở VIỆT NAM - Tin hoạt động của huyện -">
            <a:extLst>
              <a:ext uri="{FF2B5EF4-FFF2-40B4-BE49-F238E27FC236}">
                <a16:creationId xmlns:a16="http://schemas.microsoft.com/office/drawing/2014/main" id="{15D438EA-F228-FC66-0C98-AE4FD198C512}"/>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6899769" y="1341840"/>
            <a:ext cx="3650340" cy="1295681"/>
          </a:xfrm>
          <a:prstGeom prst="rect">
            <a:avLst/>
          </a:prstGeom>
          <a:effectLst>
            <a:outerShdw blurRad="508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A8C72786-D5F5-1032-8774-F8A75A375517}"/>
              </a:ext>
            </a:extLst>
          </p:cNvPr>
          <p:cNvCxnSpPr>
            <a:cxnSpLocks/>
          </p:cNvCxnSpPr>
          <p:nvPr/>
        </p:nvCxnSpPr>
        <p:spPr>
          <a:xfrm>
            <a:off x="6043267" y="1185548"/>
            <a:ext cx="6148733"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5256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63276" y="175446"/>
            <a:ext cx="1015996" cy="740870"/>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212728" y="175446"/>
            <a:ext cx="862806" cy="835415"/>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2" name="Picture 1">
            <a:extLst>
              <a:ext uri="{FF2B5EF4-FFF2-40B4-BE49-F238E27FC236}">
                <a16:creationId xmlns:a16="http://schemas.microsoft.com/office/drawing/2014/main" id="{93326657-324F-3CE0-540D-CC7B86323B04}"/>
              </a:ext>
            </a:extLst>
          </p:cNvPr>
          <p:cNvPicPr>
            <a:picLocks noChangeAspect="1"/>
          </p:cNvPicPr>
          <p:nvPr/>
        </p:nvPicPr>
        <p:blipFill>
          <a:blip r:embed="rId12"/>
          <a:stretch>
            <a:fillRect/>
          </a:stretch>
        </p:blipFill>
        <p:spPr>
          <a:xfrm>
            <a:off x="1595006" y="296890"/>
            <a:ext cx="2613776" cy="626712"/>
          </a:xfrm>
          <a:prstGeom prst="rect">
            <a:avLst/>
          </a:prstGeom>
          <a:effectLst>
            <a:glow rad="76200">
              <a:srgbClr val="FFFF00"/>
            </a:glow>
          </a:effectLst>
        </p:spPr>
      </p:pic>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3"/>
          <a:stretch>
            <a:fillRect/>
          </a:stretch>
        </p:blipFill>
        <p:spPr>
          <a:xfrm>
            <a:off x="1805941" y="6339667"/>
            <a:ext cx="8526779" cy="542591"/>
          </a:xfrm>
          <a:prstGeom prst="rect">
            <a:avLst/>
          </a:prstGeom>
          <a:effectLst>
            <a:glow rad="114300">
              <a:schemeClr val="bg1"/>
            </a:glow>
          </a:effectLst>
        </p:spPr>
      </p:pic>
      <p:pic>
        <p:nvPicPr>
          <p:cNvPr id="9" name="Picture 8">
            <a:extLst>
              <a:ext uri="{FF2B5EF4-FFF2-40B4-BE49-F238E27FC236}">
                <a16:creationId xmlns:a16="http://schemas.microsoft.com/office/drawing/2014/main" id="{C898A1DB-23D0-D54C-7D3C-CABC3E458FFB}"/>
              </a:ext>
            </a:extLst>
          </p:cNvPr>
          <p:cNvPicPr>
            <a:picLocks noChangeAspect="1"/>
          </p:cNvPicPr>
          <p:nvPr/>
        </p:nvPicPr>
        <p:blipFill>
          <a:blip r:embed="rId14"/>
          <a:stretch>
            <a:fillRect/>
          </a:stretch>
        </p:blipFill>
        <p:spPr>
          <a:xfrm>
            <a:off x="4276634" y="79601"/>
            <a:ext cx="6273475" cy="1194435"/>
          </a:xfrm>
          <a:prstGeom prst="rect">
            <a:avLst/>
          </a:prstGeom>
          <a:effectLst>
            <a:glow rad="114300">
              <a:schemeClr val="bg1"/>
            </a:glow>
          </a:effectLst>
        </p:spPr>
      </p:pic>
      <p:pic>
        <p:nvPicPr>
          <p:cNvPr id="4" name="Picture 3">
            <a:extLst>
              <a:ext uri="{FF2B5EF4-FFF2-40B4-BE49-F238E27FC236}">
                <a16:creationId xmlns:a16="http://schemas.microsoft.com/office/drawing/2014/main" id="{B43E39CC-0D03-1D33-2025-A63E8300D66F}"/>
              </a:ext>
            </a:extLst>
          </p:cNvPr>
          <p:cNvPicPr>
            <a:picLocks noChangeAspect="1"/>
          </p:cNvPicPr>
          <p:nvPr/>
        </p:nvPicPr>
        <p:blipFill>
          <a:blip r:embed="rId15"/>
          <a:stretch>
            <a:fillRect/>
          </a:stretch>
        </p:blipFill>
        <p:spPr>
          <a:xfrm>
            <a:off x="4241946" y="3737195"/>
            <a:ext cx="2834281" cy="1594017"/>
          </a:xfrm>
          <a:prstGeom prst="rect">
            <a:avLst/>
          </a:prstGeom>
          <a:effectLst>
            <a:outerShdw blurRad="50800" dist="139700" dir="2700000" algn="tl" rotWithShape="0">
              <a:prstClr val="black">
                <a:alpha val="40000"/>
              </a:prstClr>
            </a:outerShdw>
          </a:effectLst>
        </p:spPr>
      </p:pic>
      <p:pic>
        <p:nvPicPr>
          <p:cNvPr id="7" name="Picture 6">
            <a:extLst>
              <a:ext uri="{FF2B5EF4-FFF2-40B4-BE49-F238E27FC236}">
                <a16:creationId xmlns:a16="http://schemas.microsoft.com/office/drawing/2014/main" id="{76560006-C45A-6584-D5B8-064010AC4662}"/>
              </a:ext>
            </a:extLst>
          </p:cNvPr>
          <p:cNvPicPr>
            <a:picLocks noChangeAspect="1"/>
          </p:cNvPicPr>
          <p:nvPr/>
        </p:nvPicPr>
        <p:blipFill>
          <a:blip r:embed="rId16"/>
          <a:stretch>
            <a:fillRect/>
          </a:stretch>
        </p:blipFill>
        <p:spPr>
          <a:xfrm>
            <a:off x="4225381" y="1830204"/>
            <a:ext cx="2834281" cy="1678767"/>
          </a:xfrm>
          <a:prstGeom prst="rect">
            <a:avLst/>
          </a:prstGeom>
          <a:effectLst>
            <a:outerShdw blurRad="50800" dist="139700" dir="2700000" algn="tl" rotWithShape="0">
              <a:prstClr val="black">
                <a:alpha val="40000"/>
              </a:prstClr>
            </a:outerShdw>
          </a:effectLst>
        </p:spPr>
      </p:pic>
      <p:pic>
        <p:nvPicPr>
          <p:cNvPr id="10" name="Picture 9">
            <a:extLst>
              <a:ext uri="{FF2B5EF4-FFF2-40B4-BE49-F238E27FC236}">
                <a16:creationId xmlns:a16="http://schemas.microsoft.com/office/drawing/2014/main" id="{53EA8DE1-1AF7-C71A-6451-E260060EA133}"/>
              </a:ext>
            </a:extLst>
          </p:cNvPr>
          <p:cNvPicPr>
            <a:picLocks noChangeAspect="1"/>
          </p:cNvPicPr>
          <p:nvPr/>
        </p:nvPicPr>
        <p:blipFill>
          <a:blip r:embed="rId17"/>
          <a:stretch>
            <a:fillRect/>
          </a:stretch>
        </p:blipFill>
        <p:spPr>
          <a:xfrm>
            <a:off x="826794" y="3139372"/>
            <a:ext cx="2942774" cy="1195646"/>
          </a:xfrm>
          <a:prstGeom prst="rect">
            <a:avLst/>
          </a:prstGeom>
          <a:effectLst>
            <a:outerShdw blurRad="50800" dist="139700" dir="2700000" algn="tl" rotWithShape="0">
              <a:prstClr val="black">
                <a:alpha val="40000"/>
              </a:prstClr>
            </a:outerShdw>
          </a:effectLst>
        </p:spPr>
      </p:pic>
      <p:pic>
        <p:nvPicPr>
          <p:cNvPr id="13" name="Picture 12">
            <a:extLst>
              <a:ext uri="{FF2B5EF4-FFF2-40B4-BE49-F238E27FC236}">
                <a16:creationId xmlns:a16="http://schemas.microsoft.com/office/drawing/2014/main" id="{0CB94C9E-12B1-1C56-F362-AD32DCEB1664}"/>
              </a:ext>
            </a:extLst>
          </p:cNvPr>
          <p:cNvPicPr>
            <a:picLocks noChangeAspect="1"/>
          </p:cNvPicPr>
          <p:nvPr/>
        </p:nvPicPr>
        <p:blipFill>
          <a:blip r:embed="rId18"/>
          <a:stretch>
            <a:fillRect/>
          </a:stretch>
        </p:blipFill>
        <p:spPr>
          <a:xfrm>
            <a:off x="1202225" y="4470315"/>
            <a:ext cx="2942774" cy="1108998"/>
          </a:xfrm>
          <a:prstGeom prst="rect">
            <a:avLst/>
          </a:prstGeom>
          <a:effectLst>
            <a:outerShdw blurRad="50800" dist="139700" dir="2700000" algn="tl" rotWithShape="0">
              <a:prstClr val="black">
                <a:alpha val="40000"/>
              </a:prstClr>
            </a:outerShdw>
          </a:effectLst>
        </p:spPr>
      </p:pic>
      <p:pic>
        <p:nvPicPr>
          <p:cNvPr id="15" name="Picture 14">
            <a:extLst>
              <a:ext uri="{FF2B5EF4-FFF2-40B4-BE49-F238E27FC236}">
                <a16:creationId xmlns:a16="http://schemas.microsoft.com/office/drawing/2014/main" id="{8318F71B-CD1C-5089-A428-4F21F4AAD71C}"/>
              </a:ext>
            </a:extLst>
          </p:cNvPr>
          <p:cNvPicPr>
            <a:picLocks noChangeAspect="1"/>
          </p:cNvPicPr>
          <p:nvPr/>
        </p:nvPicPr>
        <p:blipFill>
          <a:blip r:embed="rId19"/>
          <a:stretch>
            <a:fillRect/>
          </a:stretch>
        </p:blipFill>
        <p:spPr>
          <a:xfrm>
            <a:off x="472998" y="1767395"/>
            <a:ext cx="3578782" cy="1267369"/>
          </a:xfrm>
          <a:prstGeom prst="rect">
            <a:avLst/>
          </a:prstGeom>
          <a:effectLst>
            <a:outerShdw blurRad="50800" dist="139700" dir="2700000" algn="tl" rotWithShape="0">
              <a:prstClr val="black">
                <a:alpha val="40000"/>
              </a:prstClr>
            </a:outerShdw>
          </a:effectLst>
        </p:spPr>
      </p:pic>
      <p:pic>
        <p:nvPicPr>
          <p:cNvPr id="17" name="Picture 16" descr="A person in a suit speaking into a microphone&#10;&#10;Description automatically generated">
            <a:extLst>
              <a:ext uri="{FF2B5EF4-FFF2-40B4-BE49-F238E27FC236}">
                <a16:creationId xmlns:a16="http://schemas.microsoft.com/office/drawing/2014/main" id="{A44CBDCD-4A00-97A7-409F-DAA522947073}"/>
              </a:ext>
            </a:extLst>
          </p:cNvPr>
          <p:cNvPicPr>
            <a:picLocks noChangeAspect="1"/>
          </p:cNvPicPr>
          <p:nvPr/>
        </p:nvPicPr>
        <p:blipFill>
          <a:blip r:embed="rId20" cstate="print">
            <a:extLst>
              <a:ext uri="{BEBA8EAE-BF5A-486C-A8C5-ECC9F3942E4B}">
                <a14:imgProps xmlns:a14="http://schemas.microsoft.com/office/drawing/2010/main">
                  <a14:imgLayer r:embed="rId21">
                    <a14:imgEffect>
                      <a14:brightnessContrast bright="20000"/>
                    </a14:imgEffect>
                  </a14:imgLayer>
                </a14:imgProps>
              </a:ext>
              <a:ext uri="{28A0092B-C50C-407E-A947-70E740481C1C}">
                <a14:useLocalDpi xmlns:a14="http://schemas.microsoft.com/office/drawing/2010/main" val="0"/>
              </a:ext>
            </a:extLst>
          </a:blip>
          <a:stretch>
            <a:fillRect/>
          </a:stretch>
        </p:blipFill>
        <p:spPr>
          <a:xfrm>
            <a:off x="7548605" y="1362350"/>
            <a:ext cx="3922669" cy="2614474"/>
          </a:xfrm>
          <a:prstGeom prst="rect">
            <a:avLst/>
          </a:prstGeom>
          <a:effectLst>
            <a:outerShdw blurRad="50800" dist="139700" dir="2700000" algn="tl" rotWithShape="0">
              <a:prstClr val="black">
                <a:alpha val="40000"/>
              </a:prstClr>
            </a:outerShdw>
          </a:effectLst>
        </p:spPr>
      </p:pic>
      <p:pic>
        <p:nvPicPr>
          <p:cNvPr id="20" name="Picture 19">
            <a:extLst>
              <a:ext uri="{FF2B5EF4-FFF2-40B4-BE49-F238E27FC236}">
                <a16:creationId xmlns:a16="http://schemas.microsoft.com/office/drawing/2014/main" id="{E4CF3729-CB58-7135-BA8D-B817F8C63984}"/>
              </a:ext>
            </a:extLst>
          </p:cNvPr>
          <p:cNvPicPr>
            <a:picLocks noChangeAspect="1"/>
          </p:cNvPicPr>
          <p:nvPr/>
        </p:nvPicPr>
        <p:blipFill>
          <a:blip r:embed="rId22"/>
          <a:stretch>
            <a:fillRect/>
          </a:stretch>
        </p:blipFill>
        <p:spPr>
          <a:xfrm>
            <a:off x="7404264" y="4346122"/>
            <a:ext cx="4229244" cy="1745131"/>
          </a:xfrm>
          <a:prstGeom prst="rect">
            <a:avLst/>
          </a:prstGeom>
          <a:effectLst>
            <a:glow rad="114300">
              <a:schemeClr val="bg1"/>
            </a:glow>
          </a:effectLst>
        </p:spPr>
      </p:pic>
      <p:cxnSp>
        <p:nvCxnSpPr>
          <p:cNvPr id="21" name="Straight Connector 20">
            <a:extLst>
              <a:ext uri="{FF2B5EF4-FFF2-40B4-BE49-F238E27FC236}">
                <a16:creationId xmlns:a16="http://schemas.microsoft.com/office/drawing/2014/main" id="{09D9DE1A-E470-7FA3-3121-DC2583AF29E0}"/>
              </a:ext>
            </a:extLst>
          </p:cNvPr>
          <p:cNvCxnSpPr>
            <a:cxnSpLocks/>
          </p:cNvCxnSpPr>
          <p:nvPr/>
        </p:nvCxnSpPr>
        <p:spPr>
          <a:xfrm>
            <a:off x="6043267" y="1185548"/>
            <a:ext cx="6148733"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6260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00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t="-12000" r="-8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EC221D-D288-27D4-55B1-EADA2CEDB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63276" y="175446"/>
            <a:ext cx="1015996" cy="740870"/>
          </a:xfrm>
          <a:prstGeom prst="ellipse">
            <a:avLst/>
          </a:prstGeom>
          <a:ln w="3175" cap="rnd">
            <a:solidFill>
              <a:srgbClr val="FFFF00"/>
            </a:solidFill>
          </a:ln>
          <a:effectLst>
            <a:glow rad="241300">
              <a:schemeClr val="bg1"/>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3" name="Group 22">
            <a:extLst>
              <a:ext uri="{FF2B5EF4-FFF2-40B4-BE49-F238E27FC236}">
                <a16:creationId xmlns:a16="http://schemas.microsoft.com/office/drawing/2014/main" id="{61B804CA-8609-5E05-9BA8-7125EA529652}"/>
              </a:ext>
            </a:extLst>
          </p:cNvPr>
          <p:cNvGrpSpPr/>
          <p:nvPr/>
        </p:nvGrpSpPr>
        <p:grpSpPr>
          <a:xfrm>
            <a:off x="212728" y="175446"/>
            <a:ext cx="862806" cy="835415"/>
            <a:chOff x="2819400" y="895350"/>
            <a:chExt cx="3849709" cy="3581400"/>
          </a:xfrm>
          <a:effectLst>
            <a:glow rad="114300">
              <a:schemeClr val="bg1"/>
            </a:glow>
          </a:effectLst>
        </p:grpSpPr>
        <p:pic>
          <p:nvPicPr>
            <p:cNvPr id="24" name="Picture 23">
              <a:extLst>
                <a:ext uri="{FF2B5EF4-FFF2-40B4-BE49-F238E27FC236}">
                  <a16:creationId xmlns:a16="http://schemas.microsoft.com/office/drawing/2014/main" id="{4DC1EF6A-5AEF-2C47-28DF-40C660DA4F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25" name="Group 24">
              <a:extLst>
                <a:ext uri="{FF2B5EF4-FFF2-40B4-BE49-F238E27FC236}">
                  <a16:creationId xmlns:a16="http://schemas.microsoft.com/office/drawing/2014/main" id="{DAC7FF28-F497-E4B8-23CE-966C049ECFD6}"/>
                </a:ext>
              </a:extLst>
            </p:cNvPr>
            <p:cNvGrpSpPr/>
            <p:nvPr/>
          </p:nvGrpSpPr>
          <p:grpSpPr>
            <a:xfrm>
              <a:off x="3809978" y="1718740"/>
              <a:ext cx="2087436" cy="2455368"/>
              <a:chOff x="2779833" y="-88039"/>
              <a:chExt cx="3692966" cy="4907389"/>
            </a:xfrm>
          </p:grpSpPr>
          <p:sp>
            <p:nvSpPr>
              <p:cNvPr id="32" name="Freeform: Shape 31">
                <a:extLst>
                  <a:ext uri="{FF2B5EF4-FFF2-40B4-BE49-F238E27FC236}">
                    <a16:creationId xmlns:a16="http://schemas.microsoft.com/office/drawing/2014/main" id="{789BC5BF-2128-2378-F1BE-BBF87EEA45E4}"/>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3774F41C-314A-0F60-D140-E7A92CC2FA3F}"/>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AA8DDFDA-B1D7-AB93-C9A9-DC0319E67C44}"/>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52DF7329-502E-F9EF-8880-821B5D9CE91A}"/>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6" name="Group 25">
              <a:extLst>
                <a:ext uri="{FF2B5EF4-FFF2-40B4-BE49-F238E27FC236}">
                  <a16:creationId xmlns:a16="http://schemas.microsoft.com/office/drawing/2014/main" id="{2C2C44E7-2F80-78EE-BA82-9506339A4223}"/>
                </a:ext>
              </a:extLst>
            </p:cNvPr>
            <p:cNvGrpSpPr/>
            <p:nvPr/>
          </p:nvGrpSpPr>
          <p:grpSpPr>
            <a:xfrm>
              <a:off x="3241766" y="1612695"/>
              <a:ext cx="2905338" cy="2864055"/>
              <a:chOff x="5511927" y="1094955"/>
              <a:chExt cx="801895" cy="801895"/>
            </a:xfrm>
            <a:effectLst/>
          </p:grpSpPr>
          <p:pic>
            <p:nvPicPr>
              <p:cNvPr id="27" name="Picture 26">
                <a:extLst>
                  <a:ext uri="{FF2B5EF4-FFF2-40B4-BE49-F238E27FC236}">
                    <a16:creationId xmlns:a16="http://schemas.microsoft.com/office/drawing/2014/main" id="{F8370FF3-C24B-69B3-CA09-A75C0DF277AE}"/>
                  </a:ext>
                </a:extLst>
              </p:cNvPr>
              <p:cNvPicPr>
                <a:picLocks noChangeAspect="1"/>
              </p:cNvPicPr>
              <p:nvPr/>
            </p:nvPicPr>
            <p:blipFill>
              <a:blip r:embed="rId6"/>
              <a:stretch>
                <a:fillRect/>
              </a:stretch>
            </p:blipFill>
            <p:spPr>
              <a:xfrm rot="3044545">
                <a:off x="5511927" y="1094955"/>
                <a:ext cx="801895" cy="801895"/>
              </a:xfrm>
              <a:prstGeom prst="rect">
                <a:avLst/>
              </a:prstGeom>
              <a:effectLst/>
            </p:spPr>
          </p:pic>
          <p:grpSp>
            <p:nvGrpSpPr>
              <p:cNvPr id="28" name="Group 27">
                <a:extLst>
                  <a:ext uri="{FF2B5EF4-FFF2-40B4-BE49-F238E27FC236}">
                    <a16:creationId xmlns:a16="http://schemas.microsoft.com/office/drawing/2014/main" id="{EE3A8351-E6DF-1319-D4AE-05C54D44A6DF}"/>
                  </a:ext>
                </a:extLst>
              </p:cNvPr>
              <p:cNvGrpSpPr/>
              <p:nvPr/>
            </p:nvGrpSpPr>
            <p:grpSpPr>
              <a:xfrm>
                <a:off x="5800724" y="1415997"/>
                <a:ext cx="276216" cy="230081"/>
                <a:chOff x="5867148" y="1764878"/>
                <a:chExt cx="3063242" cy="2625004"/>
              </a:xfrm>
              <a:effectLst>
                <a:glow rad="25400">
                  <a:schemeClr val="bg1"/>
                </a:glow>
              </a:effectLst>
            </p:grpSpPr>
            <p:pic>
              <p:nvPicPr>
                <p:cNvPr id="29" name="Picture 28">
                  <a:extLst>
                    <a:ext uri="{FF2B5EF4-FFF2-40B4-BE49-F238E27FC236}">
                      <a16:creationId xmlns:a16="http://schemas.microsoft.com/office/drawing/2014/main" id="{4BCB1E73-770F-773E-3A33-6F44F06456C2}"/>
                    </a:ext>
                  </a:extLst>
                </p:cNvPr>
                <p:cNvPicPr>
                  <a:picLocks noChangeAspect="1"/>
                </p:cNvPicPr>
                <p:nvPr/>
              </p:nvPicPr>
              <p:blipFill>
                <a:blip r:embed="rId7"/>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30" name="Picture 29">
                  <a:extLst>
                    <a:ext uri="{FF2B5EF4-FFF2-40B4-BE49-F238E27FC236}">
                      <a16:creationId xmlns:a16="http://schemas.microsoft.com/office/drawing/2014/main" id="{A8917ADD-9806-7BCA-8A0E-02FA325105C4}"/>
                    </a:ext>
                  </a:extLst>
                </p:cNvPr>
                <p:cNvPicPr>
                  <a:picLocks noChangeAspect="1"/>
                </p:cNvPicPr>
                <p:nvPr/>
              </p:nvPicPr>
              <p:blipFill>
                <a:blip r:embed="rId8"/>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31" name="Picture 30">
                  <a:extLst>
                    <a:ext uri="{FF2B5EF4-FFF2-40B4-BE49-F238E27FC236}">
                      <a16:creationId xmlns:a16="http://schemas.microsoft.com/office/drawing/2014/main" id="{04F80509-F5A8-5407-A8E1-550D5C9B0DAE}"/>
                    </a:ext>
                  </a:extLst>
                </p:cNvPr>
                <p:cNvPicPr>
                  <a:picLocks noChangeAspect="1"/>
                </p:cNvPicPr>
                <p:nvPr/>
              </p:nvPicPr>
              <p:blipFill>
                <a:blip r:embed="rId9"/>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10"/>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1"/>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2" name="Picture 1">
            <a:extLst>
              <a:ext uri="{FF2B5EF4-FFF2-40B4-BE49-F238E27FC236}">
                <a16:creationId xmlns:a16="http://schemas.microsoft.com/office/drawing/2014/main" id="{93326657-324F-3CE0-540D-CC7B86323B04}"/>
              </a:ext>
            </a:extLst>
          </p:cNvPr>
          <p:cNvPicPr>
            <a:picLocks noChangeAspect="1"/>
          </p:cNvPicPr>
          <p:nvPr/>
        </p:nvPicPr>
        <p:blipFill>
          <a:blip r:embed="rId12"/>
          <a:stretch>
            <a:fillRect/>
          </a:stretch>
        </p:blipFill>
        <p:spPr>
          <a:xfrm>
            <a:off x="1595006" y="296890"/>
            <a:ext cx="2613776" cy="626712"/>
          </a:xfrm>
          <a:prstGeom prst="rect">
            <a:avLst/>
          </a:prstGeom>
          <a:effectLst>
            <a:glow rad="76200">
              <a:srgbClr val="FFFF00"/>
            </a:glow>
          </a:effectLst>
        </p:spPr>
      </p:pic>
      <p:pic>
        <p:nvPicPr>
          <p:cNvPr id="41" name="Picture 40">
            <a:extLst>
              <a:ext uri="{FF2B5EF4-FFF2-40B4-BE49-F238E27FC236}">
                <a16:creationId xmlns:a16="http://schemas.microsoft.com/office/drawing/2014/main" id="{0C7127EE-4E90-8FFA-8662-6ABAB088DDA9}"/>
              </a:ext>
            </a:extLst>
          </p:cNvPr>
          <p:cNvPicPr>
            <a:picLocks noChangeAspect="1"/>
          </p:cNvPicPr>
          <p:nvPr/>
        </p:nvPicPr>
        <p:blipFill>
          <a:blip r:embed="rId13"/>
          <a:stretch>
            <a:fillRect/>
          </a:stretch>
        </p:blipFill>
        <p:spPr>
          <a:xfrm>
            <a:off x="1805941" y="6339667"/>
            <a:ext cx="8526779" cy="542591"/>
          </a:xfrm>
          <a:prstGeom prst="rect">
            <a:avLst/>
          </a:prstGeom>
          <a:effectLst>
            <a:glow rad="114300">
              <a:schemeClr val="bg1"/>
            </a:glow>
          </a:effectLst>
        </p:spPr>
      </p:pic>
      <p:pic>
        <p:nvPicPr>
          <p:cNvPr id="9" name="Picture 8">
            <a:extLst>
              <a:ext uri="{FF2B5EF4-FFF2-40B4-BE49-F238E27FC236}">
                <a16:creationId xmlns:a16="http://schemas.microsoft.com/office/drawing/2014/main" id="{C898A1DB-23D0-D54C-7D3C-CABC3E458FFB}"/>
              </a:ext>
            </a:extLst>
          </p:cNvPr>
          <p:cNvPicPr>
            <a:picLocks noChangeAspect="1"/>
          </p:cNvPicPr>
          <p:nvPr/>
        </p:nvPicPr>
        <p:blipFill>
          <a:blip r:embed="rId14"/>
          <a:stretch>
            <a:fillRect/>
          </a:stretch>
        </p:blipFill>
        <p:spPr>
          <a:xfrm>
            <a:off x="4276634" y="79601"/>
            <a:ext cx="6273475" cy="1194435"/>
          </a:xfrm>
          <a:prstGeom prst="rect">
            <a:avLst/>
          </a:prstGeom>
          <a:effectLst>
            <a:glow rad="114300">
              <a:schemeClr val="bg1"/>
            </a:glow>
          </a:effectLst>
        </p:spPr>
      </p:pic>
      <p:pic>
        <p:nvPicPr>
          <p:cNvPr id="16" name="Picture 15">
            <a:extLst>
              <a:ext uri="{FF2B5EF4-FFF2-40B4-BE49-F238E27FC236}">
                <a16:creationId xmlns:a16="http://schemas.microsoft.com/office/drawing/2014/main" id="{D7494B45-63E2-8F5B-9CDB-C28E2E926CA7}"/>
              </a:ext>
            </a:extLst>
          </p:cNvPr>
          <p:cNvPicPr>
            <a:picLocks noChangeAspect="1"/>
          </p:cNvPicPr>
          <p:nvPr/>
        </p:nvPicPr>
        <p:blipFill>
          <a:blip r:embed="rId15"/>
          <a:stretch>
            <a:fillRect/>
          </a:stretch>
        </p:blipFill>
        <p:spPr>
          <a:xfrm>
            <a:off x="1106439" y="2000090"/>
            <a:ext cx="10217782" cy="2060627"/>
          </a:xfrm>
          <a:prstGeom prst="rect">
            <a:avLst/>
          </a:prstGeom>
          <a:effectLst>
            <a:glow rad="114300">
              <a:schemeClr val="bg1"/>
            </a:glow>
          </a:effectLst>
        </p:spPr>
      </p:pic>
      <p:pic>
        <p:nvPicPr>
          <p:cNvPr id="17" name="Picture 16">
            <a:extLst>
              <a:ext uri="{FF2B5EF4-FFF2-40B4-BE49-F238E27FC236}">
                <a16:creationId xmlns:a16="http://schemas.microsoft.com/office/drawing/2014/main" id="{158967CA-ACCA-637F-6F65-BB8861A341DC}"/>
              </a:ext>
            </a:extLst>
          </p:cNvPr>
          <p:cNvPicPr>
            <a:picLocks noChangeAspect="1"/>
          </p:cNvPicPr>
          <p:nvPr/>
        </p:nvPicPr>
        <p:blipFill>
          <a:blip r:embed="rId16"/>
          <a:stretch>
            <a:fillRect/>
          </a:stretch>
        </p:blipFill>
        <p:spPr>
          <a:xfrm>
            <a:off x="1106439" y="4255235"/>
            <a:ext cx="10217782" cy="1152244"/>
          </a:xfrm>
          <a:prstGeom prst="rect">
            <a:avLst/>
          </a:prstGeom>
          <a:effectLst>
            <a:glow rad="114300">
              <a:schemeClr val="bg1"/>
            </a:glow>
          </a:effectLst>
        </p:spPr>
      </p:pic>
      <p:cxnSp>
        <p:nvCxnSpPr>
          <p:cNvPr id="18" name="Straight Connector 17">
            <a:extLst>
              <a:ext uri="{FF2B5EF4-FFF2-40B4-BE49-F238E27FC236}">
                <a16:creationId xmlns:a16="http://schemas.microsoft.com/office/drawing/2014/main" id="{7A64A6F4-253E-E825-2E4D-5FE180BEDE2E}"/>
              </a:ext>
            </a:extLst>
          </p:cNvPr>
          <p:cNvCxnSpPr>
            <a:cxnSpLocks/>
          </p:cNvCxnSpPr>
          <p:nvPr/>
        </p:nvCxnSpPr>
        <p:spPr>
          <a:xfrm>
            <a:off x="6043267" y="1185548"/>
            <a:ext cx="6148733" cy="0"/>
          </a:xfrm>
          <a:prstGeom prst="line">
            <a:avLst/>
          </a:prstGeom>
          <a:effectLst>
            <a:glow rad="50800">
              <a:schemeClr val="bg1">
                <a:alpha val="81000"/>
              </a:schemeClr>
            </a:glow>
          </a:effectLst>
        </p:spPr>
        <p:style>
          <a:lnRef idx="3">
            <a:schemeClr val="accent1"/>
          </a:lnRef>
          <a:fillRef idx="0">
            <a:schemeClr val="accent1"/>
          </a:fillRef>
          <a:effectRef idx="2">
            <a:schemeClr val="accent1"/>
          </a:effectRef>
          <a:fontRef idx="minor">
            <a:schemeClr val="tx1"/>
          </a:fontRef>
        </p:style>
      </p:cxnSp>
      <p:sp>
        <p:nvSpPr>
          <p:cNvPr id="3" name="Rectangle: Rounded Corners 2">
            <a:extLst>
              <a:ext uri="{FF2B5EF4-FFF2-40B4-BE49-F238E27FC236}">
                <a16:creationId xmlns:a16="http://schemas.microsoft.com/office/drawing/2014/main" id="{94D60375-A419-F318-6105-E6EC96902D14}"/>
              </a:ext>
            </a:extLst>
          </p:cNvPr>
          <p:cNvSpPr/>
          <p:nvPr/>
        </p:nvSpPr>
        <p:spPr>
          <a:xfrm>
            <a:off x="902580" y="1635704"/>
            <a:ext cx="10624304" cy="4036748"/>
          </a:xfrm>
          <a:prstGeom prst="roundRect">
            <a:avLst>
              <a:gd name="adj" fmla="val 6226"/>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D5D00FFD-A339-5F1E-DE70-94DE6199D6DF}"/>
              </a:ext>
            </a:extLst>
          </p:cNvPr>
          <p:cNvPicPr>
            <a:picLocks noChangeAspect="1"/>
          </p:cNvPicPr>
          <p:nvPr/>
        </p:nvPicPr>
        <p:blipFill>
          <a:blip r:embed="rId17"/>
          <a:stretch>
            <a:fillRect/>
          </a:stretch>
        </p:blipFill>
        <p:spPr>
          <a:xfrm>
            <a:off x="1106439" y="1322041"/>
            <a:ext cx="6340390" cy="646232"/>
          </a:xfrm>
          <a:prstGeom prst="rect">
            <a:avLst/>
          </a:prstGeom>
          <a:effectLst>
            <a:glow rad="76200">
              <a:srgbClr val="FFFF00"/>
            </a:glow>
          </a:effectLst>
        </p:spPr>
      </p:pic>
    </p:spTree>
    <p:extLst>
      <p:ext uri="{BB962C8B-B14F-4D97-AF65-F5344CB8AC3E}">
        <p14:creationId xmlns:p14="http://schemas.microsoft.com/office/powerpoint/2010/main" val="2938464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8000" t="-12000" r="-8000"/>
          </a:stretch>
        </a:blipFill>
        <a:effectLst/>
      </p:bgPr>
    </p:bg>
    <p:spTree>
      <p:nvGrpSpPr>
        <p:cNvPr id="1" name=""/>
        <p:cNvGrpSpPr/>
        <p:nvPr/>
      </p:nvGrpSpPr>
      <p:grpSpPr>
        <a:xfrm>
          <a:off x="0" y="0"/>
          <a:ext cx="0" cy="0"/>
          <a:chOff x="0" y="0"/>
          <a:chExt cx="0" cy="0"/>
        </a:xfrm>
      </p:grpSpPr>
      <p:pic>
        <p:nvPicPr>
          <p:cNvPr id="2" name="4865-181014373_small">
            <a:hlinkClick r:id="" action="ppaction://media"/>
            <a:extLst>
              <a:ext uri="{FF2B5EF4-FFF2-40B4-BE49-F238E27FC236}">
                <a16:creationId xmlns:a16="http://schemas.microsoft.com/office/drawing/2014/main" id="{D15A3731-4325-D5BA-C713-C0AE46C298BC}"/>
              </a:ext>
            </a:extLst>
          </p:cNvPr>
          <p:cNvPicPr>
            <a:picLocks noChangeAspect="1"/>
          </p:cNvPicPr>
          <p:nvPr>
            <a:videoFile r:link="rId2"/>
            <p:extLst>
              <p:ext uri="{DAA4B4D4-6D71-4841-9C94-3DE7FCFB9230}">
                <p14:media xmlns:p14="http://schemas.microsoft.com/office/powerpoint/2010/main" r:embed="rId1"/>
              </p:ext>
            </p:extLst>
          </p:nvPr>
        </p:nvPicPr>
        <p:blipFill>
          <a:blip r:embed="rId6">
            <a:lum bright="20000" contrast="40000"/>
          </a:blip>
          <a:stretch>
            <a:fillRect/>
          </a:stretch>
        </p:blipFill>
        <p:spPr>
          <a:xfrm flipV="1">
            <a:off x="7618" y="195"/>
            <a:ext cx="12184382" cy="6853715"/>
          </a:xfrm>
          <a:prstGeom prst="rect">
            <a:avLst/>
          </a:prstGeom>
        </p:spPr>
      </p:pic>
      <p:pic>
        <p:nvPicPr>
          <p:cNvPr id="57" name="Picture 56">
            <a:extLst>
              <a:ext uri="{FF2B5EF4-FFF2-40B4-BE49-F238E27FC236}">
                <a16:creationId xmlns:a16="http://schemas.microsoft.com/office/drawing/2014/main" id="{2F84665C-4971-0F36-BF41-E101A92E7C49}"/>
              </a:ext>
            </a:extLst>
          </p:cNvPr>
          <p:cNvPicPr>
            <a:picLocks noChangeAspect="1"/>
          </p:cNvPicPr>
          <p:nvPr/>
        </p:nvPicPr>
        <p:blipFill>
          <a:blip r:embed="rId7"/>
          <a:stretch>
            <a:fillRect/>
          </a:stretch>
        </p:blipFill>
        <p:spPr>
          <a:xfrm>
            <a:off x="2649309" y="121652"/>
            <a:ext cx="6893376" cy="737409"/>
          </a:xfrm>
          <a:prstGeom prst="rect">
            <a:avLst/>
          </a:prstGeom>
          <a:effectLst>
            <a:glow rad="76200">
              <a:schemeClr val="bg1"/>
            </a:glow>
          </a:effectLst>
        </p:spPr>
      </p:pic>
      <p:pic>
        <p:nvPicPr>
          <p:cNvPr id="58" name="Picture 57">
            <a:extLst>
              <a:ext uri="{FF2B5EF4-FFF2-40B4-BE49-F238E27FC236}">
                <a16:creationId xmlns:a16="http://schemas.microsoft.com/office/drawing/2014/main" id="{D556DAE6-F189-C251-99EB-79FE5D1D1593}"/>
              </a:ext>
            </a:extLst>
          </p:cNvPr>
          <p:cNvPicPr>
            <a:picLocks noChangeAspect="1"/>
          </p:cNvPicPr>
          <p:nvPr/>
        </p:nvPicPr>
        <p:blipFill>
          <a:blip r:embed="rId8"/>
          <a:stretch>
            <a:fillRect/>
          </a:stretch>
        </p:blipFill>
        <p:spPr>
          <a:xfrm>
            <a:off x="3038376" y="588326"/>
            <a:ext cx="6107628" cy="737940"/>
          </a:xfrm>
          <a:prstGeom prst="rect">
            <a:avLst/>
          </a:prstGeom>
          <a:effectLst>
            <a:glow rad="76200">
              <a:schemeClr val="bg1"/>
            </a:glow>
          </a:effectLst>
        </p:spPr>
      </p:pic>
      <p:grpSp>
        <p:nvGrpSpPr>
          <p:cNvPr id="59" name="Group 58">
            <a:extLst>
              <a:ext uri="{FF2B5EF4-FFF2-40B4-BE49-F238E27FC236}">
                <a16:creationId xmlns:a16="http://schemas.microsoft.com/office/drawing/2014/main" id="{9D808784-D916-6AA1-6342-3A1D3AF0D454}"/>
              </a:ext>
            </a:extLst>
          </p:cNvPr>
          <p:cNvGrpSpPr/>
          <p:nvPr/>
        </p:nvGrpSpPr>
        <p:grpSpPr>
          <a:xfrm>
            <a:off x="169485" y="6441898"/>
            <a:ext cx="1738612" cy="298108"/>
            <a:chOff x="418002" y="310219"/>
            <a:chExt cx="2149629" cy="368582"/>
          </a:xfrm>
        </p:grpSpPr>
        <p:pic>
          <p:nvPicPr>
            <p:cNvPr id="60" name="Picture 59">
              <a:extLst>
                <a:ext uri="{FF2B5EF4-FFF2-40B4-BE49-F238E27FC236}">
                  <a16:creationId xmlns:a16="http://schemas.microsoft.com/office/drawing/2014/main" id="{D28B0EBD-A071-6A0B-E7F7-CDAB66935CB9}"/>
                </a:ext>
              </a:extLst>
            </p:cNvPr>
            <p:cNvPicPr>
              <a:picLocks noChangeAspect="1"/>
            </p:cNvPicPr>
            <p:nvPr/>
          </p:nvPicPr>
          <p:blipFill>
            <a:blip r:embed="rId9"/>
            <a:stretch>
              <a:fillRect/>
            </a:stretch>
          </p:blipFill>
          <p:spPr>
            <a:xfrm>
              <a:off x="908726" y="414417"/>
              <a:ext cx="1658905" cy="209670"/>
            </a:xfrm>
            <a:prstGeom prst="rect">
              <a:avLst/>
            </a:prstGeom>
            <a:effectLst>
              <a:glow rad="38100">
                <a:schemeClr val="bg1"/>
              </a:glow>
            </a:effectLst>
          </p:spPr>
        </p:pic>
        <p:pic>
          <p:nvPicPr>
            <p:cNvPr id="61" name="Picture 60">
              <a:extLst>
                <a:ext uri="{FF2B5EF4-FFF2-40B4-BE49-F238E27FC236}">
                  <a16:creationId xmlns:a16="http://schemas.microsoft.com/office/drawing/2014/main" id="{1CE8C312-673C-BE72-4F90-49AE989BF944}"/>
                </a:ext>
              </a:extLst>
            </p:cNvPr>
            <p:cNvPicPr>
              <a:picLocks noChangeAspect="1"/>
            </p:cNvPicPr>
            <p:nvPr/>
          </p:nvPicPr>
          <p:blipFill>
            <a:blip r:embed="rId10"/>
            <a:stretch>
              <a:fillRect/>
            </a:stretch>
          </p:blipFill>
          <p:spPr>
            <a:xfrm>
              <a:off x="418002" y="310219"/>
              <a:ext cx="435240" cy="368582"/>
            </a:xfrm>
            <a:prstGeom prst="rect">
              <a:avLst/>
            </a:prstGeom>
            <a:ln>
              <a:noFill/>
            </a:ln>
            <a:effectLst>
              <a:glow rad="101600">
                <a:schemeClr val="bg1">
                  <a:alpha val="83000"/>
                </a:schemeClr>
              </a:glow>
            </a:effectLst>
          </p:spPr>
        </p:pic>
      </p:grpSp>
      <p:pic>
        <p:nvPicPr>
          <p:cNvPr id="6" name="Picture 5">
            <a:extLst>
              <a:ext uri="{FF2B5EF4-FFF2-40B4-BE49-F238E27FC236}">
                <a16:creationId xmlns:a16="http://schemas.microsoft.com/office/drawing/2014/main" id="{1BBBA28A-8DE9-46C4-9FE7-1A86FCD8A632}"/>
              </a:ext>
            </a:extLst>
          </p:cNvPr>
          <p:cNvPicPr>
            <a:picLocks noChangeAspect="1"/>
          </p:cNvPicPr>
          <p:nvPr/>
        </p:nvPicPr>
        <p:blipFill>
          <a:blip r:embed="rId11"/>
          <a:stretch>
            <a:fillRect/>
          </a:stretch>
        </p:blipFill>
        <p:spPr>
          <a:xfrm>
            <a:off x="1840231" y="6339667"/>
            <a:ext cx="8526779" cy="542591"/>
          </a:xfrm>
          <a:prstGeom prst="rect">
            <a:avLst/>
          </a:prstGeom>
          <a:effectLst>
            <a:glow rad="114300">
              <a:schemeClr val="bg1"/>
            </a:glow>
          </a:effectLst>
        </p:spPr>
      </p:pic>
      <p:grpSp>
        <p:nvGrpSpPr>
          <p:cNvPr id="3" name="Group 2">
            <a:extLst>
              <a:ext uri="{FF2B5EF4-FFF2-40B4-BE49-F238E27FC236}">
                <a16:creationId xmlns:a16="http://schemas.microsoft.com/office/drawing/2014/main" id="{1F65CC45-C39F-F33A-12B9-0EE5A4DAA6E6}"/>
              </a:ext>
            </a:extLst>
          </p:cNvPr>
          <p:cNvGrpSpPr/>
          <p:nvPr/>
        </p:nvGrpSpPr>
        <p:grpSpPr>
          <a:xfrm>
            <a:off x="3876891" y="1458607"/>
            <a:ext cx="4438212" cy="4297316"/>
            <a:chOff x="2819400" y="895350"/>
            <a:chExt cx="3849709" cy="3581400"/>
          </a:xfrm>
          <a:effectLst>
            <a:glow rad="114300">
              <a:schemeClr val="bg1"/>
            </a:glow>
          </a:effectLst>
        </p:grpSpPr>
        <p:pic>
          <p:nvPicPr>
            <p:cNvPr id="7" name="Picture 6">
              <a:extLst>
                <a:ext uri="{FF2B5EF4-FFF2-40B4-BE49-F238E27FC236}">
                  <a16:creationId xmlns:a16="http://schemas.microsoft.com/office/drawing/2014/main" id="{C836E0B3-CB21-2502-CBFF-EF9806CAF4C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19400" y="895350"/>
              <a:ext cx="3849709" cy="1711312"/>
            </a:xfrm>
            <a:prstGeom prst="rect">
              <a:avLst/>
            </a:prstGeom>
            <a:effectLst/>
          </p:spPr>
        </p:pic>
        <p:grpSp>
          <p:nvGrpSpPr>
            <p:cNvPr id="8" name="Group 7">
              <a:extLst>
                <a:ext uri="{FF2B5EF4-FFF2-40B4-BE49-F238E27FC236}">
                  <a16:creationId xmlns:a16="http://schemas.microsoft.com/office/drawing/2014/main" id="{391D4249-A30B-ECE0-6D9C-6BD7ACD9FAB3}"/>
                </a:ext>
              </a:extLst>
            </p:cNvPr>
            <p:cNvGrpSpPr/>
            <p:nvPr/>
          </p:nvGrpSpPr>
          <p:grpSpPr>
            <a:xfrm>
              <a:off x="3809978" y="1718740"/>
              <a:ext cx="2087436" cy="2455368"/>
              <a:chOff x="2779833" y="-88039"/>
              <a:chExt cx="3692966" cy="4907389"/>
            </a:xfrm>
          </p:grpSpPr>
          <p:sp>
            <p:nvSpPr>
              <p:cNvPr id="15" name="Freeform: Shape 14">
                <a:extLst>
                  <a:ext uri="{FF2B5EF4-FFF2-40B4-BE49-F238E27FC236}">
                    <a16:creationId xmlns:a16="http://schemas.microsoft.com/office/drawing/2014/main" id="{3CDF588A-2C92-87DF-58D2-46821635BBAD}"/>
                  </a:ext>
                </a:extLst>
              </p:cNvPr>
              <p:cNvSpPr/>
              <p:nvPr/>
            </p:nvSpPr>
            <p:spPr>
              <a:xfrm rot="19838872">
                <a:off x="2779833" y="-88039"/>
                <a:ext cx="748674" cy="4907389"/>
              </a:xfrm>
              <a:custGeom>
                <a:avLst/>
                <a:gdLst>
                  <a:gd name="connsiteX0" fmla="*/ 0 w 748674"/>
                  <a:gd name="connsiteY0" fmla="*/ 1461540 h 4907389"/>
                  <a:gd name="connsiteX1" fmla="*/ 748674 w 748674"/>
                  <a:gd name="connsiteY1" fmla="*/ 1882572 h 4907389"/>
                  <a:gd name="connsiteX2" fmla="*/ 748674 w 748674"/>
                  <a:gd name="connsiteY2" fmla="*/ 4907389 h 4907389"/>
                  <a:gd name="connsiteX3" fmla="*/ 0 w 748674"/>
                  <a:gd name="connsiteY3" fmla="*/ 4486357 h 4907389"/>
                  <a:gd name="connsiteX4" fmla="*/ 748674 w 748674"/>
                  <a:gd name="connsiteY4" fmla="*/ 8368 h 4907389"/>
                  <a:gd name="connsiteX5" fmla="*/ 748674 w 748674"/>
                  <a:gd name="connsiteY5" fmla="*/ 10774 h 4907389"/>
                  <a:gd name="connsiteX6" fmla="*/ 729517 w 748674"/>
                  <a:gd name="connsiteY6" fmla="*/ 0 h 490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8674" h="4907389">
                    <a:moveTo>
                      <a:pt x="0" y="1461540"/>
                    </a:moveTo>
                    <a:lnTo>
                      <a:pt x="748674" y="1882572"/>
                    </a:lnTo>
                    <a:lnTo>
                      <a:pt x="748674" y="4907389"/>
                    </a:lnTo>
                    <a:lnTo>
                      <a:pt x="0" y="4486357"/>
                    </a:lnTo>
                    <a:close/>
                    <a:moveTo>
                      <a:pt x="748674" y="8368"/>
                    </a:moveTo>
                    <a:lnTo>
                      <a:pt x="748674" y="10774"/>
                    </a:lnTo>
                    <a:lnTo>
                      <a:pt x="729517" y="0"/>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E61C0E8-9BBF-5DB2-2D68-D354A756B15D}"/>
                  </a:ext>
                </a:extLst>
              </p:cNvPr>
              <p:cNvSpPr/>
              <p:nvPr/>
            </p:nvSpPr>
            <p:spPr>
              <a:xfrm>
                <a:off x="4843370"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6F4828F1-C213-D937-A27F-626D15BBF415}"/>
                  </a:ext>
                </a:extLst>
              </p:cNvPr>
              <p:cNvSpPr/>
              <p:nvPr/>
            </p:nvSpPr>
            <p:spPr>
              <a:xfrm rot="1735914">
                <a:off x="3164417" y="1289418"/>
                <a:ext cx="748674" cy="3426934"/>
              </a:xfrm>
              <a:custGeom>
                <a:avLst/>
                <a:gdLst>
                  <a:gd name="connsiteX0" fmla="*/ 0 w 748674"/>
                  <a:gd name="connsiteY0" fmla="*/ 413834 h 3426934"/>
                  <a:gd name="connsiteX1" fmla="*/ 748674 w 748674"/>
                  <a:gd name="connsiteY1" fmla="*/ 0 h 3426934"/>
                  <a:gd name="connsiteX2" fmla="*/ 748674 w 748674"/>
                  <a:gd name="connsiteY2" fmla="*/ 3013100 h 3426934"/>
                  <a:gd name="connsiteX3" fmla="*/ 0 w 748674"/>
                  <a:gd name="connsiteY3" fmla="*/ 3426934 h 3426934"/>
                </a:gdLst>
                <a:ahLst/>
                <a:cxnLst>
                  <a:cxn ang="0">
                    <a:pos x="connsiteX0" y="connsiteY0"/>
                  </a:cxn>
                  <a:cxn ang="0">
                    <a:pos x="connsiteX1" y="connsiteY1"/>
                  </a:cxn>
                  <a:cxn ang="0">
                    <a:pos x="connsiteX2" y="connsiteY2"/>
                  </a:cxn>
                  <a:cxn ang="0">
                    <a:pos x="connsiteX3" y="connsiteY3"/>
                  </a:cxn>
                </a:cxnLst>
                <a:rect l="l" t="t" r="r" b="b"/>
                <a:pathLst>
                  <a:path w="748674" h="3426934">
                    <a:moveTo>
                      <a:pt x="0" y="413834"/>
                    </a:moveTo>
                    <a:lnTo>
                      <a:pt x="748674" y="0"/>
                    </a:lnTo>
                    <a:lnTo>
                      <a:pt x="748674" y="3013100"/>
                    </a:lnTo>
                    <a:lnTo>
                      <a:pt x="0" y="3426934"/>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C65BD7CD-92F8-EA49-3838-4B7C7FAFCE33}"/>
                  </a:ext>
                </a:extLst>
              </p:cNvPr>
              <p:cNvSpPr/>
              <p:nvPr/>
            </p:nvSpPr>
            <p:spPr>
              <a:xfrm>
                <a:off x="5724125" y="1679517"/>
                <a:ext cx="748674" cy="2648597"/>
              </a:xfrm>
              <a:custGeom>
                <a:avLst/>
                <a:gdLst>
                  <a:gd name="connsiteX0" fmla="*/ 0 w 748674"/>
                  <a:gd name="connsiteY0" fmla="*/ 0 h 2648597"/>
                  <a:gd name="connsiteX1" fmla="*/ 748674 w 748674"/>
                  <a:gd name="connsiteY1" fmla="*/ 0 h 2648597"/>
                  <a:gd name="connsiteX2" fmla="*/ 748674 w 748674"/>
                  <a:gd name="connsiteY2" fmla="*/ 2648597 h 2648597"/>
                  <a:gd name="connsiteX3" fmla="*/ 0 w 748674"/>
                  <a:gd name="connsiteY3" fmla="*/ 2648597 h 2648597"/>
                </a:gdLst>
                <a:ahLst/>
                <a:cxnLst>
                  <a:cxn ang="0">
                    <a:pos x="connsiteX0" y="connsiteY0"/>
                  </a:cxn>
                  <a:cxn ang="0">
                    <a:pos x="connsiteX1" y="connsiteY1"/>
                  </a:cxn>
                  <a:cxn ang="0">
                    <a:pos x="connsiteX2" y="connsiteY2"/>
                  </a:cxn>
                  <a:cxn ang="0">
                    <a:pos x="connsiteX3" y="connsiteY3"/>
                  </a:cxn>
                </a:cxnLst>
                <a:rect l="l" t="t" r="r" b="b"/>
                <a:pathLst>
                  <a:path w="748674" h="2648597">
                    <a:moveTo>
                      <a:pt x="0" y="0"/>
                    </a:moveTo>
                    <a:lnTo>
                      <a:pt x="748674" y="0"/>
                    </a:lnTo>
                    <a:lnTo>
                      <a:pt x="748674" y="2648597"/>
                    </a:lnTo>
                    <a:lnTo>
                      <a:pt x="0" y="2648597"/>
                    </a:lnTo>
                    <a:close/>
                  </a:path>
                </a:pathLst>
              </a:custGeom>
              <a:gradFill>
                <a:gsLst>
                  <a:gs pos="0">
                    <a:schemeClr val="accent1">
                      <a:lumMod val="5000"/>
                      <a:lumOff val="95000"/>
                    </a:schemeClr>
                  </a:gs>
                  <a:gs pos="42000">
                    <a:srgbClr val="C00000"/>
                  </a:gs>
                  <a:gs pos="72000">
                    <a:srgbClr val="FF0000"/>
                  </a:gs>
                  <a:gs pos="94000">
                    <a:srgbClr val="373398"/>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9" name="Group 8">
              <a:extLst>
                <a:ext uri="{FF2B5EF4-FFF2-40B4-BE49-F238E27FC236}">
                  <a16:creationId xmlns:a16="http://schemas.microsoft.com/office/drawing/2014/main" id="{004D311A-3E18-30E7-40EB-39EFE9947D38}"/>
                </a:ext>
              </a:extLst>
            </p:cNvPr>
            <p:cNvGrpSpPr/>
            <p:nvPr/>
          </p:nvGrpSpPr>
          <p:grpSpPr>
            <a:xfrm>
              <a:off x="3241766" y="1612695"/>
              <a:ext cx="2905338" cy="2864055"/>
              <a:chOff x="5511927" y="1094955"/>
              <a:chExt cx="801895" cy="801895"/>
            </a:xfrm>
            <a:effectLst/>
          </p:grpSpPr>
          <p:pic>
            <p:nvPicPr>
              <p:cNvPr id="10" name="Picture 9">
                <a:extLst>
                  <a:ext uri="{FF2B5EF4-FFF2-40B4-BE49-F238E27FC236}">
                    <a16:creationId xmlns:a16="http://schemas.microsoft.com/office/drawing/2014/main" id="{2F149E23-2968-C6CB-24D1-6FB4BD97E503}"/>
                  </a:ext>
                </a:extLst>
              </p:cNvPr>
              <p:cNvPicPr>
                <a:picLocks noChangeAspect="1"/>
              </p:cNvPicPr>
              <p:nvPr/>
            </p:nvPicPr>
            <p:blipFill>
              <a:blip r:embed="rId13"/>
              <a:stretch>
                <a:fillRect/>
              </a:stretch>
            </p:blipFill>
            <p:spPr>
              <a:xfrm rot="3044545">
                <a:off x="5511927" y="1094955"/>
                <a:ext cx="801895" cy="801895"/>
              </a:xfrm>
              <a:prstGeom prst="rect">
                <a:avLst/>
              </a:prstGeom>
              <a:effectLst/>
            </p:spPr>
          </p:pic>
          <p:grpSp>
            <p:nvGrpSpPr>
              <p:cNvPr id="11" name="Group 10">
                <a:extLst>
                  <a:ext uri="{FF2B5EF4-FFF2-40B4-BE49-F238E27FC236}">
                    <a16:creationId xmlns:a16="http://schemas.microsoft.com/office/drawing/2014/main" id="{888E7A5C-63EB-63FC-7314-95834A3A2B4C}"/>
                  </a:ext>
                </a:extLst>
              </p:cNvPr>
              <p:cNvGrpSpPr/>
              <p:nvPr/>
            </p:nvGrpSpPr>
            <p:grpSpPr>
              <a:xfrm>
                <a:off x="5800724" y="1415997"/>
                <a:ext cx="276216" cy="230081"/>
                <a:chOff x="5867148" y="1764878"/>
                <a:chExt cx="3063242" cy="2625004"/>
              </a:xfrm>
              <a:effectLst>
                <a:glow rad="25400">
                  <a:schemeClr val="bg1"/>
                </a:glow>
              </a:effectLst>
            </p:grpSpPr>
            <p:pic>
              <p:nvPicPr>
                <p:cNvPr id="12" name="Picture 11">
                  <a:extLst>
                    <a:ext uri="{FF2B5EF4-FFF2-40B4-BE49-F238E27FC236}">
                      <a16:creationId xmlns:a16="http://schemas.microsoft.com/office/drawing/2014/main" id="{A74D7253-41A6-0680-E408-A8ACC458F9F2}"/>
                    </a:ext>
                  </a:extLst>
                </p:cNvPr>
                <p:cNvPicPr>
                  <a:picLocks noChangeAspect="1"/>
                </p:cNvPicPr>
                <p:nvPr/>
              </p:nvPicPr>
              <p:blipFill>
                <a:blip r:embed="rId14"/>
                <a:stretch>
                  <a:fillRect/>
                </a:stretch>
              </p:blipFill>
              <p:spPr>
                <a:xfrm>
                  <a:off x="7478018" y="2468118"/>
                  <a:ext cx="1452372" cy="1921764"/>
                </a:xfrm>
                <a:prstGeom prst="rect">
                  <a:avLst/>
                </a:prstGeom>
                <a:effectLst>
                  <a:outerShdw blurRad="50800" dist="38100" dir="5400000" algn="t" rotWithShape="0">
                    <a:prstClr val="black">
                      <a:alpha val="40000"/>
                    </a:prstClr>
                  </a:outerShdw>
                </a:effectLst>
              </p:spPr>
            </p:pic>
            <p:pic>
              <p:nvPicPr>
                <p:cNvPr id="13" name="Picture 12">
                  <a:extLst>
                    <a:ext uri="{FF2B5EF4-FFF2-40B4-BE49-F238E27FC236}">
                      <a16:creationId xmlns:a16="http://schemas.microsoft.com/office/drawing/2014/main" id="{2AAC8177-F158-F3C3-63E3-2FE3E35C9355}"/>
                    </a:ext>
                  </a:extLst>
                </p:cNvPr>
                <p:cNvPicPr>
                  <a:picLocks noChangeAspect="1"/>
                </p:cNvPicPr>
                <p:nvPr/>
              </p:nvPicPr>
              <p:blipFill>
                <a:blip r:embed="rId15"/>
                <a:stretch>
                  <a:fillRect/>
                </a:stretch>
              </p:blipFill>
              <p:spPr>
                <a:xfrm>
                  <a:off x="5867148" y="2468118"/>
                  <a:ext cx="1930908" cy="1921764"/>
                </a:xfrm>
                <a:prstGeom prst="rect">
                  <a:avLst/>
                </a:prstGeom>
                <a:effectLst>
                  <a:outerShdw blurRad="50800" dist="38100" dir="5400000" algn="t" rotWithShape="0">
                    <a:prstClr val="black">
                      <a:alpha val="40000"/>
                    </a:prstClr>
                  </a:outerShdw>
                </a:effectLst>
              </p:spPr>
            </p:pic>
            <p:pic>
              <p:nvPicPr>
                <p:cNvPr id="14" name="Picture 13">
                  <a:extLst>
                    <a:ext uri="{FF2B5EF4-FFF2-40B4-BE49-F238E27FC236}">
                      <a16:creationId xmlns:a16="http://schemas.microsoft.com/office/drawing/2014/main" id="{21CD4081-AF00-0721-96E5-DF5FFE458831}"/>
                    </a:ext>
                  </a:extLst>
                </p:cNvPr>
                <p:cNvPicPr>
                  <a:picLocks noChangeAspect="1"/>
                </p:cNvPicPr>
                <p:nvPr/>
              </p:nvPicPr>
              <p:blipFill>
                <a:blip r:embed="rId16"/>
                <a:stretch>
                  <a:fillRect/>
                </a:stretch>
              </p:blipFill>
              <p:spPr>
                <a:xfrm>
                  <a:off x="7037920" y="1764878"/>
                  <a:ext cx="794004" cy="787908"/>
                </a:xfrm>
                <a:prstGeom prst="rect">
                  <a:avLst/>
                </a:prstGeom>
                <a:effectLst>
                  <a:outerShdw blurRad="50800" dist="38100" dir="5400000" algn="t" rotWithShape="0">
                    <a:prstClr val="black">
                      <a:alpha val="40000"/>
                    </a:prstClr>
                  </a:outerShdw>
                </a:effectLst>
              </p:spPr>
            </p:pic>
          </p:grpSp>
        </p:grpSp>
      </p:grpSp>
      <p:pic>
        <p:nvPicPr>
          <p:cNvPr id="4" name="Picture 3">
            <a:extLst>
              <a:ext uri="{FF2B5EF4-FFF2-40B4-BE49-F238E27FC236}">
                <a16:creationId xmlns:a16="http://schemas.microsoft.com/office/drawing/2014/main" id="{AF1EA91F-FB3B-2F74-5F4D-6FAB072F0742}"/>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618" y="-931208"/>
            <a:ext cx="3283149" cy="3283149"/>
          </a:xfrm>
          <a:prstGeom prst="rect">
            <a:avLst/>
          </a:prstGeom>
        </p:spPr>
      </p:pic>
    </p:spTree>
    <p:extLst>
      <p:ext uri="{BB962C8B-B14F-4D97-AF65-F5344CB8AC3E}">
        <p14:creationId xmlns:p14="http://schemas.microsoft.com/office/powerpoint/2010/main" val="248054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46" fill="hold"/>
                                        <p:tgtEl>
                                          <p:spTgt spid="2"/>
                                        </p:tgtEl>
                                      </p:cBhvr>
                                    </p:cmd>
                                  </p:childTnLst>
                                </p:cTn>
                              </p:par>
                              <p:par>
                                <p:cTn id="7" presetID="53" presetClass="entr" presetSubtype="16" fill="hold" nodeType="withEffect">
                                  <p:stCondLst>
                                    <p:cond delay="1500"/>
                                  </p:stCondLst>
                                  <p:childTnLst>
                                    <p:set>
                                      <p:cBhvr>
                                        <p:cTn id="8" dur="1" fill="hold">
                                          <p:stCondLst>
                                            <p:cond delay="0"/>
                                          </p:stCondLst>
                                        </p:cTn>
                                        <p:tgtEl>
                                          <p:spTgt spid="3"/>
                                        </p:tgtEl>
                                        <p:attrNameLst>
                                          <p:attrName>style.visibility</p:attrName>
                                        </p:attrNameLst>
                                      </p:cBhvr>
                                      <p:to>
                                        <p:strVal val="visible"/>
                                      </p:to>
                                    </p:set>
                                    <p:anim calcmode="lin" valueType="num">
                                      <p:cBhvr>
                                        <p:cTn id="9" dur="1500" fill="hold"/>
                                        <p:tgtEl>
                                          <p:spTgt spid="3"/>
                                        </p:tgtEl>
                                        <p:attrNameLst>
                                          <p:attrName>ppt_w</p:attrName>
                                        </p:attrNameLst>
                                      </p:cBhvr>
                                      <p:tavLst>
                                        <p:tav tm="0">
                                          <p:val>
                                            <p:fltVal val="0"/>
                                          </p:val>
                                        </p:tav>
                                        <p:tav tm="100000">
                                          <p:val>
                                            <p:strVal val="#ppt_w"/>
                                          </p:val>
                                        </p:tav>
                                      </p:tavLst>
                                    </p:anim>
                                    <p:anim calcmode="lin" valueType="num">
                                      <p:cBhvr>
                                        <p:cTn id="10" dur="1500" fill="hold"/>
                                        <p:tgtEl>
                                          <p:spTgt spid="3"/>
                                        </p:tgtEl>
                                        <p:attrNameLst>
                                          <p:attrName>ppt_h</p:attrName>
                                        </p:attrNameLst>
                                      </p:cBhvr>
                                      <p:tavLst>
                                        <p:tav tm="0">
                                          <p:val>
                                            <p:fltVal val="0"/>
                                          </p:val>
                                        </p:tav>
                                        <p:tav tm="100000">
                                          <p:val>
                                            <p:strVal val="#ppt_h"/>
                                          </p:val>
                                        </p:tav>
                                      </p:tavLst>
                                    </p:anim>
                                    <p:animEffect transition="in" filter="fade">
                                      <p:cBhvr>
                                        <p:cTn id="11"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12" repeatCount="indefinite" fill="hold" display="0">
                  <p:stCondLst>
                    <p:cond delay="indefinite"/>
                  </p:stCondLst>
                </p:cTn>
                <p:tgtEl>
                  <p:spTgt spid="2"/>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1160</TotalTime>
  <Words>1672</Words>
  <Application>Microsoft Office PowerPoint</Application>
  <PresentationFormat>Widescreen</PresentationFormat>
  <Paragraphs>29</Paragraphs>
  <Slides>7</Slides>
  <Notes>7</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Aptos</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Sơn Mai</cp:lastModifiedBy>
  <cp:revision>99</cp:revision>
  <dcterms:created xsi:type="dcterms:W3CDTF">2020-05-14T13:54:02Z</dcterms:created>
  <dcterms:modified xsi:type="dcterms:W3CDTF">2025-01-01T10:29:47Z</dcterms:modified>
</cp:coreProperties>
</file>