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FFFFFF"/>
    <a:srgbClr val="8AD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60" d="100"/>
          <a:sy n="160" d="100"/>
        </p:scale>
        <p:origin x="1800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5.png"/><Relationship Id="rId21" Type="http://schemas.openxmlformats.org/officeDocument/2006/relationships/image" Target="../media/image60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63" Type="http://schemas.openxmlformats.org/officeDocument/2006/relationships/image" Target="../media/image98.png"/><Relationship Id="rId68" Type="http://schemas.openxmlformats.org/officeDocument/2006/relationships/image" Target="../media/image103.png"/><Relationship Id="rId84" Type="http://schemas.openxmlformats.org/officeDocument/2006/relationships/image" Target="../media/image114.png"/><Relationship Id="rId16" Type="http://schemas.openxmlformats.org/officeDocument/2006/relationships/image" Target="../media/image55.png"/><Relationship Id="rId11" Type="http://schemas.openxmlformats.org/officeDocument/2006/relationships/image" Target="../media/image50.png"/><Relationship Id="rId32" Type="http://schemas.openxmlformats.org/officeDocument/2006/relationships/image" Target="../media/image71.jpeg"/><Relationship Id="rId37" Type="http://schemas.openxmlformats.org/officeDocument/2006/relationships/image" Target="../media/image34.png"/><Relationship Id="rId53" Type="http://schemas.openxmlformats.org/officeDocument/2006/relationships/image" Target="../media/image89.png"/><Relationship Id="rId58" Type="http://schemas.openxmlformats.org/officeDocument/2006/relationships/image" Target="../media/image36.png"/><Relationship Id="rId74" Type="http://schemas.openxmlformats.org/officeDocument/2006/relationships/image" Target="../media/image108.png"/><Relationship Id="rId79" Type="http://schemas.openxmlformats.org/officeDocument/2006/relationships/image" Target="../media/image110.png"/><Relationship Id="rId5" Type="http://schemas.openxmlformats.org/officeDocument/2006/relationships/image" Target="../media/image3.png"/><Relationship Id="rId61" Type="http://schemas.openxmlformats.org/officeDocument/2006/relationships/image" Target="../media/image96.png"/><Relationship Id="rId82" Type="http://schemas.openxmlformats.org/officeDocument/2006/relationships/image" Target="../media/image112.png"/><Relationship Id="rId19" Type="http://schemas.openxmlformats.org/officeDocument/2006/relationships/image" Target="../media/image5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openxmlformats.org/officeDocument/2006/relationships/image" Target="../media/image92.png"/><Relationship Id="rId64" Type="http://schemas.openxmlformats.org/officeDocument/2006/relationships/image" Target="../media/image99.png"/><Relationship Id="rId69" Type="http://schemas.openxmlformats.org/officeDocument/2006/relationships/image" Target="../media/image104.png"/><Relationship Id="rId77" Type="http://schemas.openxmlformats.org/officeDocument/2006/relationships/image" Target="../media/image11.png"/><Relationship Id="rId8" Type="http://schemas.openxmlformats.org/officeDocument/2006/relationships/image" Target="../media/image47.png"/><Relationship Id="rId51" Type="http://schemas.openxmlformats.org/officeDocument/2006/relationships/image" Target="../media/image43.png"/><Relationship Id="rId72" Type="http://schemas.openxmlformats.org/officeDocument/2006/relationships/image" Target="../media/image107.png"/><Relationship Id="rId80" Type="http://schemas.openxmlformats.org/officeDocument/2006/relationships/image" Target="../media/image111.png"/><Relationship Id="rId3" Type="http://schemas.openxmlformats.org/officeDocument/2006/relationships/image" Target="../media/image1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35.png"/><Relationship Id="rId46" Type="http://schemas.openxmlformats.org/officeDocument/2006/relationships/image" Target="../media/image83.png"/><Relationship Id="rId59" Type="http://schemas.openxmlformats.org/officeDocument/2006/relationships/image" Target="../media/image94.png"/><Relationship Id="rId67" Type="http://schemas.openxmlformats.org/officeDocument/2006/relationships/image" Target="../media/image102.png"/><Relationship Id="rId20" Type="http://schemas.openxmlformats.org/officeDocument/2006/relationships/image" Target="../media/image59.png"/><Relationship Id="rId41" Type="http://schemas.openxmlformats.org/officeDocument/2006/relationships/image" Target="../media/image78.png"/><Relationship Id="rId54" Type="http://schemas.openxmlformats.org/officeDocument/2006/relationships/image" Target="../media/image90.png"/><Relationship Id="rId62" Type="http://schemas.openxmlformats.org/officeDocument/2006/relationships/image" Target="../media/image97.png"/><Relationship Id="rId70" Type="http://schemas.openxmlformats.org/officeDocument/2006/relationships/image" Target="../media/image105.png"/><Relationship Id="rId75" Type="http://schemas.openxmlformats.org/officeDocument/2006/relationships/image" Target="../media/image9.png"/><Relationship Id="rId83" Type="http://schemas.openxmlformats.org/officeDocument/2006/relationships/image" Target="../media/image1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5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6.png"/><Relationship Id="rId57" Type="http://schemas.openxmlformats.org/officeDocument/2006/relationships/image" Target="../media/image93.png"/><Relationship Id="rId10" Type="http://schemas.openxmlformats.org/officeDocument/2006/relationships/image" Target="../media/image49.png"/><Relationship Id="rId31" Type="http://schemas.openxmlformats.org/officeDocument/2006/relationships/image" Target="../media/image70.png"/><Relationship Id="rId44" Type="http://schemas.openxmlformats.org/officeDocument/2006/relationships/image" Target="../media/image81.png"/><Relationship Id="rId52" Type="http://schemas.openxmlformats.org/officeDocument/2006/relationships/image" Target="../media/image88.png"/><Relationship Id="rId60" Type="http://schemas.openxmlformats.org/officeDocument/2006/relationships/image" Target="../media/image95.png"/><Relationship Id="rId65" Type="http://schemas.openxmlformats.org/officeDocument/2006/relationships/image" Target="../media/image100.png"/><Relationship Id="rId73" Type="http://schemas.openxmlformats.org/officeDocument/2006/relationships/image" Target="../media/image7.png"/><Relationship Id="rId78" Type="http://schemas.openxmlformats.org/officeDocument/2006/relationships/image" Target="../media/image109.png"/><Relationship Id="rId81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9" Type="http://schemas.openxmlformats.org/officeDocument/2006/relationships/image" Target="../media/image76.png"/><Relationship Id="rId34" Type="http://schemas.openxmlformats.org/officeDocument/2006/relationships/image" Target="../media/image73.png"/><Relationship Id="rId50" Type="http://schemas.openxmlformats.org/officeDocument/2006/relationships/image" Target="../media/image87.png"/><Relationship Id="rId55" Type="http://schemas.openxmlformats.org/officeDocument/2006/relationships/image" Target="../media/image91.png"/><Relationship Id="rId76" Type="http://schemas.openxmlformats.org/officeDocument/2006/relationships/image" Target="../media/image10.png"/><Relationship Id="rId7" Type="http://schemas.openxmlformats.org/officeDocument/2006/relationships/image" Target="../media/image46.png"/><Relationship Id="rId71" Type="http://schemas.openxmlformats.org/officeDocument/2006/relationships/image" Target="../media/image106.png"/><Relationship Id="rId2" Type="http://schemas.openxmlformats.org/officeDocument/2006/relationships/image" Target="../media/image44.png"/><Relationship Id="rId29" Type="http://schemas.openxmlformats.org/officeDocument/2006/relationships/image" Target="../media/image68.png"/><Relationship Id="rId24" Type="http://schemas.openxmlformats.org/officeDocument/2006/relationships/image" Target="../media/image63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66" Type="http://schemas.openxmlformats.org/officeDocument/2006/relationships/image" Target="../media/image10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17" name="Picture 77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75532">
            <a:off x="6516688" y="5553075"/>
            <a:ext cx="1619250" cy="139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918" name="Rectangle 78"/>
          <p:cNvSpPr>
            <a:spLocks noChangeArrowheads="1"/>
          </p:cNvSpPr>
          <p:nvPr/>
        </p:nvSpPr>
        <p:spPr bwMode="gray">
          <a:xfrm flipH="1">
            <a:off x="0" y="0"/>
            <a:ext cx="9144000" cy="2895600"/>
          </a:xfrm>
          <a:prstGeom prst="rect">
            <a:avLst/>
          </a:prstGeom>
          <a:gradFill rotWithShape="1">
            <a:gsLst>
              <a:gs pos="0">
                <a:schemeClr val="folHlink">
                  <a:alpha val="60001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5919" name="Group 79"/>
          <p:cNvGrpSpPr>
            <a:grpSpLocks/>
          </p:cNvGrpSpPr>
          <p:nvPr/>
        </p:nvGrpSpPr>
        <p:grpSpPr bwMode="auto">
          <a:xfrm flipH="1">
            <a:off x="0" y="228600"/>
            <a:ext cx="9144000" cy="2590800"/>
            <a:chOff x="-158" y="3238"/>
            <a:chExt cx="6052" cy="1439"/>
          </a:xfrm>
        </p:grpSpPr>
        <p:grpSp>
          <p:nvGrpSpPr>
            <p:cNvPr id="35920" name="Group 114"/>
            <p:cNvGrpSpPr>
              <a:grpSpLocks/>
            </p:cNvGrpSpPr>
            <p:nvPr userDrawn="1"/>
          </p:nvGrpSpPr>
          <p:grpSpPr bwMode="auto">
            <a:xfrm rot="180292">
              <a:off x="4054" y="3238"/>
              <a:ext cx="1840" cy="987"/>
              <a:chOff x="338" y="131"/>
              <a:chExt cx="1941" cy="762"/>
            </a:xfrm>
          </p:grpSpPr>
          <p:grpSp>
            <p:nvGrpSpPr>
              <p:cNvPr id="3592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25" name="Group 114"/>
            <p:cNvGrpSpPr>
              <a:grpSpLocks/>
            </p:cNvGrpSpPr>
            <p:nvPr userDrawn="1"/>
          </p:nvGrpSpPr>
          <p:grpSpPr bwMode="auto">
            <a:xfrm rot="180292">
              <a:off x="2225" y="3250"/>
              <a:ext cx="1305" cy="676"/>
              <a:chOff x="338" y="131"/>
              <a:chExt cx="1941" cy="762"/>
            </a:xfrm>
          </p:grpSpPr>
          <p:grpSp>
            <p:nvGrpSpPr>
              <p:cNvPr id="3592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2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2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2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0" name="Group 114"/>
            <p:cNvGrpSpPr>
              <a:grpSpLocks/>
            </p:cNvGrpSpPr>
            <p:nvPr userDrawn="1"/>
          </p:nvGrpSpPr>
          <p:grpSpPr bwMode="auto">
            <a:xfrm rot="180292">
              <a:off x="-158" y="3292"/>
              <a:ext cx="2922" cy="1377"/>
              <a:chOff x="338" y="131"/>
              <a:chExt cx="1941" cy="762"/>
            </a:xfrm>
          </p:grpSpPr>
          <p:grpSp>
            <p:nvGrpSpPr>
              <p:cNvPr id="35931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2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3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4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935" name="Group 114"/>
            <p:cNvGrpSpPr>
              <a:grpSpLocks/>
            </p:cNvGrpSpPr>
            <p:nvPr userDrawn="1"/>
          </p:nvGrpSpPr>
          <p:grpSpPr bwMode="auto">
            <a:xfrm rot="180292">
              <a:off x="3577" y="3656"/>
              <a:ext cx="2166" cy="1021"/>
              <a:chOff x="338" y="131"/>
              <a:chExt cx="1941" cy="762"/>
            </a:xfrm>
          </p:grpSpPr>
          <p:grpSp>
            <p:nvGrpSpPr>
              <p:cNvPr id="35936" name="Group 115"/>
              <p:cNvGrpSpPr>
                <a:grpSpLocks/>
              </p:cNvGrpSpPr>
              <p:nvPr/>
            </p:nvGrpSpPr>
            <p:grpSpPr bwMode="auto">
              <a:xfrm>
                <a:off x="338" y="131"/>
                <a:ext cx="1575" cy="681"/>
                <a:chOff x="-1242" y="2661"/>
                <a:chExt cx="1451" cy="806"/>
              </a:xfrm>
            </p:grpSpPr>
            <p:pic>
              <p:nvPicPr>
                <p:cNvPr id="35937" name="Picture 116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876" y="2661"/>
                  <a:ext cx="1085" cy="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938" name="Picture 117" descr="cloud_b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2" y="2792"/>
                  <a:ext cx="1248" cy="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939" name="Picture 118" descr="cloud_b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90" y="333"/>
                <a:ext cx="1189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5940" name="Picture 126" descr="cloud_b1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3936"/>
              <a:ext cx="1489" cy="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941" name="Freeform 101"/>
          <p:cNvSpPr>
            <a:spLocks/>
          </p:cNvSpPr>
          <p:nvPr/>
        </p:nvSpPr>
        <p:spPr bwMode="auto">
          <a:xfrm flipH="1">
            <a:off x="0" y="4757738"/>
            <a:ext cx="9144000" cy="2100262"/>
          </a:xfrm>
          <a:custGeom>
            <a:avLst/>
            <a:gdLst>
              <a:gd name="T0" fmla="*/ 0 w 5760"/>
              <a:gd name="T1" fmla="*/ 1100 h 2960"/>
              <a:gd name="T2" fmla="*/ 0 w 5760"/>
              <a:gd name="T3" fmla="*/ 2960 h 2960"/>
              <a:gd name="T4" fmla="*/ 5760 w 5760"/>
              <a:gd name="T5" fmla="*/ 2960 h 2960"/>
              <a:gd name="T6" fmla="*/ 5760 w 5760"/>
              <a:gd name="T7" fmla="*/ 646 h 2960"/>
              <a:gd name="T8" fmla="*/ 2141 w 5760"/>
              <a:gd name="T9" fmla="*/ 1674 h 2960"/>
              <a:gd name="T10" fmla="*/ 0 w 5760"/>
              <a:gd name="T11" fmla="*/ 1100 h 2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2960">
                <a:moveTo>
                  <a:pt x="0" y="1100"/>
                </a:moveTo>
                <a:cubicBezTo>
                  <a:pt x="0" y="2030"/>
                  <a:pt x="0" y="2960"/>
                  <a:pt x="0" y="2960"/>
                </a:cubicBezTo>
                <a:lnTo>
                  <a:pt x="5760" y="2960"/>
                </a:lnTo>
                <a:lnTo>
                  <a:pt x="5760" y="646"/>
                </a:lnTo>
                <a:cubicBezTo>
                  <a:pt x="4411" y="0"/>
                  <a:pt x="3131" y="1335"/>
                  <a:pt x="2141" y="1674"/>
                </a:cubicBezTo>
                <a:cubicBezTo>
                  <a:pt x="1151" y="2013"/>
                  <a:pt x="522" y="1803"/>
                  <a:pt x="0" y="1100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942" name="Picture 102" descr="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04334" flipH="1">
            <a:off x="6156325" y="5192713"/>
            <a:ext cx="1619250" cy="139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3" name="Picture 103" descr="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07690">
            <a:off x="-192881" y="5693569"/>
            <a:ext cx="158432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44" name="Picture 104" descr="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1198" flipH="1">
            <a:off x="1069181" y="5371307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945" name="Group 105"/>
          <p:cNvGrpSpPr>
            <a:grpSpLocks/>
          </p:cNvGrpSpPr>
          <p:nvPr/>
        </p:nvGrpSpPr>
        <p:grpSpPr bwMode="auto">
          <a:xfrm>
            <a:off x="0" y="-242888"/>
            <a:ext cx="2217738" cy="1079501"/>
            <a:chOff x="0" y="-153"/>
            <a:chExt cx="1397" cy="680"/>
          </a:xfrm>
        </p:grpSpPr>
        <p:pic>
          <p:nvPicPr>
            <p:cNvPr id="35946" name="Picture 106" descr="05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9"/>
            <a:stretch>
              <a:fillRect/>
            </a:stretch>
          </p:blipFill>
          <p:spPr bwMode="auto">
            <a:xfrm rot="-3760371">
              <a:off x="857" y="-258"/>
              <a:ext cx="436" cy="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7" name="Picture 107" descr="b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75" r="33638"/>
            <a:stretch>
              <a:fillRect/>
            </a:stretch>
          </p:blipFill>
          <p:spPr bwMode="auto">
            <a:xfrm>
              <a:off x="0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948" name="Picture 108" descr="04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" y="0"/>
              <a:ext cx="272" cy="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949" name="Picture 109" descr="0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8132833">
            <a:off x="1240631" y="2510632"/>
            <a:ext cx="1152525" cy="5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0" name="Picture 110" descr="0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7088" y="1862138"/>
            <a:ext cx="736600" cy="156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1" name="Picture 111" descr="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097104" flipH="1" flipV="1">
            <a:off x="1499393" y="2501107"/>
            <a:ext cx="563563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2" name="Picture 112" descr="0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6"/>
          <a:stretch>
            <a:fillRect/>
          </a:stretch>
        </p:blipFill>
        <p:spPr bwMode="gray">
          <a:xfrm>
            <a:off x="0" y="2673350"/>
            <a:ext cx="587375" cy="303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3" name="Picture 113" descr="TPG Photo series_flower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2" r="13019"/>
          <a:stretch>
            <a:fillRect/>
          </a:stretch>
        </p:blipFill>
        <p:spPr bwMode="gray">
          <a:xfrm>
            <a:off x="0" y="1484313"/>
            <a:ext cx="1047750" cy="32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4" name="Picture 114" descr="0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2981325"/>
            <a:ext cx="1403350" cy="268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5" name="Picture 115" descr="PhotosClub_Photo series_flower1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2875" y="2892425"/>
            <a:ext cx="668338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6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4558140" flipH="1">
            <a:off x="7845425" y="55864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7" name="Picture 158" descr="12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8000207" y="5203031"/>
            <a:ext cx="5778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58" name="Picture 118" descr="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13113163">
            <a:off x="2303463" y="3465513"/>
            <a:ext cx="973137" cy="4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9" name="Picture 119" descr="TPG Photo series_flower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6" r="10696" b="2446"/>
          <a:stretch>
            <a:fillRect/>
          </a:stretch>
        </p:blipFill>
        <p:spPr bwMode="gray">
          <a:xfrm>
            <a:off x="1835150" y="2241550"/>
            <a:ext cx="1370013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0" name="Picture 120" descr="0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478088" y="4545013"/>
            <a:ext cx="2022475" cy="9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1" name="Picture 121" descr="0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247900" y="4114800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2" name="Picture 122" descr="0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97049" flipH="1">
            <a:off x="1816100" y="3681413"/>
            <a:ext cx="1855788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3" name="Picture 123" descr="TPG Photo series_flower3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96"/>
          <a:stretch>
            <a:fillRect/>
          </a:stretch>
        </p:blipFill>
        <p:spPr bwMode="gray">
          <a:xfrm rot="1338155" flipH="1">
            <a:off x="2316163" y="3595688"/>
            <a:ext cx="1500187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4" name="Picture 124" descr="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1584325" y="3536950"/>
            <a:ext cx="792163" cy="79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5" name="Picture 125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112963" y="4652963"/>
            <a:ext cx="1198562" cy="118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6" name="Picture 12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1403350" y="2924175"/>
            <a:ext cx="942975" cy="92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7" name="Picture 127" descr="1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230438" y="360838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8" name="Picture 128" descr="3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9151514" flipH="1">
            <a:off x="1501775" y="4221163"/>
            <a:ext cx="11176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9" name="Picture 158" descr="123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9187910" flipH="1">
            <a:off x="1042988" y="3105150"/>
            <a:ext cx="6477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0" name="Picture 130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1709738" y="4014788"/>
            <a:ext cx="496887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1" name="Picture 131" descr="TP041003"/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38"/>
          <a:stretch>
            <a:fillRect/>
          </a:stretch>
        </p:blipFill>
        <p:spPr bwMode="gray">
          <a:xfrm>
            <a:off x="396875" y="2457450"/>
            <a:ext cx="1403350" cy="19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2" name="Picture 132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485188" y="6129338"/>
            <a:ext cx="479425" cy="4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3" name="Picture 133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-150813" y="3849688"/>
            <a:ext cx="942976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4" name="Picture 134" descr="5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-101600" y="4757738"/>
            <a:ext cx="496888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5" name="Picture 135" descr="TPG Photo series_flower3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4" t="14583" b="729"/>
          <a:stretch>
            <a:fillRect/>
          </a:stretch>
        </p:blipFill>
        <p:spPr bwMode="gray">
          <a:xfrm>
            <a:off x="204788" y="3141663"/>
            <a:ext cx="1785937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6" name="Picture 136" descr="TPG Photo series_flower5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3338" y="4043363"/>
            <a:ext cx="2401887" cy="239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7" name="Picture 137" descr="6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2081213" y="4257675"/>
            <a:ext cx="727075" cy="70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8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9242954">
            <a:off x="6607175" y="5741988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7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646009">
            <a:off x="7289006" y="5776119"/>
            <a:ext cx="3857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80" name="Picture 140" descr="9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792913" y="5949950"/>
            <a:ext cx="227012" cy="23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1" name="Picture 141" descr="8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7620000" y="5726113"/>
            <a:ext cx="301625" cy="3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2" name="Picture 142" descr="3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8280850" flipH="1">
            <a:off x="8772525" y="5070476"/>
            <a:ext cx="573087" cy="23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3" name="Picture 143" descr="8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907338" y="5391150"/>
            <a:ext cx="469900" cy="4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4" name="Picture 144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194675" y="5597525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5" name="Picture 145" descr="9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743825" y="5422900"/>
            <a:ext cx="217488" cy="23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6" name="Picture 146" descr="5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364538" y="5459413"/>
            <a:ext cx="442912" cy="51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7" name="Picture 147" descr="5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812213" y="5589588"/>
            <a:ext cx="331787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8" name="Picture 148" descr="8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 flipH="1" flipV="1">
            <a:off x="8189913" y="5351463"/>
            <a:ext cx="39211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89" name="Picture 149" descr="7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486775" y="5067300"/>
            <a:ext cx="593725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0" name="Picture 150" descr="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8909050" y="5334000"/>
            <a:ext cx="415925" cy="3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1" name="Picture 151" descr="7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40763" y="4833938"/>
            <a:ext cx="401637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2" name="Picture 152" descr="7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7683500" y="5734050"/>
            <a:ext cx="488950" cy="4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3" name="Picture 153" descr="9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8632825" y="5013325"/>
            <a:ext cx="223838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4" name="Picture 154" descr="4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6376988" y="5876925"/>
            <a:ext cx="390525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5" name="Picture 155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945313" y="5805488"/>
            <a:ext cx="398462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6" name="Picture 156" descr="10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7172325" y="5805488"/>
            <a:ext cx="423863" cy="42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7" name="Picture 157" descr="5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57263" y="3249613"/>
            <a:ext cx="7699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8" name="Picture 158" descr="artplus_plant_butterfly03_i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676209" flipH="1">
            <a:off x="1303338" y="1262063"/>
            <a:ext cx="7064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99" name="Picture 159" descr="artplus_plant_butterfly03_i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650857" flipH="1">
            <a:off x="7529513" y="4770438"/>
            <a:ext cx="38100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0" name="Picture 160" descr="water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40598" r="22409" b="36670"/>
          <a:stretch>
            <a:fillRect/>
          </a:stretch>
        </p:blipFill>
        <p:spPr bwMode="gray">
          <a:xfrm>
            <a:off x="8208963" y="6142038"/>
            <a:ext cx="317500" cy="32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1" name="Picture 161" descr="02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294188" y="5449888"/>
            <a:ext cx="1465262" cy="85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2" name="Picture 158" descr="123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162325" flipH="1">
            <a:off x="5585619" y="5693569"/>
            <a:ext cx="39211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3" name="Picture 158" descr="1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7313311" flipH="1">
            <a:off x="5749925" y="5599113"/>
            <a:ext cx="51593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4" name="Picture 158" descr="123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4096814">
            <a:off x="4383088" y="5176838"/>
            <a:ext cx="493712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05" name="Picture 165" descr="10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3203575" y="5084763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6" name="Picture 166" descr="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924300" y="5084763"/>
            <a:ext cx="684213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7" name="Picture 167" descr="9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3760788" y="5408613"/>
            <a:ext cx="450850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8" name="Picture 168" descr="5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4522788" y="5445125"/>
            <a:ext cx="373062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09" name="Picture 158" descr="12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6441768">
            <a:off x="5272882" y="5523706"/>
            <a:ext cx="38576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0" name="Picture 170" descr="PhotosClub_Photo series_flower1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92700" y="5624513"/>
            <a:ext cx="398463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1" name="Picture 171" descr="5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789728">
            <a:off x="6278563" y="5886450"/>
            <a:ext cx="192087" cy="22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2" name="Picture 172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6005513" y="5911850"/>
            <a:ext cx="293687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3" name="Picture 173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865813" y="5805488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4" name="Picture 174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641975" y="5842000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5" name="Picture 175" descr="6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5384800" y="5757863"/>
            <a:ext cx="269875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6" name="Picture 176" descr="8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15264692">
            <a:off x="4995863" y="5694362"/>
            <a:ext cx="29368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7" name="Picture 158" descr="123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-5991458" flipH="1" flipV="1">
            <a:off x="4780756" y="5741194"/>
            <a:ext cx="3714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018" name="Picture 178" descr="9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856163" y="5588000"/>
            <a:ext cx="292100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19" name="Picture 179" descr="1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20810272" flipH="1">
            <a:off x="4632325" y="5624513"/>
            <a:ext cx="33496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0" name="Picture 180" descr="PhotosClub_Photo series_flower1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70525" y="5337175"/>
            <a:ext cx="433388" cy="4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21" name="Picture 181" descr="5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22900" y="5289550"/>
            <a:ext cx="323850" cy="3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022" name="Group 182"/>
          <p:cNvGrpSpPr>
            <a:grpSpLocks/>
          </p:cNvGrpSpPr>
          <p:nvPr/>
        </p:nvGrpSpPr>
        <p:grpSpPr bwMode="auto">
          <a:xfrm>
            <a:off x="5751513" y="-206375"/>
            <a:ext cx="3436937" cy="1679575"/>
            <a:chOff x="3623" y="-130"/>
            <a:chExt cx="2165" cy="1058"/>
          </a:xfrm>
        </p:grpSpPr>
        <p:pic>
          <p:nvPicPr>
            <p:cNvPr id="36023" name="Picture 183"/>
            <p:cNvPicPr>
              <a:picLocks noChangeAspect="1" noChangeArrowheads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24" name="Picture 184" descr="b"/>
            <p:cNvPicPr>
              <a:picLocks noChangeAspect="1" noChangeArrowheads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5" name="Picture 185" descr="0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6" name="Picture 186" descr="b"/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7" name="Picture 187" descr="02"/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8" name="Picture 188" descr="04"/>
            <p:cNvPicPr>
              <a:picLocks noChangeAspect="1" noChangeArrowheads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29" name="Picture 189" descr="e"/>
            <p:cNvPicPr>
              <a:picLocks noChangeAspect="1" noChangeArrowheads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0" name="Picture 190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1" name="Picture 191"/>
            <p:cNvPicPr>
              <a:picLocks noChangeAspect="1" noChangeArrowheads="1"/>
            </p:cNvPicPr>
            <p:nvPr/>
          </p:nvPicPr>
          <p:blipFill>
            <a:blip r:embed="rId7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2" name="Picture 192" descr="e"/>
            <p:cNvPicPr>
              <a:picLocks noChangeAspect="1" noChangeArrowheads="1"/>
            </p:cNvPicPr>
            <p:nvPr/>
          </p:nvPicPr>
          <p:blipFill>
            <a:blip r:embed="rId7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3" name="Picture 193" descr="04"/>
            <p:cNvPicPr>
              <a:picLocks noChangeAspect="1" noChangeArrowheads="1"/>
            </p:cNvPicPr>
            <p:nvPr/>
          </p:nvPicPr>
          <p:blipFill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34" name="Picture 194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035" name="Picture 195" descr="water"/>
            <p:cNvPicPr>
              <a:picLocks noChangeAspect="1" noChangeArrowheads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036" name="Rectangle 196"/>
          <p:cNvSpPr>
            <a:spLocks noGrp="1" noChangeArrowheads="1"/>
          </p:cNvSpPr>
          <p:nvPr>
            <p:ph type="ctrTitle"/>
          </p:nvPr>
        </p:nvSpPr>
        <p:spPr>
          <a:xfrm>
            <a:off x="685800" y="1577975"/>
            <a:ext cx="7772400" cy="1728788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1" hangingPunct="1">
              <a:defRPr sz="4800"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6037" name="Rectangle 197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284538"/>
            <a:ext cx="6400800" cy="803275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r" eaLnBrk="1" hangingPunct="1">
              <a:buFontTx/>
              <a:buNone/>
              <a:defRPr sz="2400" smtClean="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6038" name="Rectangle 19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D2932C-EA22-4BD1-95D4-71DA3B46F2F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039" name="Rectangle 19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040" name="Rectangle 20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042D97-54BC-4E6D-A0B1-3D1CDCBB044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6041" name="Picture 201" descr="s1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5407025"/>
            <a:ext cx="2840037" cy="14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2" name="Picture 202" descr="s2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303838"/>
            <a:ext cx="3816350" cy="15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43" name="Picture 203" descr="s3"/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00"/>
            <a:ext cx="442595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71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FE3E62-3794-4A25-BFFC-70952A12C0CD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C82510-A699-4154-A89A-2F8E92ED978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62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CB3CC2-7A40-4820-9146-DD5B2A835063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DADE34-BC03-4286-8D7E-C8B4BCED972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6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722255-1EBE-44C0-9D59-97EA1E222971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76A921-2C96-44B1-9D0C-D0357EDE41C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08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AFF9AF-225B-429A-98BF-969907617DCA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25EB1A-E3E2-4635-BBD6-9BF7725F25E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5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7FB4A3-620A-407D-BE9D-B4F50BE637A5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EC47-AD3F-4970-B664-01AF230A18D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6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27430D-D952-4A1C-AD03-706A33F77CFD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8A4E24-AC01-4FC9-88FD-5790C7851996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1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161B3-90BC-4FCD-BA4A-BB34EAD29DA2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036211-C64C-4170-8748-30762F887BB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80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240FBA-872A-464A-9872-51020529A50C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62D308-DAF6-4FFB-8DFE-46678CBAC24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60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31C31D-13A2-44B0-9B49-3A8095447D39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2DD56E-D31C-474D-9B15-BDD53D382D2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77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5425"/>
            <a:ext cx="2057400" cy="59007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5425"/>
            <a:ext cx="6019800" cy="59007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7F992-B4A7-4959-AB6C-5894428EB551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D11CC7-4310-445D-A23A-5C90DBEDA22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47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42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14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B087B-4F05-40B4-A240-EDA77A368CBB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15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15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4EA4EB-B201-4106-BA2E-D61ECD9C229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52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26" Type="http://schemas.openxmlformats.org/officeDocument/2006/relationships/image" Target="../media/image13.png"/><Relationship Id="rId39" Type="http://schemas.openxmlformats.org/officeDocument/2006/relationships/image" Target="../media/image26.png"/><Relationship Id="rId21" Type="http://schemas.openxmlformats.org/officeDocument/2006/relationships/image" Target="../media/image8.png"/><Relationship Id="rId34" Type="http://schemas.openxmlformats.org/officeDocument/2006/relationships/image" Target="../media/image21.png"/><Relationship Id="rId42" Type="http://schemas.openxmlformats.org/officeDocument/2006/relationships/image" Target="../media/image29.png"/><Relationship Id="rId47" Type="http://schemas.openxmlformats.org/officeDocument/2006/relationships/image" Target="../media/image34.png"/><Relationship Id="rId50" Type="http://schemas.openxmlformats.org/officeDocument/2006/relationships/image" Target="../media/image37.png"/><Relationship Id="rId55" Type="http://schemas.openxmlformats.org/officeDocument/2006/relationships/image" Target="../media/image4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9" Type="http://schemas.openxmlformats.org/officeDocument/2006/relationships/image" Target="../media/image16.png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png"/><Relationship Id="rId45" Type="http://schemas.openxmlformats.org/officeDocument/2006/relationships/image" Target="../media/image32.png"/><Relationship Id="rId53" Type="http://schemas.openxmlformats.org/officeDocument/2006/relationships/image" Target="../media/image40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31" Type="http://schemas.openxmlformats.org/officeDocument/2006/relationships/image" Target="../media/image18.png"/><Relationship Id="rId44" Type="http://schemas.openxmlformats.org/officeDocument/2006/relationships/image" Target="../media/image31.png"/><Relationship Id="rId52" Type="http://schemas.openxmlformats.org/officeDocument/2006/relationships/image" Target="../media/image3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43" Type="http://schemas.openxmlformats.org/officeDocument/2006/relationships/image" Target="../media/image30.png"/><Relationship Id="rId48" Type="http://schemas.openxmlformats.org/officeDocument/2006/relationships/image" Target="../media/image35.png"/><Relationship Id="rId56" Type="http://schemas.openxmlformats.org/officeDocument/2006/relationships/image" Target="../media/image43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38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5" Type="http://schemas.openxmlformats.org/officeDocument/2006/relationships/image" Target="../media/image12.png"/><Relationship Id="rId33" Type="http://schemas.openxmlformats.org/officeDocument/2006/relationships/image" Target="../media/image20.png"/><Relationship Id="rId38" Type="http://schemas.openxmlformats.org/officeDocument/2006/relationships/image" Target="../media/image25.png"/><Relationship Id="rId46" Type="http://schemas.openxmlformats.org/officeDocument/2006/relationships/image" Target="../media/image33.png"/><Relationship Id="rId20" Type="http://schemas.openxmlformats.org/officeDocument/2006/relationships/image" Target="../media/image7.png"/><Relationship Id="rId41" Type="http://schemas.openxmlformats.org/officeDocument/2006/relationships/image" Target="../media/image28.png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36" Type="http://schemas.openxmlformats.org/officeDocument/2006/relationships/image" Target="../media/image23.png"/><Relationship Id="rId49" Type="http://schemas.openxmlformats.org/officeDocument/2006/relationships/image" Target="../media/image3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Freeform 77"/>
          <p:cNvSpPr>
            <a:spLocks/>
          </p:cNvSpPr>
          <p:nvPr/>
        </p:nvSpPr>
        <p:spPr bwMode="auto">
          <a:xfrm>
            <a:off x="0" y="6489700"/>
            <a:ext cx="9144000" cy="379413"/>
          </a:xfrm>
          <a:custGeom>
            <a:avLst/>
            <a:gdLst>
              <a:gd name="T0" fmla="*/ 0 w 5760"/>
              <a:gd name="T1" fmla="*/ 129 h 346"/>
              <a:gd name="T2" fmla="*/ 0 w 5760"/>
              <a:gd name="T3" fmla="*/ 346 h 346"/>
              <a:gd name="T4" fmla="*/ 5760 w 5760"/>
              <a:gd name="T5" fmla="*/ 346 h 346"/>
              <a:gd name="T6" fmla="*/ 5760 w 5760"/>
              <a:gd name="T7" fmla="*/ 76 h 346"/>
              <a:gd name="T8" fmla="*/ 2114 w 5760"/>
              <a:gd name="T9" fmla="*/ 302 h 346"/>
              <a:gd name="T10" fmla="*/ 0 w 5760"/>
              <a:gd name="T11" fmla="*/ 129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0" h="346">
                <a:moveTo>
                  <a:pt x="0" y="129"/>
                </a:moveTo>
                <a:cubicBezTo>
                  <a:pt x="0" y="237"/>
                  <a:pt x="0" y="346"/>
                  <a:pt x="0" y="346"/>
                </a:cubicBezTo>
                <a:lnTo>
                  <a:pt x="5760" y="346"/>
                </a:lnTo>
                <a:lnTo>
                  <a:pt x="5760" y="76"/>
                </a:lnTo>
                <a:cubicBezTo>
                  <a:pt x="4411" y="0"/>
                  <a:pt x="3104" y="262"/>
                  <a:pt x="2114" y="302"/>
                </a:cubicBezTo>
                <a:cubicBezTo>
                  <a:pt x="1124" y="341"/>
                  <a:pt x="522" y="211"/>
                  <a:pt x="0" y="129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26" name="Rectangle 78"/>
          <p:cNvSpPr>
            <a:spLocks noChangeArrowheads="1"/>
          </p:cNvSpPr>
          <p:nvPr/>
        </p:nvSpPr>
        <p:spPr bwMode="gray">
          <a:xfrm>
            <a:off x="0" y="0"/>
            <a:ext cx="9144000" cy="2097088"/>
          </a:xfrm>
          <a:prstGeom prst="rect">
            <a:avLst/>
          </a:prstGeom>
          <a:gradFill rotWithShape="1">
            <a:gsLst>
              <a:gs pos="0">
                <a:schemeClr val="folHlink">
                  <a:alpha val="50000"/>
                </a:schemeClr>
              </a:gs>
              <a:gs pos="100000">
                <a:schemeClr val="folHlink">
                  <a:gamma/>
                  <a:tint val="0"/>
                  <a:invGamma/>
                  <a:alpha val="5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127" name="Group 114"/>
          <p:cNvGrpSpPr>
            <a:grpSpLocks/>
          </p:cNvGrpSpPr>
          <p:nvPr/>
        </p:nvGrpSpPr>
        <p:grpSpPr bwMode="auto">
          <a:xfrm rot="180292">
            <a:off x="719138" y="152400"/>
            <a:ext cx="4414837" cy="2479675"/>
            <a:chOff x="338" y="131"/>
            <a:chExt cx="1941" cy="762"/>
          </a:xfrm>
        </p:grpSpPr>
        <p:grpSp>
          <p:nvGrpSpPr>
            <p:cNvPr id="2128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29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0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1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32" name="Group 114"/>
          <p:cNvGrpSpPr>
            <a:grpSpLocks/>
          </p:cNvGrpSpPr>
          <p:nvPr/>
        </p:nvGrpSpPr>
        <p:grpSpPr bwMode="auto">
          <a:xfrm rot="180292">
            <a:off x="6084888" y="368300"/>
            <a:ext cx="3271837" cy="1838325"/>
            <a:chOff x="338" y="131"/>
            <a:chExt cx="1941" cy="762"/>
          </a:xfrm>
        </p:grpSpPr>
        <p:grpSp>
          <p:nvGrpSpPr>
            <p:cNvPr id="2133" name="Group 115"/>
            <p:cNvGrpSpPr>
              <a:grpSpLocks/>
            </p:cNvGrpSpPr>
            <p:nvPr/>
          </p:nvGrpSpPr>
          <p:grpSpPr bwMode="auto">
            <a:xfrm>
              <a:off x="338" y="131"/>
              <a:ext cx="1575" cy="681"/>
              <a:chOff x="-1242" y="2661"/>
              <a:chExt cx="1451" cy="806"/>
            </a:xfrm>
          </p:grpSpPr>
          <p:pic>
            <p:nvPicPr>
              <p:cNvPr id="2134" name="Picture 116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6" y="2661"/>
                <a:ext cx="1085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5" name="Picture 117" descr="cloud_b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2" y="2792"/>
                <a:ext cx="1248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36" name="Picture 118" descr="cloud_b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90" y="333"/>
              <a:ext cx="1189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37" name="Picture 126" descr="cloud_b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1257300"/>
            <a:ext cx="2251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38" name="Group 90"/>
          <p:cNvGrpSpPr>
            <a:grpSpLocks/>
          </p:cNvGrpSpPr>
          <p:nvPr/>
        </p:nvGrpSpPr>
        <p:grpSpPr bwMode="auto">
          <a:xfrm flipH="1">
            <a:off x="-34925" y="-171450"/>
            <a:ext cx="2844800" cy="1390650"/>
            <a:chOff x="3623" y="-130"/>
            <a:chExt cx="2165" cy="1058"/>
          </a:xfrm>
        </p:grpSpPr>
        <p:pic>
          <p:nvPicPr>
            <p:cNvPr id="2139" name="Picture 9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0" name="Picture 92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1" name="Picture 93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2" name="Picture 94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3" name="Picture 95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4" name="Picture 96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5" name="Picture 97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6" name="Picture 98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7" name="Picture 99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48" name="Picture 100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49" name="Picture 101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" name="Picture 102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1" name="Picture 103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52" name="Group 104"/>
          <p:cNvGrpSpPr>
            <a:grpSpLocks/>
          </p:cNvGrpSpPr>
          <p:nvPr/>
        </p:nvGrpSpPr>
        <p:grpSpPr bwMode="auto">
          <a:xfrm>
            <a:off x="6332538" y="-171450"/>
            <a:ext cx="2844800" cy="1390650"/>
            <a:chOff x="3623" y="-130"/>
            <a:chExt cx="2165" cy="1058"/>
          </a:xfrm>
        </p:grpSpPr>
        <p:pic>
          <p:nvPicPr>
            <p:cNvPr id="2153" name="Picture 105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/>
            <a:stretch>
              <a:fillRect/>
            </a:stretch>
          </p:blipFill>
          <p:spPr bwMode="gray">
            <a:xfrm flipH="1">
              <a:off x="5330" y="440"/>
              <a:ext cx="430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54" name="Picture 106" descr="b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38" r="28275"/>
            <a:stretch>
              <a:fillRect/>
            </a:stretch>
          </p:blipFill>
          <p:spPr bwMode="auto">
            <a:xfrm flipH="1">
              <a:off x="3946" y="0"/>
              <a:ext cx="771" cy="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5" name="Picture 107" descr="05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37661" flipH="1">
              <a:off x="3967" y="-60"/>
              <a:ext cx="1020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6" name="Picture 108" descr="b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60" r="42221"/>
            <a:stretch>
              <a:fillRect/>
            </a:stretch>
          </p:blipFill>
          <p:spPr bwMode="auto">
            <a:xfrm flipH="1">
              <a:off x="3719" y="0"/>
              <a:ext cx="2041" cy="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7" name="Picture 109" descr="02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03" y="5"/>
              <a:ext cx="541" cy="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8" name="Picture 110" descr="04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41" y="0"/>
              <a:ext cx="395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9" name="Picture 111" descr="e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4567" y="162"/>
              <a:ext cx="672" cy="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0" name="Picture 11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63"/>
            <a:stretch>
              <a:fillRect/>
            </a:stretch>
          </p:blipFill>
          <p:spPr bwMode="gray">
            <a:xfrm flipH="1">
              <a:off x="4422" y="0"/>
              <a:ext cx="998" cy="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1" name="Picture 113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3623" y="0"/>
              <a:ext cx="267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2" name="Picture 114" descr="e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b="3899"/>
            <a:stretch>
              <a:fillRect/>
            </a:stretch>
          </p:blipFill>
          <p:spPr bwMode="auto">
            <a:xfrm flipH="1">
              <a:off x="3765" y="0"/>
              <a:ext cx="450" cy="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3" name="Picture 115" descr="04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30" y="119"/>
              <a:ext cx="386" cy="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64" name="Picture 116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t="7063"/>
            <a:stretch>
              <a:fillRect/>
            </a:stretch>
          </p:blipFill>
          <p:spPr bwMode="gray">
            <a:xfrm flipH="1">
              <a:off x="5054" y="0"/>
              <a:ext cx="706" cy="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5" name="Picture 117" descr="water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09" t="40598" r="52338" b="36670"/>
            <a:stretch>
              <a:fillRect/>
            </a:stretch>
          </p:blipFill>
          <p:spPr bwMode="gray">
            <a:xfrm flipH="1">
              <a:off x="5486" y="119"/>
              <a:ext cx="302" cy="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66" name="Group 118"/>
          <p:cNvGrpSpPr>
            <a:grpSpLocks/>
          </p:cNvGrpSpPr>
          <p:nvPr/>
        </p:nvGrpSpPr>
        <p:grpSpPr bwMode="auto">
          <a:xfrm>
            <a:off x="-50800" y="6021388"/>
            <a:ext cx="1622425" cy="850900"/>
            <a:chOff x="-32" y="3793"/>
            <a:chExt cx="1022" cy="536"/>
          </a:xfrm>
        </p:grpSpPr>
        <p:pic>
          <p:nvPicPr>
            <p:cNvPr id="2167" name="Picture 119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1" b="7063"/>
            <a:stretch>
              <a:fillRect/>
            </a:stretch>
          </p:blipFill>
          <p:spPr bwMode="gray">
            <a:xfrm>
              <a:off x="0" y="3793"/>
              <a:ext cx="430" cy="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68" name="Picture 158" descr="123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97153" flipH="1">
              <a:off x="165" y="3924"/>
              <a:ext cx="21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9" name="Picture 158" descr="123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187739">
              <a:off x="812" y="4138"/>
              <a:ext cx="18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0" name="Picture 158" descr="123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56196" flipH="1">
              <a:off x="615" y="4099"/>
              <a:ext cx="15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1" name="Picture 158" descr="123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31918">
              <a:off x="418" y="4053"/>
              <a:ext cx="148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2" name="Picture 124" descr="8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63625" flipV="1">
              <a:off x="204" y="4042"/>
              <a:ext cx="108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3" name="Picture 125" descr="4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249" y="4141"/>
              <a:ext cx="182" cy="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4" name="Picture 126" descr="9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6405">
              <a:off x="113" y="4065"/>
              <a:ext cx="90" cy="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5" name="Picture 127" descr="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-32" y="3987"/>
              <a:ext cx="149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6" name="Picture 128" descr="PhotosClub_Photo series_flower1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678" y="4164"/>
              <a:ext cx="171" cy="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7" name="Picture 129" descr="10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901328" flipH="1">
              <a:off x="426" y="4143"/>
              <a:ext cx="164" cy="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8" name="Picture 130" descr="6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362" y="4092"/>
              <a:ext cx="96" cy="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79" name="Picture 131" descr="7"/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0418">
              <a:off x="816" y="4133"/>
              <a:ext cx="111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0" name="Picture 132" descr="4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95082">
              <a:off x="589" y="4201"/>
              <a:ext cx="106" cy="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1" name="Picture 133" descr="5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43150" flipH="1">
              <a:off x="13" y="4097"/>
              <a:ext cx="156" cy="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2" name="Picture 134" descr="PhotosClub_Photo series_flower1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85081">
              <a:off x="158" y="4133"/>
              <a:ext cx="113" cy="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83" name="Group 135"/>
          <p:cNvGrpSpPr>
            <a:grpSpLocks/>
          </p:cNvGrpSpPr>
          <p:nvPr/>
        </p:nvGrpSpPr>
        <p:grpSpPr bwMode="auto">
          <a:xfrm>
            <a:off x="7632700" y="6070600"/>
            <a:ext cx="1558925" cy="733425"/>
            <a:chOff x="4808" y="3824"/>
            <a:chExt cx="982" cy="462"/>
          </a:xfrm>
        </p:grpSpPr>
        <p:pic>
          <p:nvPicPr>
            <p:cNvPr id="2184" name="Picture 158" descr="123"/>
            <p:cNvPicPr>
              <a:picLocks noChangeAspect="1" noChangeArrowheads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611624" flipH="1">
              <a:off x="5575" y="3962"/>
              <a:ext cx="21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5" name="Picture 158" descr="123"/>
            <p:cNvPicPr>
              <a:picLocks noChangeAspect="1" noChangeArrowheads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806329" flipH="1">
              <a:off x="5143" y="3934"/>
              <a:ext cx="24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6" name="Picture 138" descr="9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49" y="3929"/>
              <a:ext cx="143" cy="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7" name="Picture 158" descr="123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814783">
              <a:off x="5327" y="3885"/>
              <a:ext cx="24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8" name="Picture 140" descr="PhotosClub_Photo series_flower1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5" y="4042"/>
              <a:ext cx="215" cy="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9" name="Picture 141" descr="5"/>
            <p:cNvPicPr>
              <a:picLocks noChangeAspect="1" noChangeArrowheads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 flipH="1">
              <a:off x="5443" y="4021"/>
              <a:ext cx="132" cy="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0" name="Picture 142" descr="1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530" y="4050"/>
              <a:ext cx="233" cy="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1" name="Picture 143" descr="artplus_plant_butterfly03_i"/>
            <p:cNvPicPr>
              <a:picLocks noChangeAspect="1" noChangeArrowheads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89297">
              <a:off x="5401" y="3823"/>
              <a:ext cx="219" cy="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2" name="Picture 144" descr="7"/>
            <p:cNvPicPr>
              <a:picLocks noChangeAspect="1" noChangeArrowheads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10272" flipH="1">
              <a:off x="4808" y="3974"/>
              <a:ext cx="204" cy="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3" name="Picture 145" descr="10"/>
            <p:cNvPicPr>
              <a:picLocks noChangeAspect="1" noChangeArrowheads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89728">
              <a:off x="4921" y="3997"/>
              <a:ext cx="181" cy="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4" name="Picture 146" descr="4"/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9728">
              <a:off x="5244" y="4053"/>
              <a:ext cx="246" cy="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95" name="Rectangle 14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54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96" name="Rectangle 14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97" name="Rectangle 14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5FA176-9270-4D3C-A4F4-407D811EA6AA}" type="datetimeFigureOut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7/18/2025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98" name="Rectangle 15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99" name="Rectangle 15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FCB929-B712-42FB-9660-8641309E3A2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32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Candar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93" b="6933"/>
          <a:stretch/>
        </p:blipFill>
        <p:spPr>
          <a:xfrm>
            <a:off x="1" y="3933056"/>
            <a:ext cx="9143999" cy="19442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46333" y="601190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07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1161270"/>
            <a:ext cx="9143999" cy="262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800" dirty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latin typeface="UTM HelvetIns" panose="02040603050506020204" pitchFamily="18" charset="0"/>
                <a:cs typeface="Times New Roman" panose="02020603050405020304" pitchFamily="18" charset="0"/>
              </a:rPr>
              <a:t>HỘI NGHỊ</a:t>
            </a:r>
          </a:p>
          <a:p>
            <a:pPr algn="ctr">
              <a:lnSpc>
                <a:spcPct val="130000"/>
              </a:lnSpc>
            </a:pPr>
            <a:r>
              <a:rPr lang="en-US" sz="2800" dirty="0">
                <a:solidFill>
                  <a:srgbClr val="0070C0"/>
                </a:solidFill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SƠ KẾT CÔNG TÁC Y TẾ 6 THÁNG ĐẦU NĂM, </a:t>
            </a:r>
          </a:p>
          <a:p>
            <a:pPr algn="ctr">
              <a:lnSpc>
                <a:spcPct val="130000"/>
              </a:lnSpc>
            </a:pPr>
            <a:r>
              <a:rPr lang="en-US" sz="2800" dirty="0">
                <a:solidFill>
                  <a:srgbClr val="0070C0"/>
                </a:solidFill>
                <a:latin typeface="UTM HelvetIns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TRIỂN KHAI NHIỆM VỤ 6 THÁNG CUỐI NĂM 2025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93DE644-BC75-4EE8-B6EE-6E13FCE50A4D}"/>
              </a:ext>
            </a:extLst>
          </p:cNvPr>
          <p:cNvCxnSpPr/>
          <p:nvPr/>
        </p:nvCxnSpPr>
        <p:spPr bwMode="auto">
          <a:xfrm>
            <a:off x="2202768" y="3861048"/>
            <a:ext cx="4738464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712" y="81413"/>
            <a:ext cx="4547188" cy="11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67626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Custom 210">
      <a:dk1>
        <a:srgbClr val="1C1C1C"/>
      </a:dk1>
      <a:lt1>
        <a:srgbClr val="FFFFFF"/>
      </a:lt1>
      <a:dk2>
        <a:srgbClr val="26810D"/>
      </a:dk2>
      <a:lt2>
        <a:srgbClr val="DDDDDD"/>
      </a:lt2>
      <a:accent1>
        <a:srgbClr val="6AAB53"/>
      </a:accent1>
      <a:accent2>
        <a:srgbClr val="54AAA6"/>
      </a:accent2>
      <a:accent3>
        <a:srgbClr val="AAB638"/>
      </a:accent3>
      <a:accent4>
        <a:srgbClr val="D69218"/>
      </a:accent4>
      <a:accent5>
        <a:srgbClr val="F2684C"/>
      </a:accent5>
      <a:accent6>
        <a:srgbClr val="D274D4"/>
      </a:accent6>
      <a:hlink>
        <a:srgbClr val="5896DA"/>
      </a:hlink>
      <a:folHlink>
        <a:srgbClr val="25A9EB"/>
      </a:folHlink>
    </a:clrScheme>
    <a:fontScheme name="Default Design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tx2"/>
            </a:gs>
            <a:gs pos="50000">
              <a:schemeClr val="accent1"/>
            </a:gs>
            <a:gs pos="100000">
              <a:schemeClr val="tx2"/>
            </a:gs>
          </a:gsLst>
          <a:lin ang="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1C1C1C"/>
        </a:dk1>
        <a:lt1>
          <a:srgbClr val="FFFFFF"/>
        </a:lt1>
        <a:dk2>
          <a:srgbClr val="26810D"/>
        </a:dk2>
        <a:lt2>
          <a:srgbClr val="DDDDDD"/>
        </a:lt2>
        <a:accent1>
          <a:srgbClr val="6AAB53"/>
        </a:accent1>
        <a:accent2>
          <a:srgbClr val="54AAA6"/>
        </a:accent2>
        <a:accent3>
          <a:srgbClr val="FFFFFF"/>
        </a:accent3>
        <a:accent4>
          <a:srgbClr val="161616"/>
        </a:accent4>
        <a:accent5>
          <a:srgbClr val="B9D2B3"/>
        </a:accent5>
        <a:accent6>
          <a:srgbClr val="4B9A96"/>
        </a:accent6>
        <a:hlink>
          <a:srgbClr val="5896DA"/>
        </a:hlink>
        <a:folHlink>
          <a:srgbClr val="25A9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1C1C1C"/>
        </a:dk1>
        <a:lt1>
          <a:srgbClr val="FFFFFF"/>
        </a:lt1>
        <a:dk2>
          <a:srgbClr val="1E4174"/>
        </a:dk2>
        <a:lt2>
          <a:srgbClr val="DDDDDD"/>
        </a:lt2>
        <a:accent1>
          <a:srgbClr val="3B97C5"/>
        </a:accent1>
        <a:accent2>
          <a:srgbClr val="C3A93B"/>
        </a:accent2>
        <a:accent3>
          <a:srgbClr val="FFFFFF"/>
        </a:accent3>
        <a:accent4>
          <a:srgbClr val="161616"/>
        </a:accent4>
        <a:accent5>
          <a:srgbClr val="AFC9DF"/>
        </a:accent5>
        <a:accent6>
          <a:srgbClr val="B09935"/>
        </a:accent6>
        <a:hlink>
          <a:srgbClr val="B06ABE"/>
        </a:hlink>
        <a:folHlink>
          <a:srgbClr val="2EBB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1C1C1C"/>
        </a:dk1>
        <a:lt1>
          <a:srgbClr val="FFFFFF"/>
        </a:lt1>
        <a:dk2>
          <a:srgbClr val="79333D"/>
        </a:dk2>
        <a:lt2>
          <a:srgbClr val="DDDDDD"/>
        </a:lt2>
        <a:accent1>
          <a:srgbClr val="DC8834"/>
        </a:accent1>
        <a:accent2>
          <a:srgbClr val="DC849D"/>
        </a:accent2>
        <a:accent3>
          <a:srgbClr val="FFFFFF"/>
        </a:accent3>
        <a:accent4>
          <a:srgbClr val="161616"/>
        </a:accent4>
        <a:accent5>
          <a:srgbClr val="EBC3AE"/>
        </a:accent5>
        <a:accent6>
          <a:srgbClr val="C7778E"/>
        </a:accent6>
        <a:hlink>
          <a:srgbClr val="7FB20E"/>
        </a:hlink>
        <a:folHlink>
          <a:srgbClr val="CEBD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1371287215_thuvienmau_vn_</Template>
  <TotalTime>85</TotalTime>
  <Words>31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Candara</vt:lpstr>
      <vt:lpstr>Times New Roman</vt:lpstr>
      <vt:lpstr>UTM HelvetIns</vt:lpstr>
      <vt:lpstr>1_Default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dũng ngô</cp:lastModifiedBy>
  <cp:revision>26</cp:revision>
  <dcterms:created xsi:type="dcterms:W3CDTF">2017-01-09T01:16:40Z</dcterms:created>
  <dcterms:modified xsi:type="dcterms:W3CDTF">2025-07-18T06:41:53Z</dcterms:modified>
</cp:coreProperties>
</file>