
<file path=[Content_Types].xml><?xml version="1.0" encoding="utf-8"?>
<Types xmlns="http://schemas.openxmlformats.org/package/2006/content-types">
  <Default Extension="gif" ContentType="image/gif"/>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2.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notesSlides/notesSlide3.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4.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notesSlides/notesSlide5.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notesSlides/notesSlide6.xml" ContentType="application/vnd.openxmlformats-officedocument.presentationml.notesSlide+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notesSlides/notesSlide7.xml" ContentType="application/vnd.openxmlformats-officedocument.presentationml.notesSlide+xml"/>
  <Override PartName="/ppt/tags/tag35.xml" ContentType="application/vnd.openxmlformats-officedocument.presentationml.tags+xml"/>
  <Override PartName="/ppt/tags/tag36.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5"/>
  </p:notesMasterIdLst>
  <p:sldIdLst>
    <p:sldId id="284" r:id="rId2"/>
    <p:sldId id="606" r:id="rId3"/>
    <p:sldId id="721" r:id="rId4"/>
    <p:sldId id="729" r:id="rId5"/>
    <p:sldId id="730" r:id="rId6"/>
    <p:sldId id="681" r:id="rId7"/>
    <p:sldId id="610" r:id="rId8"/>
    <p:sldId id="543" r:id="rId9"/>
    <p:sldId id="682" r:id="rId10"/>
    <p:sldId id="650" r:id="rId11"/>
    <p:sldId id="544" r:id="rId12"/>
    <p:sldId id="683" r:id="rId13"/>
    <p:sldId id="286" r:id="rId14"/>
    <p:sldId id="723" r:id="rId15"/>
    <p:sldId id="724" r:id="rId16"/>
    <p:sldId id="684" r:id="rId17"/>
    <p:sldId id="653" r:id="rId18"/>
    <p:sldId id="685" r:id="rId19"/>
    <p:sldId id="655" r:id="rId20"/>
    <p:sldId id="686" r:id="rId21"/>
    <p:sldId id="658" r:id="rId22"/>
    <p:sldId id="687" r:id="rId23"/>
    <p:sldId id="660" r:id="rId24"/>
    <p:sldId id="688" r:id="rId25"/>
    <p:sldId id="267" r:id="rId26"/>
    <p:sldId id="738" r:id="rId27"/>
    <p:sldId id="742" r:id="rId28"/>
    <p:sldId id="740" r:id="rId29"/>
    <p:sldId id="743" r:id="rId30"/>
    <p:sldId id="556" r:id="rId31"/>
    <p:sldId id="744" r:id="rId32"/>
    <p:sldId id="737" r:id="rId33"/>
    <p:sldId id="745" r:id="rId34"/>
    <p:sldId id="739" r:id="rId35"/>
    <p:sldId id="746" r:id="rId36"/>
    <p:sldId id="741" r:id="rId37"/>
    <p:sldId id="689" r:id="rId38"/>
    <p:sldId id="690" r:id="rId39"/>
    <p:sldId id="665" r:id="rId40"/>
    <p:sldId id="691" r:id="rId41"/>
    <p:sldId id="667" r:id="rId42"/>
    <p:sldId id="692" r:id="rId43"/>
    <p:sldId id="669" r:id="rId44"/>
    <p:sldId id="562" r:id="rId45"/>
    <p:sldId id="693" r:id="rId46"/>
    <p:sldId id="694" r:id="rId47"/>
    <p:sldId id="295" r:id="rId48"/>
    <p:sldId id="569" r:id="rId49"/>
    <p:sldId id="570" r:id="rId50"/>
    <p:sldId id="571" r:id="rId51"/>
    <p:sldId id="695" r:id="rId52"/>
    <p:sldId id="725" r:id="rId53"/>
    <p:sldId id="696" r:id="rId54"/>
    <p:sldId id="697" r:id="rId55"/>
    <p:sldId id="698" r:id="rId56"/>
    <p:sldId id="699" r:id="rId57"/>
    <p:sldId id="700" r:id="rId58"/>
    <p:sldId id="702" r:id="rId59"/>
    <p:sldId id="704" r:id="rId60"/>
    <p:sldId id="705" r:id="rId61"/>
    <p:sldId id="563" r:id="rId62"/>
    <p:sldId id="707" r:id="rId63"/>
    <p:sldId id="708" r:id="rId64"/>
    <p:sldId id="711" r:id="rId65"/>
    <p:sldId id="709" r:id="rId66"/>
    <p:sldId id="673" r:id="rId67"/>
    <p:sldId id="297" r:id="rId68"/>
    <p:sldId id="400" r:id="rId69"/>
    <p:sldId id="401" r:id="rId70"/>
    <p:sldId id="292" r:id="rId71"/>
    <p:sldId id="713" r:id="rId72"/>
    <p:sldId id="732" r:id="rId73"/>
    <p:sldId id="710" r:id="rId74"/>
    <p:sldId id="715" r:id="rId75"/>
    <p:sldId id="302" r:id="rId76"/>
    <p:sldId id="731" r:id="rId77"/>
    <p:sldId id="679" r:id="rId78"/>
    <p:sldId id="733" r:id="rId79"/>
    <p:sldId id="728" r:id="rId80"/>
    <p:sldId id="714" r:id="rId81"/>
    <p:sldId id="734" r:id="rId82"/>
    <p:sldId id="735" r:id="rId83"/>
    <p:sldId id="736" r:id="rId8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3" pos="408" userDrawn="1">
          <p15:clr>
            <a:srgbClr val="A4A3A4"/>
          </p15:clr>
        </p15:guide>
        <p15:guide id="4" pos="7296" userDrawn="1">
          <p15:clr>
            <a:srgbClr val="A4A3A4"/>
          </p15:clr>
        </p15:guide>
        <p15:guide id="6" orient="horz" pos="480" userDrawn="1">
          <p15:clr>
            <a:srgbClr val="A4A3A4"/>
          </p15:clr>
        </p15:guide>
        <p15:guide id="7" orient="horz" pos="3864" userDrawn="1">
          <p15:clr>
            <a:srgbClr val="A4A3A4"/>
          </p15:clr>
        </p15:guide>
        <p15:guide id="8" orient="horz" pos="187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4000C"/>
    <a:srgbClr val="FFBB01"/>
    <a:srgbClr val="C10F14"/>
    <a:srgbClr val="851319"/>
    <a:srgbClr val="F9E2BA"/>
    <a:srgbClr val="FBEED2"/>
    <a:srgbClr val="FBEFD0"/>
    <a:srgbClr val="E8CFA1"/>
    <a:srgbClr val="D9BFA1"/>
    <a:srgbClr val="FADBA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6A2843C-CD81-4522-AD06-E2E697CF098D}" v="68" dt="2024-12-21T06:58:37.448"/>
  </p1510:revLst>
</p1510:revInfo>
</file>

<file path=ppt/tableStyles.xml><?xml version="1.0" encoding="utf-8"?>
<a:tblStyleLst xmlns:a="http://schemas.openxmlformats.org/drawingml/2006/main" def="{5C22544A-7EE6-4342-B048-85BDC9FD1C3A}">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614" autoAdjust="0"/>
    <p:restoredTop sz="94849" autoAdjust="0"/>
  </p:normalViewPr>
  <p:slideViewPr>
    <p:cSldViewPr snapToGrid="0">
      <p:cViewPr varScale="1">
        <p:scale>
          <a:sx n="106" d="100"/>
          <a:sy n="106" d="100"/>
        </p:scale>
        <p:origin x="1320" y="96"/>
      </p:cViewPr>
      <p:guideLst>
        <p:guide pos="408"/>
        <p:guide pos="7296"/>
        <p:guide orient="horz" pos="480"/>
        <p:guide orient="horz" pos="3864"/>
        <p:guide orient="horz" pos="1872"/>
      </p:guideLst>
    </p:cSldViewPr>
  </p:slideViewPr>
  <p:notesTextViewPr>
    <p:cViewPr>
      <p:scale>
        <a:sx n="3" d="2"/>
        <a:sy n="3" d="2"/>
      </p:scale>
      <p:origin x="0" y="0"/>
    </p:cViewPr>
  </p:notesTextViewPr>
  <p:sorterViewPr>
    <p:cViewPr varScale="1">
      <p:scale>
        <a:sx n="1" d="1"/>
        <a:sy n="1" d="1"/>
      </p:scale>
      <p:origin x="0" y="-3816"/>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tableStyles" Target="tableStyle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microsoft.com/office/2016/11/relationships/changesInfo" Target="changesInfos/changesInfo1.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heme" Target="theme/theme1.xml"/><Relationship Id="rId9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YoYoNguyen Yo Nguyễn" userId="3d4756031f267ac1" providerId="LiveId" clId="{96A2843C-CD81-4522-AD06-E2E697CF098D}"/>
    <pc:docChg chg="undo custSel addSld delSld modSld sldOrd">
      <pc:chgData name="YoYoNguyen Yo Nguyễn" userId="3d4756031f267ac1" providerId="LiveId" clId="{96A2843C-CD81-4522-AD06-E2E697CF098D}" dt="2024-12-21T06:59:02.032" v="342" actId="47"/>
      <pc:docMkLst>
        <pc:docMk/>
      </pc:docMkLst>
      <pc:sldChg chg="modSp mod">
        <pc:chgData name="YoYoNguyen Yo Nguyễn" userId="3d4756031f267ac1" providerId="LiveId" clId="{96A2843C-CD81-4522-AD06-E2E697CF098D}" dt="2024-12-21T06:54:06.030" v="262" actId="20577"/>
        <pc:sldMkLst>
          <pc:docMk/>
          <pc:sldMk cId="463250986" sldId="264"/>
        </pc:sldMkLst>
        <pc:spChg chg="mod">
          <ac:chgData name="YoYoNguyen Yo Nguyễn" userId="3d4756031f267ac1" providerId="LiveId" clId="{96A2843C-CD81-4522-AD06-E2E697CF098D}" dt="2024-12-21T06:54:06.030" v="262" actId="20577"/>
          <ac:spMkLst>
            <pc:docMk/>
            <pc:sldMk cId="463250986" sldId="264"/>
            <ac:spMk id="75" creationId="{F01B57F3-1FD4-A5CB-D378-3CFE05B2A021}"/>
          </ac:spMkLst>
        </pc:spChg>
      </pc:sldChg>
      <pc:sldChg chg="modSp mod">
        <pc:chgData name="YoYoNguyen Yo Nguyễn" userId="3d4756031f267ac1" providerId="LiveId" clId="{96A2843C-CD81-4522-AD06-E2E697CF098D}" dt="2024-12-21T06:44:01.241" v="120" actId="207"/>
        <pc:sldMkLst>
          <pc:docMk/>
          <pc:sldMk cId="1283889018" sldId="286"/>
        </pc:sldMkLst>
        <pc:spChg chg="mod">
          <ac:chgData name="YoYoNguyen Yo Nguyễn" userId="3d4756031f267ac1" providerId="LiveId" clId="{96A2843C-CD81-4522-AD06-E2E697CF098D}" dt="2024-12-21T06:43:38.330" v="110" actId="207"/>
          <ac:spMkLst>
            <pc:docMk/>
            <pc:sldMk cId="1283889018" sldId="286"/>
            <ac:spMk id="29" creationId="{0102825F-ED6D-D449-D8B3-9F9908071D49}"/>
          </ac:spMkLst>
        </pc:spChg>
        <pc:spChg chg="mod">
          <ac:chgData name="YoYoNguyen Yo Nguyễn" userId="3d4756031f267ac1" providerId="LiveId" clId="{96A2843C-CD81-4522-AD06-E2E697CF098D}" dt="2024-12-21T06:43:41.086" v="111" actId="207"/>
          <ac:spMkLst>
            <pc:docMk/>
            <pc:sldMk cId="1283889018" sldId="286"/>
            <ac:spMk id="34" creationId="{80022472-89E0-60A5-1E8F-AF53B87C40C0}"/>
          </ac:spMkLst>
        </pc:spChg>
        <pc:spChg chg="mod">
          <ac:chgData name="YoYoNguyen Yo Nguyễn" userId="3d4756031f267ac1" providerId="LiveId" clId="{96A2843C-CD81-4522-AD06-E2E697CF098D}" dt="2024-12-21T06:43:42.837" v="112" actId="207"/>
          <ac:spMkLst>
            <pc:docMk/>
            <pc:sldMk cId="1283889018" sldId="286"/>
            <ac:spMk id="36" creationId="{F5A2DAC1-2C9D-999E-5E02-2EBD254F9EE8}"/>
          </ac:spMkLst>
        </pc:spChg>
        <pc:spChg chg="mod">
          <ac:chgData name="YoYoNguyen Yo Nguyễn" userId="3d4756031f267ac1" providerId="LiveId" clId="{96A2843C-CD81-4522-AD06-E2E697CF098D}" dt="2024-12-21T06:43:48.216" v="115" actId="207"/>
          <ac:spMkLst>
            <pc:docMk/>
            <pc:sldMk cId="1283889018" sldId="286"/>
            <ac:spMk id="40" creationId="{DF21F50D-7973-66A7-569D-DEE5ABD03937}"/>
          </ac:spMkLst>
        </pc:spChg>
        <pc:spChg chg="mod">
          <ac:chgData name="YoYoNguyen Yo Nguyễn" userId="3d4756031f267ac1" providerId="LiveId" clId="{96A2843C-CD81-4522-AD06-E2E697CF098D}" dt="2024-12-21T06:43:50.761" v="116" actId="207"/>
          <ac:spMkLst>
            <pc:docMk/>
            <pc:sldMk cId="1283889018" sldId="286"/>
            <ac:spMk id="42" creationId="{73713218-BA32-0CAF-6F4D-7025B157AD00}"/>
          </ac:spMkLst>
        </pc:spChg>
        <pc:spChg chg="mod">
          <ac:chgData name="YoYoNguyen Yo Nguyễn" userId="3d4756031f267ac1" providerId="LiveId" clId="{96A2843C-CD81-4522-AD06-E2E697CF098D}" dt="2024-12-21T06:43:52.751" v="117" actId="207"/>
          <ac:spMkLst>
            <pc:docMk/>
            <pc:sldMk cId="1283889018" sldId="286"/>
            <ac:spMk id="44" creationId="{E147BE26-3A63-3C10-B667-6BC8C0E3367A}"/>
          </ac:spMkLst>
        </pc:spChg>
        <pc:spChg chg="mod">
          <ac:chgData name="YoYoNguyen Yo Nguyễn" userId="3d4756031f267ac1" providerId="LiveId" clId="{96A2843C-CD81-4522-AD06-E2E697CF098D}" dt="2024-12-21T06:43:57.551" v="118" actId="207"/>
          <ac:spMkLst>
            <pc:docMk/>
            <pc:sldMk cId="1283889018" sldId="286"/>
            <ac:spMk id="46" creationId="{D015475B-B103-C30B-E83E-E1EA507F26A3}"/>
          </ac:spMkLst>
        </pc:spChg>
        <pc:spChg chg="mod">
          <ac:chgData name="YoYoNguyen Yo Nguyễn" userId="3d4756031f267ac1" providerId="LiveId" clId="{96A2843C-CD81-4522-AD06-E2E697CF098D}" dt="2024-12-21T06:43:59.403" v="119" actId="207"/>
          <ac:spMkLst>
            <pc:docMk/>
            <pc:sldMk cId="1283889018" sldId="286"/>
            <ac:spMk id="48" creationId="{6CEB6D28-1AAA-7422-134B-E4F13970D834}"/>
          </ac:spMkLst>
        </pc:spChg>
        <pc:spChg chg="mod">
          <ac:chgData name="YoYoNguyen Yo Nguyễn" userId="3d4756031f267ac1" providerId="LiveId" clId="{96A2843C-CD81-4522-AD06-E2E697CF098D}" dt="2024-12-21T06:44:01.241" v="120" actId="207"/>
          <ac:spMkLst>
            <pc:docMk/>
            <pc:sldMk cId="1283889018" sldId="286"/>
            <ac:spMk id="50" creationId="{75AA4C63-27ED-2E22-4E4A-22DFC9F55F3C}"/>
          </ac:spMkLst>
        </pc:spChg>
        <pc:spChg chg="mod">
          <ac:chgData name="YoYoNguyen Yo Nguyễn" userId="3d4756031f267ac1" providerId="LiveId" clId="{96A2843C-CD81-4522-AD06-E2E697CF098D}" dt="2024-12-21T06:43:44.380" v="113" actId="207"/>
          <ac:spMkLst>
            <pc:docMk/>
            <pc:sldMk cId="1283889018" sldId="286"/>
            <ac:spMk id="63" creationId="{BBB3E022-3E33-484D-01AE-B8A14E87CA8B}"/>
          </ac:spMkLst>
        </pc:spChg>
      </pc:sldChg>
      <pc:sldChg chg="modSp mod">
        <pc:chgData name="YoYoNguyen Yo Nguyễn" userId="3d4756031f267ac1" providerId="LiveId" clId="{96A2843C-CD81-4522-AD06-E2E697CF098D}" dt="2024-12-21T06:53:46.860" v="261" actId="1076"/>
        <pc:sldMkLst>
          <pc:docMk/>
          <pc:sldMk cId="1830943636" sldId="294"/>
        </pc:sldMkLst>
        <pc:grpChg chg="mod">
          <ac:chgData name="YoYoNguyen Yo Nguyễn" userId="3d4756031f267ac1" providerId="LiveId" clId="{96A2843C-CD81-4522-AD06-E2E697CF098D}" dt="2024-12-21T06:53:46.860" v="261" actId="1076"/>
          <ac:grpSpMkLst>
            <pc:docMk/>
            <pc:sldMk cId="1830943636" sldId="294"/>
            <ac:grpSpMk id="33" creationId="{E16AF6F7-5BA3-4F60-8E13-C5D5EB144992}"/>
          </ac:grpSpMkLst>
        </pc:grpChg>
      </pc:sldChg>
      <pc:sldChg chg="delSp modSp add del mod modAnim">
        <pc:chgData name="YoYoNguyen Yo Nguyễn" userId="3d4756031f267ac1" providerId="LiveId" clId="{96A2843C-CD81-4522-AD06-E2E697CF098D}" dt="2024-12-21T06:43:05.936" v="105" actId="47"/>
        <pc:sldMkLst>
          <pc:docMk/>
          <pc:sldMk cId="97949053" sldId="422"/>
        </pc:sldMkLst>
        <pc:spChg chg="del">
          <ac:chgData name="YoYoNguyen Yo Nguyễn" userId="3d4756031f267ac1" providerId="LiveId" clId="{96A2843C-CD81-4522-AD06-E2E697CF098D}" dt="2024-12-21T06:29:36.233" v="3" actId="478"/>
          <ac:spMkLst>
            <pc:docMk/>
            <pc:sldMk cId="97949053" sldId="422"/>
            <ac:spMk id="7" creationId="{E024DA45-0584-01F5-1307-89A5D17E1876}"/>
          </ac:spMkLst>
        </pc:spChg>
        <pc:picChg chg="del mod">
          <ac:chgData name="YoYoNguyen Yo Nguyễn" userId="3d4756031f267ac1" providerId="LiveId" clId="{96A2843C-CD81-4522-AD06-E2E697CF098D}" dt="2024-12-21T06:29:39.061" v="5" actId="21"/>
          <ac:picMkLst>
            <pc:docMk/>
            <pc:sldMk cId="97949053" sldId="422"/>
            <ac:picMk id="12" creationId="{21448589-7461-B136-8A9B-65C67D9120B3}"/>
          </ac:picMkLst>
        </pc:picChg>
        <pc:picChg chg="mod">
          <ac:chgData name="YoYoNguyen Yo Nguyễn" userId="3d4756031f267ac1" providerId="LiveId" clId="{96A2843C-CD81-4522-AD06-E2E697CF098D}" dt="2024-12-21T06:29:44.217" v="7" actId="1076"/>
          <ac:picMkLst>
            <pc:docMk/>
            <pc:sldMk cId="97949053" sldId="422"/>
            <ac:picMk id="14" creationId="{FFA3F509-F6D2-096A-C5A9-E7D9CEA7AA1E}"/>
          </ac:picMkLst>
        </pc:picChg>
      </pc:sldChg>
      <pc:sldChg chg="modSp mod">
        <pc:chgData name="YoYoNguyen Yo Nguyễn" userId="3d4756031f267ac1" providerId="LiveId" clId="{96A2843C-CD81-4522-AD06-E2E697CF098D}" dt="2024-12-21T06:44:35.233" v="132" actId="207"/>
        <pc:sldMkLst>
          <pc:docMk/>
          <pc:sldMk cId="2295249432" sldId="547"/>
        </pc:sldMkLst>
        <pc:spChg chg="mod">
          <ac:chgData name="YoYoNguyen Yo Nguyễn" userId="3d4756031f267ac1" providerId="LiveId" clId="{96A2843C-CD81-4522-AD06-E2E697CF098D}" dt="2024-12-21T06:44:26.154" v="128" actId="207"/>
          <ac:spMkLst>
            <pc:docMk/>
            <pc:sldMk cId="2295249432" sldId="547"/>
            <ac:spMk id="29" creationId="{0102825F-ED6D-D449-D8B3-9F9908071D49}"/>
          </ac:spMkLst>
        </pc:spChg>
        <pc:spChg chg="mod">
          <ac:chgData name="YoYoNguyen Yo Nguyễn" userId="3d4756031f267ac1" providerId="LiveId" clId="{96A2843C-CD81-4522-AD06-E2E697CF098D}" dt="2024-12-21T06:44:27.824" v="129" actId="207"/>
          <ac:spMkLst>
            <pc:docMk/>
            <pc:sldMk cId="2295249432" sldId="547"/>
            <ac:spMk id="34" creationId="{80022472-89E0-60A5-1E8F-AF53B87C40C0}"/>
          </ac:spMkLst>
        </pc:spChg>
        <pc:spChg chg="mod">
          <ac:chgData name="YoYoNguyen Yo Nguyễn" userId="3d4756031f267ac1" providerId="LiveId" clId="{96A2843C-CD81-4522-AD06-E2E697CF098D}" dt="2024-12-21T06:44:33.588" v="131" actId="207"/>
          <ac:spMkLst>
            <pc:docMk/>
            <pc:sldMk cId="2295249432" sldId="547"/>
            <ac:spMk id="36" creationId="{F5A2DAC1-2C9D-999E-5E02-2EBD254F9EE8}"/>
          </ac:spMkLst>
        </pc:spChg>
        <pc:spChg chg="mod">
          <ac:chgData name="YoYoNguyen Yo Nguyễn" userId="3d4756031f267ac1" providerId="LiveId" clId="{96A2843C-CD81-4522-AD06-E2E697CF098D}" dt="2024-12-21T06:44:35.233" v="132" actId="207"/>
          <ac:spMkLst>
            <pc:docMk/>
            <pc:sldMk cId="2295249432" sldId="547"/>
            <ac:spMk id="63" creationId="{BBB3E022-3E33-484D-01AE-B8A14E87CA8B}"/>
          </ac:spMkLst>
        </pc:spChg>
      </pc:sldChg>
      <pc:sldChg chg="delSp modSp mod modAnim">
        <pc:chgData name="YoYoNguyen Yo Nguyễn" userId="3d4756031f267ac1" providerId="LiveId" clId="{96A2843C-CD81-4522-AD06-E2E697CF098D}" dt="2024-12-21T06:37:41.380" v="49" actId="12789"/>
        <pc:sldMkLst>
          <pc:docMk/>
          <pc:sldMk cId="1801758403" sldId="606"/>
        </pc:sldMkLst>
        <pc:spChg chg="del">
          <ac:chgData name="YoYoNguyen Yo Nguyễn" userId="3d4756031f267ac1" providerId="LiveId" clId="{96A2843C-CD81-4522-AD06-E2E697CF098D}" dt="2024-12-21T06:34:13.818" v="26" actId="478"/>
          <ac:spMkLst>
            <pc:docMk/>
            <pc:sldMk cId="1801758403" sldId="606"/>
            <ac:spMk id="25" creationId="{B66EB672-9461-0958-84EF-7236E02C9B3B}"/>
          </ac:spMkLst>
        </pc:spChg>
        <pc:picChg chg="mod">
          <ac:chgData name="YoYoNguyen Yo Nguyễn" userId="3d4756031f267ac1" providerId="LiveId" clId="{96A2843C-CD81-4522-AD06-E2E697CF098D}" dt="2024-12-21T06:37:41.380" v="49" actId="12789"/>
          <ac:picMkLst>
            <pc:docMk/>
            <pc:sldMk cId="1801758403" sldId="606"/>
            <ac:picMk id="10" creationId="{B9412809-A2FD-ED93-5FB7-07B546B57464}"/>
          </ac:picMkLst>
        </pc:picChg>
        <pc:picChg chg="del">
          <ac:chgData name="YoYoNguyen Yo Nguyễn" userId="3d4756031f267ac1" providerId="LiveId" clId="{96A2843C-CD81-4522-AD06-E2E697CF098D}" dt="2024-12-21T06:34:14.381" v="27" actId="478"/>
          <ac:picMkLst>
            <pc:docMk/>
            <pc:sldMk cId="1801758403" sldId="606"/>
            <ac:picMk id="26" creationId="{C6E22404-CA01-2EDC-46C9-D133F50881D4}"/>
          </ac:picMkLst>
        </pc:picChg>
      </pc:sldChg>
      <pc:sldChg chg="del">
        <pc:chgData name="YoYoNguyen Yo Nguyễn" userId="3d4756031f267ac1" providerId="LiveId" clId="{96A2843C-CD81-4522-AD06-E2E697CF098D}" dt="2024-12-21T06:35:53.958" v="32" actId="47"/>
        <pc:sldMkLst>
          <pc:docMk/>
          <pc:sldMk cId="820361726" sldId="609"/>
        </pc:sldMkLst>
      </pc:sldChg>
      <pc:sldChg chg="addSp delSp modSp add del mod ord modAnim">
        <pc:chgData name="YoYoNguyen Yo Nguyễn" userId="3d4756031f267ac1" providerId="LiveId" clId="{96A2843C-CD81-4522-AD06-E2E697CF098D}" dt="2024-12-21T06:47:40.480" v="166"/>
        <pc:sldMkLst>
          <pc:docMk/>
          <pc:sldMk cId="4053859806" sldId="610"/>
        </pc:sldMkLst>
        <pc:spChg chg="add del">
          <ac:chgData name="YoYoNguyen Yo Nguyễn" userId="3d4756031f267ac1" providerId="LiveId" clId="{96A2843C-CD81-4522-AD06-E2E697CF098D}" dt="2024-12-21T06:39:44.175" v="82" actId="478"/>
          <ac:spMkLst>
            <pc:docMk/>
            <pc:sldMk cId="4053859806" sldId="610"/>
            <ac:spMk id="25" creationId="{BB4B42D3-1601-0AF8-EFC7-CDABFAB81457}"/>
          </ac:spMkLst>
        </pc:spChg>
        <pc:grpChg chg="add del">
          <ac:chgData name="YoYoNguyen Yo Nguyễn" userId="3d4756031f267ac1" providerId="LiveId" clId="{96A2843C-CD81-4522-AD06-E2E697CF098D}" dt="2024-12-21T06:39:45.905" v="84" actId="478"/>
          <ac:grpSpMkLst>
            <pc:docMk/>
            <pc:sldMk cId="4053859806" sldId="610"/>
            <ac:grpSpMk id="16" creationId="{5CF805BB-AC98-EC84-EE30-775C2BA04F01}"/>
          </ac:grpSpMkLst>
        </pc:grpChg>
        <pc:picChg chg="mod">
          <ac:chgData name="YoYoNguyen Yo Nguyễn" userId="3d4756031f267ac1" providerId="LiveId" clId="{96A2843C-CD81-4522-AD06-E2E697CF098D}" dt="2024-12-21T06:38:03.418" v="53" actId="1076"/>
          <ac:picMkLst>
            <pc:docMk/>
            <pc:sldMk cId="4053859806" sldId="610"/>
            <ac:picMk id="5" creationId="{8E2E38D1-E9BB-436C-62E1-365DDC007D17}"/>
          </ac:picMkLst>
        </pc:picChg>
        <pc:picChg chg="mod">
          <ac:chgData name="YoYoNguyen Yo Nguyễn" userId="3d4756031f267ac1" providerId="LiveId" clId="{96A2843C-CD81-4522-AD06-E2E697CF098D}" dt="2024-12-21T06:39:56.319" v="87" actId="14100"/>
          <ac:picMkLst>
            <pc:docMk/>
            <pc:sldMk cId="4053859806" sldId="610"/>
            <ac:picMk id="10" creationId="{93FAAD80-EAAF-E1ED-00B4-859BF56A56D4}"/>
          </ac:picMkLst>
        </pc:picChg>
        <pc:picChg chg="add del">
          <ac:chgData name="YoYoNguyen Yo Nguyễn" userId="3d4756031f267ac1" providerId="LiveId" clId="{96A2843C-CD81-4522-AD06-E2E697CF098D}" dt="2024-12-21T06:39:44.958" v="83" actId="478"/>
          <ac:picMkLst>
            <pc:docMk/>
            <pc:sldMk cId="4053859806" sldId="610"/>
            <ac:picMk id="26" creationId="{00213D7E-AEAF-E4A9-F492-539C7FC0A306}"/>
          </ac:picMkLst>
        </pc:picChg>
      </pc:sldChg>
      <pc:sldChg chg="delSp modSp del mod modAnim">
        <pc:chgData name="YoYoNguyen Yo Nguyễn" userId="3d4756031f267ac1" providerId="LiveId" clId="{96A2843C-CD81-4522-AD06-E2E697CF098D}" dt="2024-12-21T06:41:36.882" v="95" actId="47"/>
        <pc:sldMkLst>
          <pc:docMk/>
          <pc:sldMk cId="3176060151" sldId="611"/>
        </pc:sldMkLst>
        <pc:spChg chg="del mod">
          <ac:chgData name="YoYoNguyen Yo Nguyễn" userId="3d4756031f267ac1" providerId="LiveId" clId="{96A2843C-CD81-4522-AD06-E2E697CF098D}" dt="2024-12-21T06:30:40.629" v="11" actId="478"/>
          <ac:spMkLst>
            <pc:docMk/>
            <pc:sldMk cId="3176060151" sldId="611"/>
            <ac:spMk id="25" creationId="{FAB4D748-9E35-50B3-C6AB-A476D5EE3A75}"/>
          </ac:spMkLst>
        </pc:spChg>
        <pc:grpChg chg="del">
          <ac:chgData name="YoYoNguyen Yo Nguyễn" userId="3d4756031f267ac1" providerId="LiveId" clId="{96A2843C-CD81-4522-AD06-E2E697CF098D}" dt="2024-12-21T06:30:43.160" v="12" actId="478"/>
          <ac:grpSpMkLst>
            <pc:docMk/>
            <pc:sldMk cId="3176060151" sldId="611"/>
            <ac:grpSpMk id="16" creationId="{48FD0BB3-0613-F9BE-16BD-8C3CF52AB6E2}"/>
          </ac:grpSpMkLst>
        </pc:grpChg>
        <pc:picChg chg="mod">
          <ac:chgData name="YoYoNguyen Yo Nguyễn" userId="3d4756031f267ac1" providerId="LiveId" clId="{96A2843C-CD81-4522-AD06-E2E697CF098D}" dt="2024-12-21T06:33:42.937" v="22" actId="1076"/>
          <ac:picMkLst>
            <pc:docMk/>
            <pc:sldMk cId="3176060151" sldId="611"/>
            <ac:picMk id="10" creationId="{8EAC3F21-3B21-68E7-2017-B612AEC55970}"/>
          </ac:picMkLst>
        </pc:picChg>
        <pc:picChg chg="del">
          <ac:chgData name="YoYoNguyen Yo Nguyễn" userId="3d4756031f267ac1" providerId="LiveId" clId="{96A2843C-CD81-4522-AD06-E2E697CF098D}" dt="2024-12-21T06:30:38.129" v="9" actId="478"/>
          <ac:picMkLst>
            <pc:docMk/>
            <pc:sldMk cId="3176060151" sldId="611"/>
            <ac:picMk id="26" creationId="{0EAB06EA-DA10-60D8-7694-82F2B9761C4A}"/>
          </ac:picMkLst>
        </pc:picChg>
      </pc:sldChg>
      <pc:sldChg chg="del">
        <pc:chgData name="YoYoNguyen Yo Nguyễn" userId="3d4756031f267ac1" providerId="LiveId" clId="{96A2843C-CD81-4522-AD06-E2E697CF098D}" dt="2024-12-21T06:41:52.771" v="102" actId="47"/>
        <pc:sldMkLst>
          <pc:docMk/>
          <pc:sldMk cId="2914031984" sldId="612"/>
        </pc:sldMkLst>
      </pc:sldChg>
      <pc:sldChg chg="del">
        <pc:chgData name="YoYoNguyen Yo Nguyễn" userId="3d4756031f267ac1" providerId="LiveId" clId="{96A2843C-CD81-4522-AD06-E2E697CF098D}" dt="2024-12-21T06:43:26.267" v="109" actId="47"/>
        <pc:sldMkLst>
          <pc:docMk/>
          <pc:sldMk cId="1591898593" sldId="613"/>
        </pc:sldMkLst>
      </pc:sldChg>
      <pc:sldChg chg="del">
        <pc:chgData name="YoYoNguyen Yo Nguyễn" userId="3d4756031f267ac1" providerId="LiveId" clId="{96A2843C-CD81-4522-AD06-E2E697CF098D}" dt="2024-12-21T06:44:10.275" v="124" actId="47"/>
        <pc:sldMkLst>
          <pc:docMk/>
          <pc:sldMk cId="2530648437" sldId="614"/>
        </pc:sldMkLst>
      </pc:sldChg>
      <pc:sldChg chg="del">
        <pc:chgData name="YoYoNguyen Yo Nguyễn" userId="3d4756031f267ac1" providerId="LiveId" clId="{96A2843C-CD81-4522-AD06-E2E697CF098D}" dt="2024-12-21T06:44:52.588" v="135" actId="47"/>
        <pc:sldMkLst>
          <pc:docMk/>
          <pc:sldMk cId="2675307377" sldId="615"/>
        </pc:sldMkLst>
      </pc:sldChg>
      <pc:sldChg chg="add del">
        <pc:chgData name="YoYoNguyen Yo Nguyễn" userId="3d4756031f267ac1" providerId="LiveId" clId="{96A2843C-CD81-4522-AD06-E2E697CF098D}" dt="2024-12-21T06:45:42.570" v="145" actId="47"/>
        <pc:sldMkLst>
          <pc:docMk/>
          <pc:sldMk cId="4084081513" sldId="616"/>
        </pc:sldMkLst>
      </pc:sldChg>
      <pc:sldChg chg="delSp del mod">
        <pc:chgData name="YoYoNguyen Yo Nguyễn" userId="3d4756031f267ac1" providerId="LiveId" clId="{96A2843C-CD81-4522-AD06-E2E697CF098D}" dt="2024-12-21T06:46:07.841" v="153" actId="47"/>
        <pc:sldMkLst>
          <pc:docMk/>
          <pc:sldMk cId="2425289746" sldId="617"/>
        </pc:sldMkLst>
        <pc:spChg chg="del">
          <ac:chgData name="YoYoNguyen Yo Nguyễn" userId="3d4756031f267ac1" providerId="LiveId" clId="{96A2843C-CD81-4522-AD06-E2E697CF098D}" dt="2024-12-21T06:45:59.655" v="149" actId="21"/>
          <ac:spMkLst>
            <pc:docMk/>
            <pc:sldMk cId="2425289746" sldId="617"/>
            <ac:spMk id="19" creationId="{F9E25A60-A73F-3434-E0AD-A83AF1E4ED51}"/>
          </ac:spMkLst>
        </pc:spChg>
      </pc:sldChg>
      <pc:sldChg chg="del">
        <pc:chgData name="YoYoNguyen Yo Nguyễn" userId="3d4756031f267ac1" providerId="LiveId" clId="{96A2843C-CD81-4522-AD06-E2E697CF098D}" dt="2024-12-21T06:48:44.574" v="180" actId="47"/>
        <pc:sldMkLst>
          <pc:docMk/>
          <pc:sldMk cId="974380513" sldId="618"/>
        </pc:sldMkLst>
      </pc:sldChg>
      <pc:sldChg chg="del">
        <pc:chgData name="YoYoNguyen Yo Nguyễn" userId="3d4756031f267ac1" providerId="LiveId" clId="{96A2843C-CD81-4522-AD06-E2E697CF098D}" dt="2024-12-21T06:48:03.106" v="171" actId="47"/>
        <pc:sldMkLst>
          <pc:docMk/>
          <pc:sldMk cId="2613190510" sldId="619"/>
        </pc:sldMkLst>
      </pc:sldChg>
      <pc:sldChg chg="del">
        <pc:chgData name="YoYoNguyen Yo Nguyễn" userId="3d4756031f267ac1" providerId="LiveId" clId="{96A2843C-CD81-4522-AD06-E2E697CF098D}" dt="2024-12-21T06:49:31.589" v="187" actId="47"/>
        <pc:sldMkLst>
          <pc:docMk/>
          <pc:sldMk cId="596455750" sldId="620"/>
        </pc:sldMkLst>
      </pc:sldChg>
      <pc:sldChg chg="del">
        <pc:chgData name="YoYoNguyen Yo Nguyễn" userId="3d4756031f267ac1" providerId="LiveId" clId="{96A2843C-CD81-4522-AD06-E2E697CF098D}" dt="2024-12-21T06:49:45.937" v="191" actId="47"/>
        <pc:sldMkLst>
          <pc:docMk/>
          <pc:sldMk cId="353383230" sldId="622"/>
        </pc:sldMkLst>
      </pc:sldChg>
      <pc:sldChg chg="del modTransition">
        <pc:chgData name="YoYoNguyen Yo Nguyễn" userId="3d4756031f267ac1" providerId="LiveId" clId="{96A2843C-CD81-4522-AD06-E2E697CF098D}" dt="2024-12-21T06:51:30.223" v="215" actId="47"/>
        <pc:sldMkLst>
          <pc:docMk/>
          <pc:sldMk cId="2239683316" sldId="623"/>
        </pc:sldMkLst>
      </pc:sldChg>
      <pc:sldChg chg="del">
        <pc:chgData name="YoYoNguyen Yo Nguyễn" userId="3d4756031f267ac1" providerId="LiveId" clId="{96A2843C-CD81-4522-AD06-E2E697CF098D}" dt="2024-12-21T06:51:36.839" v="219" actId="47"/>
        <pc:sldMkLst>
          <pc:docMk/>
          <pc:sldMk cId="2244124481" sldId="624"/>
        </pc:sldMkLst>
      </pc:sldChg>
      <pc:sldChg chg="del">
        <pc:chgData name="YoYoNguyen Yo Nguyễn" userId="3d4756031f267ac1" providerId="LiveId" clId="{96A2843C-CD81-4522-AD06-E2E697CF098D}" dt="2024-12-21T06:51:41.384" v="223" actId="47"/>
        <pc:sldMkLst>
          <pc:docMk/>
          <pc:sldMk cId="3761893132" sldId="625"/>
        </pc:sldMkLst>
      </pc:sldChg>
      <pc:sldChg chg="modSp del mod">
        <pc:chgData name="YoYoNguyen Yo Nguyễn" userId="3d4756031f267ac1" providerId="LiveId" clId="{96A2843C-CD81-4522-AD06-E2E697CF098D}" dt="2024-12-21T06:52:31.809" v="240" actId="47"/>
        <pc:sldMkLst>
          <pc:docMk/>
          <pc:sldMk cId="3963560692" sldId="626"/>
        </pc:sldMkLst>
        <pc:spChg chg="mod">
          <ac:chgData name="YoYoNguyen Yo Nguyễn" userId="3d4756031f267ac1" providerId="LiveId" clId="{96A2843C-CD81-4522-AD06-E2E697CF098D}" dt="2024-12-21T06:51:57.457" v="227" actId="1076"/>
          <ac:spMkLst>
            <pc:docMk/>
            <pc:sldMk cId="3963560692" sldId="626"/>
            <ac:spMk id="19" creationId="{35BF76BE-7961-8385-7D57-8C6BF33ABA14}"/>
          </ac:spMkLst>
        </pc:spChg>
      </pc:sldChg>
      <pc:sldChg chg="del">
        <pc:chgData name="YoYoNguyen Yo Nguyễn" userId="3d4756031f267ac1" providerId="LiveId" clId="{96A2843C-CD81-4522-AD06-E2E697CF098D}" dt="2024-12-21T06:52:34.224" v="241" actId="47"/>
        <pc:sldMkLst>
          <pc:docMk/>
          <pc:sldMk cId="3239879598" sldId="627"/>
        </pc:sldMkLst>
      </pc:sldChg>
      <pc:sldChg chg="del">
        <pc:chgData name="YoYoNguyen Yo Nguyễn" userId="3d4756031f267ac1" providerId="LiveId" clId="{96A2843C-CD81-4522-AD06-E2E697CF098D}" dt="2024-12-21T06:54:21.654" v="266" actId="47"/>
        <pc:sldMkLst>
          <pc:docMk/>
          <pc:sldMk cId="2745307377" sldId="628"/>
        </pc:sldMkLst>
      </pc:sldChg>
      <pc:sldChg chg="delSp del mod">
        <pc:chgData name="YoYoNguyen Yo Nguyễn" userId="3d4756031f267ac1" providerId="LiveId" clId="{96A2843C-CD81-4522-AD06-E2E697CF098D}" dt="2024-12-21T06:53:34.088" v="259" actId="47"/>
        <pc:sldMkLst>
          <pc:docMk/>
          <pc:sldMk cId="653113127" sldId="629"/>
        </pc:sldMkLst>
        <pc:spChg chg="del">
          <ac:chgData name="YoYoNguyen Yo Nguyễn" userId="3d4756031f267ac1" providerId="LiveId" clId="{96A2843C-CD81-4522-AD06-E2E697CF098D}" dt="2024-12-21T06:53:25.571" v="256" actId="21"/>
          <ac:spMkLst>
            <pc:docMk/>
            <pc:sldMk cId="653113127" sldId="629"/>
            <ac:spMk id="19" creationId="{D77DA188-FBAA-E14C-29A8-AD3A4AAC3D36}"/>
          </ac:spMkLst>
        </pc:spChg>
      </pc:sldChg>
      <pc:sldChg chg="del">
        <pc:chgData name="YoYoNguyen Yo Nguyễn" userId="3d4756031f267ac1" providerId="LiveId" clId="{96A2843C-CD81-4522-AD06-E2E697CF098D}" dt="2024-12-21T06:54:27.851" v="270" actId="47"/>
        <pc:sldMkLst>
          <pc:docMk/>
          <pc:sldMk cId="4027616320" sldId="630"/>
        </pc:sldMkLst>
      </pc:sldChg>
      <pc:sldChg chg="del">
        <pc:chgData name="YoYoNguyen Yo Nguyễn" userId="3d4756031f267ac1" providerId="LiveId" clId="{96A2843C-CD81-4522-AD06-E2E697CF098D}" dt="2024-12-21T06:53:07.507" v="249" actId="47"/>
        <pc:sldMkLst>
          <pc:docMk/>
          <pc:sldMk cId="1998522841" sldId="632"/>
        </pc:sldMkLst>
      </pc:sldChg>
      <pc:sldChg chg="del">
        <pc:chgData name="YoYoNguyen Yo Nguyễn" userId="3d4756031f267ac1" providerId="LiveId" clId="{96A2843C-CD81-4522-AD06-E2E697CF098D}" dt="2024-12-21T06:55:14.777" v="278" actId="47"/>
        <pc:sldMkLst>
          <pc:docMk/>
          <pc:sldMk cId="72106529" sldId="633"/>
        </pc:sldMkLst>
      </pc:sldChg>
      <pc:sldChg chg="delSp del mod">
        <pc:chgData name="YoYoNguyen Yo Nguyễn" userId="3d4756031f267ac1" providerId="LiveId" clId="{96A2843C-CD81-4522-AD06-E2E697CF098D}" dt="2024-12-21T06:55:47.954" v="289" actId="47"/>
        <pc:sldMkLst>
          <pc:docMk/>
          <pc:sldMk cId="852410563" sldId="635"/>
        </pc:sldMkLst>
        <pc:spChg chg="del">
          <ac:chgData name="YoYoNguyen Yo Nguyễn" userId="3d4756031f267ac1" providerId="LiveId" clId="{96A2843C-CD81-4522-AD06-E2E697CF098D}" dt="2024-12-21T06:55:46.012" v="288" actId="21"/>
          <ac:spMkLst>
            <pc:docMk/>
            <pc:sldMk cId="852410563" sldId="635"/>
            <ac:spMk id="19" creationId="{0BE4A8FC-63D5-0911-EDB6-777BF5A9BCFD}"/>
          </ac:spMkLst>
        </pc:spChg>
      </pc:sldChg>
      <pc:sldChg chg="del">
        <pc:chgData name="YoYoNguyen Yo Nguyễn" userId="3d4756031f267ac1" providerId="LiveId" clId="{96A2843C-CD81-4522-AD06-E2E697CF098D}" dt="2024-12-21T06:56:24.978" v="304" actId="47"/>
        <pc:sldMkLst>
          <pc:docMk/>
          <pc:sldMk cId="4071002638" sldId="636"/>
        </pc:sldMkLst>
      </pc:sldChg>
      <pc:sldChg chg="addSp delSp modSp mod modTransition modAnim">
        <pc:chgData name="YoYoNguyen Yo Nguyễn" userId="3d4756031f267ac1" providerId="LiveId" clId="{96A2843C-CD81-4522-AD06-E2E697CF098D}" dt="2024-12-21T06:57:03.095" v="312"/>
        <pc:sldMkLst>
          <pc:docMk/>
          <pc:sldMk cId="556610152" sldId="637"/>
        </pc:sldMkLst>
        <pc:spChg chg="add mod">
          <ac:chgData name="YoYoNguyen Yo Nguyễn" userId="3d4756031f267ac1" providerId="LiveId" clId="{96A2843C-CD81-4522-AD06-E2E697CF098D}" dt="2024-12-21T06:56:52.162" v="309"/>
          <ac:spMkLst>
            <pc:docMk/>
            <pc:sldMk cId="556610152" sldId="637"/>
            <ac:spMk id="3" creationId="{1A5B678E-21FB-DA1D-2508-EE94A46F4322}"/>
          </ac:spMkLst>
        </pc:spChg>
        <pc:spChg chg="del">
          <ac:chgData name="YoYoNguyen Yo Nguyễn" userId="3d4756031f267ac1" providerId="LiveId" clId="{96A2843C-CD81-4522-AD06-E2E697CF098D}" dt="2024-12-21T06:56:52.002" v="308" actId="478"/>
          <ac:spMkLst>
            <pc:docMk/>
            <pc:sldMk cId="556610152" sldId="637"/>
            <ac:spMk id="19" creationId="{667ADFEC-32C2-960B-DBD6-9519212A34AA}"/>
          </ac:spMkLst>
        </pc:spChg>
      </pc:sldChg>
      <pc:sldChg chg="del">
        <pc:chgData name="YoYoNguyen Yo Nguyễn" userId="3d4756031f267ac1" providerId="LiveId" clId="{96A2843C-CD81-4522-AD06-E2E697CF098D}" dt="2024-12-21T06:54:45.577" v="274" actId="47"/>
        <pc:sldMkLst>
          <pc:docMk/>
          <pc:sldMk cId="4256467188" sldId="638"/>
        </pc:sldMkLst>
      </pc:sldChg>
      <pc:sldChg chg="del">
        <pc:chgData name="YoYoNguyen Yo Nguyễn" userId="3d4756031f267ac1" providerId="LiveId" clId="{96A2843C-CD81-4522-AD06-E2E697CF098D}" dt="2024-12-21T06:57:24.564" v="318" actId="47"/>
        <pc:sldMkLst>
          <pc:docMk/>
          <pc:sldMk cId="1890473872" sldId="639"/>
        </pc:sldMkLst>
      </pc:sldChg>
      <pc:sldChg chg="del">
        <pc:chgData name="YoYoNguyen Yo Nguyễn" userId="3d4756031f267ac1" providerId="LiveId" clId="{96A2843C-CD81-4522-AD06-E2E697CF098D}" dt="2024-12-21T06:57:49.007" v="326" actId="47"/>
        <pc:sldMkLst>
          <pc:docMk/>
          <pc:sldMk cId="1251453988" sldId="640"/>
        </pc:sldMkLst>
      </pc:sldChg>
      <pc:sldChg chg="del">
        <pc:chgData name="YoYoNguyen Yo Nguyễn" userId="3d4756031f267ac1" providerId="LiveId" clId="{96A2843C-CD81-4522-AD06-E2E697CF098D}" dt="2024-12-21T06:58:35.038" v="334" actId="47"/>
        <pc:sldMkLst>
          <pc:docMk/>
          <pc:sldMk cId="1947145939" sldId="642"/>
        </pc:sldMkLst>
      </pc:sldChg>
      <pc:sldChg chg="del">
        <pc:chgData name="YoYoNguyen Yo Nguyễn" userId="3d4756031f267ac1" providerId="LiveId" clId="{96A2843C-CD81-4522-AD06-E2E697CF098D}" dt="2024-12-21T06:58:09.029" v="330" actId="47"/>
        <pc:sldMkLst>
          <pc:docMk/>
          <pc:sldMk cId="2989841617" sldId="643"/>
        </pc:sldMkLst>
      </pc:sldChg>
      <pc:sldChg chg="del">
        <pc:chgData name="YoYoNguyen Yo Nguyễn" userId="3d4756031f267ac1" providerId="LiveId" clId="{96A2843C-CD81-4522-AD06-E2E697CF098D}" dt="2024-12-21T06:59:02.032" v="342" actId="47"/>
        <pc:sldMkLst>
          <pc:docMk/>
          <pc:sldMk cId="4045317854" sldId="645"/>
        </pc:sldMkLst>
      </pc:sldChg>
      <pc:sldChg chg="addSp delSp modSp add mod ord modTransition modAnim">
        <pc:chgData name="YoYoNguyen Yo Nguyễn" userId="3d4756031f267ac1" providerId="LiveId" clId="{96A2843C-CD81-4522-AD06-E2E697CF098D}" dt="2024-12-21T06:39:26.892" v="80" actId="12788"/>
        <pc:sldMkLst>
          <pc:docMk/>
          <pc:sldMk cId="1207214927" sldId="648"/>
        </pc:sldMkLst>
        <pc:grpChg chg="add del">
          <ac:chgData name="YoYoNguyen Yo Nguyễn" userId="3d4756031f267ac1" providerId="LiveId" clId="{96A2843C-CD81-4522-AD06-E2E697CF098D}" dt="2024-12-21T06:39:23.573" v="78" actId="478"/>
          <ac:grpSpMkLst>
            <pc:docMk/>
            <pc:sldMk cId="1207214927" sldId="648"/>
            <ac:grpSpMk id="16" creationId="{65116C33-72E1-BF1E-FC7B-1CAC5E58FE23}"/>
          </ac:grpSpMkLst>
        </pc:grpChg>
        <pc:picChg chg="mod">
          <ac:chgData name="YoYoNguyen Yo Nguyễn" userId="3d4756031f267ac1" providerId="LiveId" clId="{96A2843C-CD81-4522-AD06-E2E697CF098D}" dt="2024-12-21T06:39:26.892" v="80" actId="12788"/>
          <ac:picMkLst>
            <pc:docMk/>
            <pc:sldMk cId="1207214927" sldId="648"/>
            <ac:picMk id="10" creationId="{9BD1E777-30EF-DA34-1A32-4FA9C306AC54}"/>
          </ac:picMkLst>
        </pc:picChg>
      </pc:sldChg>
      <pc:sldChg chg="add ord">
        <pc:chgData name="YoYoNguyen Yo Nguyễn" userId="3d4756031f267ac1" providerId="LiveId" clId="{96A2843C-CD81-4522-AD06-E2E697CF098D}" dt="2024-12-21T06:41:35.538" v="94"/>
        <pc:sldMkLst>
          <pc:docMk/>
          <pc:sldMk cId="1551882334" sldId="649"/>
        </pc:sldMkLst>
      </pc:sldChg>
      <pc:sldChg chg="addSp delSp modSp add mod ord modTransition modAnim">
        <pc:chgData name="YoYoNguyen Yo Nguyễn" userId="3d4756031f267ac1" providerId="LiveId" clId="{96A2843C-CD81-4522-AD06-E2E697CF098D}" dt="2024-12-21T06:47:34.143" v="164"/>
        <pc:sldMkLst>
          <pc:docMk/>
          <pc:sldMk cId="1233899158" sldId="650"/>
        </pc:sldMkLst>
        <pc:spChg chg="add mod">
          <ac:chgData name="YoYoNguyen Yo Nguyễn" userId="3d4756031f267ac1" providerId="LiveId" clId="{96A2843C-CD81-4522-AD06-E2E697CF098D}" dt="2024-12-21T06:41:50.538" v="101" actId="113"/>
          <ac:spMkLst>
            <pc:docMk/>
            <pc:sldMk cId="1233899158" sldId="650"/>
            <ac:spMk id="2" creationId="{AE791D46-683C-EFBD-8D04-D7F57F0FBB7C}"/>
          </ac:spMkLst>
        </pc:spChg>
        <pc:spChg chg="del">
          <ac:chgData name="YoYoNguyen Yo Nguyễn" userId="3d4756031f267ac1" providerId="LiveId" clId="{96A2843C-CD81-4522-AD06-E2E697CF098D}" dt="2024-12-21T06:41:49.345" v="99" actId="478"/>
          <ac:spMkLst>
            <pc:docMk/>
            <pc:sldMk cId="1233899158" sldId="650"/>
            <ac:spMk id="19" creationId="{B3942565-D713-8A4D-F1A7-AA35B1CBDA1D}"/>
          </ac:spMkLst>
        </pc:spChg>
      </pc:sldChg>
      <pc:sldChg chg="add ord">
        <pc:chgData name="YoYoNguyen Yo Nguyễn" userId="3d4756031f267ac1" providerId="LiveId" clId="{96A2843C-CD81-4522-AD06-E2E697CF098D}" dt="2024-12-21T06:43:24.224" v="108"/>
        <pc:sldMkLst>
          <pc:docMk/>
          <pc:sldMk cId="874394147" sldId="651"/>
        </pc:sldMkLst>
      </pc:sldChg>
      <pc:sldChg chg="add ord">
        <pc:chgData name="YoYoNguyen Yo Nguyễn" userId="3d4756031f267ac1" providerId="LiveId" clId="{96A2843C-CD81-4522-AD06-E2E697CF098D}" dt="2024-12-21T06:44:08.952" v="123"/>
        <pc:sldMkLst>
          <pc:docMk/>
          <pc:sldMk cId="2099226727" sldId="652"/>
        </pc:sldMkLst>
      </pc:sldChg>
      <pc:sldChg chg="addSp delSp modSp add mod ord modTransition modAnim">
        <pc:chgData name="YoYoNguyen Yo Nguyễn" userId="3d4756031f267ac1" providerId="LiveId" clId="{96A2843C-CD81-4522-AD06-E2E697CF098D}" dt="2024-12-21T06:47:06.504" v="162"/>
        <pc:sldMkLst>
          <pc:docMk/>
          <pc:sldMk cId="2225869122" sldId="653"/>
        </pc:sldMkLst>
        <pc:spChg chg="del">
          <ac:chgData name="YoYoNguyen Yo Nguyễn" userId="3d4756031f267ac1" providerId="LiveId" clId="{96A2843C-CD81-4522-AD06-E2E697CF098D}" dt="2024-12-21T06:44:48.551" v="133" actId="478"/>
          <ac:spMkLst>
            <pc:docMk/>
            <pc:sldMk cId="2225869122" sldId="653"/>
            <ac:spMk id="2" creationId="{AAE56744-9D7A-D3A6-84A7-4E8CA2ADE461}"/>
          </ac:spMkLst>
        </pc:spChg>
        <pc:spChg chg="add mod">
          <ac:chgData name="YoYoNguyen Yo Nguyễn" userId="3d4756031f267ac1" providerId="LiveId" clId="{96A2843C-CD81-4522-AD06-E2E697CF098D}" dt="2024-12-21T06:44:49.289" v="134"/>
          <ac:spMkLst>
            <pc:docMk/>
            <pc:sldMk cId="2225869122" sldId="653"/>
            <ac:spMk id="3" creationId="{4F29A730-D163-DC8E-1FCC-846126E0683B}"/>
          </ac:spMkLst>
        </pc:spChg>
      </pc:sldChg>
      <pc:sldChg chg="add ord">
        <pc:chgData name="YoYoNguyen Yo Nguyễn" userId="3d4756031f267ac1" providerId="LiveId" clId="{96A2843C-CD81-4522-AD06-E2E697CF098D}" dt="2024-12-21T06:45:38.598" v="142"/>
        <pc:sldMkLst>
          <pc:docMk/>
          <pc:sldMk cId="2057883376" sldId="654"/>
        </pc:sldMkLst>
      </pc:sldChg>
      <pc:sldChg chg="addSp delSp modSp add mod ord modTransition modAnim">
        <pc:chgData name="YoYoNguyen Yo Nguyễn" userId="3d4756031f267ac1" providerId="LiveId" clId="{96A2843C-CD81-4522-AD06-E2E697CF098D}" dt="2024-12-21T06:47:52.424" v="167" actId="12788"/>
        <pc:sldMkLst>
          <pc:docMk/>
          <pc:sldMk cId="1000707713" sldId="655"/>
        </pc:sldMkLst>
        <pc:spChg chg="del">
          <ac:chgData name="YoYoNguyen Yo Nguyễn" userId="3d4756031f267ac1" providerId="LiveId" clId="{96A2843C-CD81-4522-AD06-E2E697CF098D}" dt="2024-12-21T06:46:03.613" v="150" actId="478"/>
          <ac:spMkLst>
            <pc:docMk/>
            <pc:sldMk cId="1000707713" sldId="655"/>
            <ac:spMk id="3" creationId="{252B8715-21EF-010A-176F-896FDCB21CE6}"/>
          </ac:spMkLst>
        </pc:spChg>
        <pc:spChg chg="add mod">
          <ac:chgData name="YoYoNguyen Yo Nguyễn" userId="3d4756031f267ac1" providerId="LiveId" clId="{96A2843C-CD81-4522-AD06-E2E697CF098D}" dt="2024-12-21T06:47:52.424" v="167" actId="12788"/>
          <ac:spMkLst>
            <pc:docMk/>
            <pc:sldMk cId="1000707713" sldId="655"/>
            <ac:spMk id="19" creationId="{F9E25A60-A73F-3434-E0AD-A83AF1E4ED51}"/>
          </ac:spMkLst>
        </pc:spChg>
        <pc:picChg chg="del">
          <ac:chgData name="YoYoNguyen Yo Nguyễn" userId="3d4756031f267ac1" providerId="LiveId" clId="{96A2843C-CD81-4522-AD06-E2E697CF098D}" dt="2024-12-21T06:46:04.297" v="151" actId="478"/>
          <ac:picMkLst>
            <pc:docMk/>
            <pc:sldMk cId="1000707713" sldId="655"/>
            <ac:picMk id="38" creationId="{38E6F469-2327-9C49-80E0-4BCA005F2A10}"/>
          </ac:picMkLst>
        </pc:picChg>
      </pc:sldChg>
      <pc:sldChg chg="modSp add mod ord">
        <pc:chgData name="YoYoNguyen Yo Nguyễn" userId="3d4756031f267ac1" providerId="LiveId" clId="{96A2843C-CD81-4522-AD06-E2E697CF098D}" dt="2024-12-21T06:48:16.019" v="173" actId="12788"/>
        <pc:sldMkLst>
          <pc:docMk/>
          <pc:sldMk cId="542708748" sldId="656"/>
        </pc:sldMkLst>
        <pc:picChg chg="mod">
          <ac:chgData name="YoYoNguyen Yo Nguyễn" userId="3d4756031f267ac1" providerId="LiveId" clId="{96A2843C-CD81-4522-AD06-E2E697CF098D}" dt="2024-12-21T06:48:16.019" v="173" actId="12788"/>
          <ac:picMkLst>
            <pc:docMk/>
            <pc:sldMk cId="542708748" sldId="656"/>
            <ac:picMk id="10" creationId="{DC774732-4356-3144-A8B7-9B7594220591}"/>
          </ac:picMkLst>
        </pc:picChg>
      </pc:sldChg>
      <pc:sldChg chg="add del">
        <pc:chgData name="YoYoNguyen Yo Nguyễn" userId="3d4756031f267ac1" providerId="LiveId" clId="{96A2843C-CD81-4522-AD06-E2E697CF098D}" dt="2024-12-21T06:49:06.610" v="183" actId="47"/>
        <pc:sldMkLst>
          <pc:docMk/>
          <pc:sldMk cId="2208608956" sldId="657"/>
        </pc:sldMkLst>
      </pc:sldChg>
      <pc:sldChg chg="modSp add mod ord modAnim">
        <pc:chgData name="YoYoNguyen Yo Nguyễn" userId="3d4756031f267ac1" providerId="LiveId" clId="{96A2843C-CD81-4522-AD06-E2E697CF098D}" dt="2024-12-21T06:49:01.239" v="182"/>
        <pc:sldMkLst>
          <pc:docMk/>
          <pc:sldMk cId="1842586020" sldId="658"/>
        </pc:sldMkLst>
        <pc:spChg chg="mod">
          <ac:chgData name="YoYoNguyen Yo Nguyễn" userId="3d4756031f267ac1" providerId="LiveId" clId="{96A2843C-CD81-4522-AD06-E2E697CF098D}" dt="2024-12-21T06:48:41.098" v="179" actId="1076"/>
          <ac:spMkLst>
            <pc:docMk/>
            <pc:sldMk cId="1842586020" sldId="658"/>
            <ac:spMk id="19" creationId="{E141478B-DA28-18AC-9AF8-356CF6CB1A58}"/>
          </ac:spMkLst>
        </pc:spChg>
      </pc:sldChg>
      <pc:sldChg chg="add del ord modTransition">
        <pc:chgData name="YoYoNguyen Yo Nguyễn" userId="3d4756031f267ac1" providerId="LiveId" clId="{96A2843C-CD81-4522-AD06-E2E697CF098D}" dt="2024-12-21T06:51:19.604" v="209" actId="47"/>
        <pc:sldMkLst>
          <pc:docMk/>
          <pc:sldMk cId="3636471954" sldId="659"/>
        </pc:sldMkLst>
      </pc:sldChg>
      <pc:sldChg chg="addSp delSp modSp add mod ord modTransition delAnim modAnim">
        <pc:chgData name="YoYoNguyen Yo Nguyễn" userId="3d4756031f267ac1" providerId="LiveId" clId="{96A2843C-CD81-4522-AD06-E2E697CF098D}" dt="2024-12-21T06:50:14.821" v="201"/>
        <pc:sldMkLst>
          <pc:docMk/>
          <pc:sldMk cId="1755713195" sldId="660"/>
        </pc:sldMkLst>
        <pc:spChg chg="add mod">
          <ac:chgData name="YoYoNguyen Yo Nguyễn" userId="3d4756031f267ac1" providerId="LiveId" clId="{96A2843C-CD81-4522-AD06-E2E697CF098D}" dt="2024-12-21T06:49:54.941" v="197" actId="20577"/>
          <ac:spMkLst>
            <pc:docMk/>
            <pc:sldMk cId="1755713195" sldId="660"/>
            <ac:spMk id="2" creationId="{E7301DA8-E23D-882D-B924-E799B90EDEDE}"/>
          </ac:spMkLst>
        </pc:spChg>
        <pc:spChg chg="del">
          <ac:chgData name="YoYoNguyen Yo Nguyễn" userId="3d4756031f267ac1" providerId="LiveId" clId="{96A2843C-CD81-4522-AD06-E2E697CF098D}" dt="2024-12-21T06:49:51.027" v="194" actId="478"/>
          <ac:spMkLst>
            <pc:docMk/>
            <pc:sldMk cId="1755713195" sldId="660"/>
            <ac:spMk id="19" creationId="{A5DB3BA9-17FA-DC43-8E44-40397D7B9A73}"/>
          </ac:spMkLst>
        </pc:spChg>
      </pc:sldChg>
      <pc:sldChg chg="add ord">
        <pc:chgData name="YoYoNguyen Yo Nguyễn" userId="3d4756031f267ac1" providerId="LiveId" clId="{96A2843C-CD81-4522-AD06-E2E697CF098D}" dt="2024-12-21T06:51:18.202" v="208"/>
        <pc:sldMkLst>
          <pc:docMk/>
          <pc:sldMk cId="172408802" sldId="661"/>
        </pc:sldMkLst>
      </pc:sldChg>
      <pc:sldChg chg="add del">
        <pc:chgData name="YoYoNguyen Yo Nguyễn" userId="3d4756031f267ac1" providerId="LiveId" clId="{96A2843C-CD81-4522-AD06-E2E697CF098D}" dt="2024-12-21T06:51:08.056" v="205" actId="2890"/>
        <pc:sldMkLst>
          <pc:docMk/>
          <pc:sldMk cId="1942040973" sldId="661"/>
        </pc:sldMkLst>
      </pc:sldChg>
      <pc:sldChg chg="add ord">
        <pc:chgData name="YoYoNguyen Yo Nguyễn" userId="3d4756031f267ac1" providerId="LiveId" clId="{96A2843C-CD81-4522-AD06-E2E697CF098D}" dt="2024-12-21T06:51:29.135" v="214"/>
        <pc:sldMkLst>
          <pc:docMk/>
          <pc:sldMk cId="4120212678" sldId="662"/>
        </pc:sldMkLst>
      </pc:sldChg>
      <pc:sldChg chg="add ord">
        <pc:chgData name="YoYoNguyen Yo Nguyễn" userId="3d4756031f267ac1" providerId="LiveId" clId="{96A2843C-CD81-4522-AD06-E2E697CF098D}" dt="2024-12-21T06:51:35.568" v="218"/>
        <pc:sldMkLst>
          <pc:docMk/>
          <pc:sldMk cId="2752432930" sldId="663"/>
        </pc:sldMkLst>
      </pc:sldChg>
      <pc:sldChg chg="add ord">
        <pc:chgData name="YoYoNguyen Yo Nguyễn" userId="3d4756031f267ac1" providerId="LiveId" clId="{96A2843C-CD81-4522-AD06-E2E697CF098D}" dt="2024-12-21T06:51:40.257" v="222"/>
        <pc:sldMkLst>
          <pc:docMk/>
          <pc:sldMk cId="955482127" sldId="664"/>
        </pc:sldMkLst>
      </pc:sldChg>
      <pc:sldChg chg="addSp delSp modSp add mod ord delAnim modAnim">
        <pc:chgData name="YoYoNguyen Yo Nguyễn" userId="3d4756031f267ac1" providerId="LiveId" clId="{96A2843C-CD81-4522-AD06-E2E697CF098D}" dt="2024-12-21T06:52:23.222" v="236"/>
        <pc:sldMkLst>
          <pc:docMk/>
          <pc:sldMk cId="3650782447" sldId="665"/>
        </pc:sldMkLst>
        <pc:spChg chg="del">
          <ac:chgData name="YoYoNguyen Yo Nguyễn" userId="3d4756031f267ac1" providerId="LiveId" clId="{96A2843C-CD81-4522-AD06-E2E697CF098D}" dt="2024-12-21T06:52:03.959" v="228" actId="478"/>
          <ac:spMkLst>
            <pc:docMk/>
            <pc:sldMk cId="3650782447" sldId="665"/>
            <ac:spMk id="2" creationId="{A1B1B834-587F-6BFA-8D71-CABEEA2D2FD0}"/>
          </ac:spMkLst>
        </pc:spChg>
        <pc:spChg chg="add mod">
          <ac:chgData name="YoYoNguyen Yo Nguyễn" userId="3d4756031f267ac1" providerId="LiveId" clId="{96A2843C-CD81-4522-AD06-E2E697CF098D}" dt="2024-12-21T06:52:13.533" v="233" actId="1076"/>
          <ac:spMkLst>
            <pc:docMk/>
            <pc:sldMk cId="3650782447" sldId="665"/>
            <ac:spMk id="8" creationId="{3927935F-15DA-CAF3-0FCA-216E871726D6}"/>
          </ac:spMkLst>
        </pc:spChg>
        <pc:picChg chg="add mod">
          <ac:chgData name="YoYoNguyen Yo Nguyễn" userId="3d4756031f267ac1" providerId="LiveId" clId="{96A2843C-CD81-4522-AD06-E2E697CF098D}" dt="2024-12-21T06:52:05.007" v="229"/>
          <ac:picMkLst>
            <pc:docMk/>
            <pc:sldMk cId="3650782447" sldId="665"/>
            <ac:picMk id="3" creationId="{39480F05-01B9-0CEA-F4A2-216AD82F761A}"/>
          </ac:picMkLst>
        </pc:picChg>
        <pc:picChg chg="mod">
          <ac:chgData name="YoYoNguyen Yo Nguyễn" userId="3d4756031f267ac1" providerId="LiveId" clId="{96A2843C-CD81-4522-AD06-E2E697CF098D}" dt="2024-12-21T06:52:11.066" v="232" actId="1076"/>
          <ac:picMkLst>
            <pc:docMk/>
            <pc:sldMk cId="3650782447" sldId="665"/>
            <ac:picMk id="10" creationId="{8073350A-F4E5-BEFB-4AAD-C42229B49CE5}"/>
          </ac:picMkLst>
        </pc:picChg>
      </pc:sldChg>
      <pc:sldChg chg="add ord">
        <pc:chgData name="YoYoNguyen Yo Nguyễn" userId="3d4756031f267ac1" providerId="LiveId" clId="{96A2843C-CD81-4522-AD06-E2E697CF098D}" dt="2024-12-21T06:52:30.661" v="239"/>
        <pc:sldMkLst>
          <pc:docMk/>
          <pc:sldMk cId="891660668" sldId="666"/>
        </pc:sldMkLst>
      </pc:sldChg>
      <pc:sldChg chg="addSp delSp modSp add mod ord delAnim modAnim">
        <pc:chgData name="YoYoNguyen Yo Nguyễn" userId="3d4756031f267ac1" providerId="LiveId" clId="{96A2843C-CD81-4522-AD06-E2E697CF098D}" dt="2024-12-21T06:53:04.662" v="248"/>
        <pc:sldMkLst>
          <pc:docMk/>
          <pc:sldMk cId="4257534561" sldId="667"/>
        </pc:sldMkLst>
        <pc:spChg chg="add mod">
          <ac:chgData name="YoYoNguyen Yo Nguyễn" userId="3d4756031f267ac1" providerId="LiveId" clId="{96A2843C-CD81-4522-AD06-E2E697CF098D}" dt="2024-12-21T06:52:45.389" v="246"/>
          <ac:spMkLst>
            <pc:docMk/>
            <pc:sldMk cId="4257534561" sldId="667"/>
            <ac:spMk id="2" creationId="{E12EE835-9F48-68E6-9CB1-6C076FA66DB7}"/>
          </ac:spMkLst>
        </pc:spChg>
        <pc:spChg chg="del">
          <ac:chgData name="YoYoNguyen Yo Nguyễn" userId="3d4756031f267ac1" providerId="LiveId" clId="{96A2843C-CD81-4522-AD06-E2E697CF098D}" dt="2024-12-21T06:52:45.006" v="245" actId="478"/>
          <ac:spMkLst>
            <pc:docMk/>
            <pc:sldMk cId="4257534561" sldId="667"/>
            <ac:spMk id="8" creationId="{9CB67559-8C43-A445-7F2D-D0F4DF1900DD}"/>
          </ac:spMkLst>
        </pc:spChg>
      </pc:sldChg>
      <pc:sldChg chg="add ord">
        <pc:chgData name="YoYoNguyen Yo Nguyễn" userId="3d4756031f267ac1" providerId="LiveId" clId="{96A2843C-CD81-4522-AD06-E2E697CF098D}" dt="2024-12-21T06:53:15.850" v="252"/>
        <pc:sldMkLst>
          <pc:docMk/>
          <pc:sldMk cId="2409357485" sldId="668"/>
        </pc:sldMkLst>
      </pc:sldChg>
      <pc:sldChg chg="addSp delSp modSp add mod ord delAnim">
        <pc:chgData name="YoYoNguyen Yo Nguyễn" userId="3d4756031f267ac1" providerId="LiveId" clId="{96A2843C-CD81-4522-AD06-E2E697CF098D}" dt="2024-12-21T06:53:32.100" v="258"/>
        <pc:sldMkLst>
          <pc:docMk/>
          <pc:sldMk cId="3179486066" sldId="669"/>
        </pc:sldMkLst>
        <pc:spChg chg="del">
          <ac:chgData name="YoYoNguyen Yo Nguyễn" userId="3d4756031f267ac1" providerId="LiveId" clId="{96A2843C-CD81-4522-AD06-E2E697CF098D}" dt="2024-12-21T06:53:31.881" v="257" actId="478"/>
          <ac:spMkLst>
            <pc:docMk/>
            <pc:sldMk cId="3179486066" sldId="669"/>
            <ac:spMk id="2" creationId="{1F41EC96-6453-33EF-1E19-94D7530C5081}"/>
          </ac:spMkLst>
        </pc:spChg>
        <pc:spChg chg="add mod">
          <ac:chgData name="YoYoNguyen Yo Nguyễn" userId="3d4756031f267ac1" providerId="LiveId" clId="{96A2843C-CD81-4522-AD06-E2E697CF098D}" dt="2024-12-21T06:53:32.100" v="258"/>
          <ac:spMkLst>
            <pc:docMk/>
            <pc:sldMk cId="3179486066" sldId="669"/>
            <ac:spMk id="19" creationId="{D77DA188-FBAA-E14C-29A8-AD3A4AAC3D36}"/>
          </ac:spMkLst>
        </pc:spChg>
      </pc:sldChg>
      <pc:sldChg chg="add ord">
        <pc:chgData name="YoYoNguyen Yo Nguyễn" userId="3d4756031f267ac1" providerId="LiveId" clId="{96A2843C-CD81-4522-AD06-E2E697CF098D}" dt="2024-12-21T06:54:20.412" v="265"/>
        <pc:sldMkLst>
          <pc:docMk/>
          <pc:sldMk cId="1836607911" sldId="670"/>
        </pc:sldMkLst>
      </pc:sldChg>
      <pc:sldChg chg="add ord">
        <pc:chgData name="YoYoNguyen Yo Nguyễn" userId="3d4756031f267ac1" providerId="LiveId" clId="{96A2843C-CD81-4522-AD06-E2E697CF098D}" dt="2024-12-21T06:54:26.680" v="269"/>
        <pc:sldMkLst>
          <pc:docMk/>
          <pc:sldMk cId="3335341409" sldId="671"/>
        </pc:sldMkLst>
      </pc:sldChg>
      <pc:sldChg chg="add ord">
        <pc:chgData name="YoYoNguyen Yo Nguyễn" userId="3d4756031f267ac1" providerId="LiveId" clId="{96A2843C-CD81-4522-AD06-E2E697CF098D}" dt="2024-12-21T06:54:44.069" v="273"/>
        <pc:sldMkLst>
          <pc:docMk/>
          <pc:sldMk cId="1093680899" sldId="672"/>
        </pc:sldMkLst>
      </pc:sldChg>
      <pc:sldChg chg="addSp delSp modSp add mod ord modAnim">
        <pc:chgData name="YoYoNguyen Yo Nguyễn" userId="3d4756031f267ac1" providerId="LiveId" clId="{96A2843C-CD81-4522-AD06-E2E697CF098D}" dt="2024-12-21T06:55:29.647" v="284"/>
        <pc:sldMkLst>
          <pc:docMk/>
          <pc:sldMk cId="3722802445" sldId="673"/>
        </pc:sldMkLst>
        <pc:spChg chg="add mod">
          <ac:chgData name="YoYoNguyen Yo Nguyễn" userId="3d4756031f267ac1" providerId="LiveId" clId="{96A2843C-CD81-4522-AD06-E2E697CF098D}" dt="2024-12-21T06:55:25.893" v="283" actId="255"/>
          <ac:spMkLst>
            <pc:docMk/>
            <pc:sldMk cId="3722802445" sldId="673"/>
            <ac:spMk id="2" creationId="{C36E68A7-03BE-971C-40B9-71F950660A6D}"/>
          </ac:spMkLst>
        </pc:spChg>
        <pc:spChg chg="del">
          <ac:chgData name="YoYoNguyen Yo Nguyễn" userId="3d4756031f267ac1" providerId="LiveId" clId="{96A2843C-CD81-4522-AD06-E2E697CF098D}" dt="2024-12-21T06:55:20.360" v="281" actId="478"/>
          <ac:spMkLst>
            <pc:docMk/>
            <pc:sldMk cId="3722802445" sldId="673"/>
            <ac:spMk id="19" creationId="{64FD50CC-68CE-D73D-CF8D-B86FC2E5550A}"/>
          </ac:spMkLst>
        </pc:spChg>
      </pc:sldChg>
      <pc:sldChg chg="addSp delSp modSp add mod ord delAnim modAnim">
        <pc:chgData name="YoYoNguyen Yo Nguyễn" userId="3d4756031f267ac1" providerId="LiveId" clId="{96A2843C-CD81-4522-AD06-E2E697CF098D}" dt="2024-12-21T06:55:56.960" v="294"/>
        <pc:sldMkLst>
          <pc:docMk/>
          <pc:sldMk cId="3225100418" sldId="674"/>
        </pc:sldMkLst>
        <pc:spChg chg="del">
          <ac:chgData name="YoYoNguyen Yo Nguyễn" userId="3d4756031f267ac1" providerId="LiveId" clId="{96A2843C-CD81-4522-AD06-E2E697CF098D}" dt="2024-12-21T06:55:51.101" v="290" actId="478"/>
          <ac:spMkLst>
            <pc:docMk/>
            <pc:sldMk cId="3225100418" sldId="674"/>
            <ac:spMk id="2" creationId="{5DF08B0A-8506-6996-4F2A-AD2CF97B3A97}"/>
          </ac:spMkLst>
        </pc:spChg>
        <pc:spChg chg="add mod">
          <ac:chgData name="YoYoNguyen Yo Nguyễn" userId="3d4756031f267ac1" providerId="LiveId" clId="{96A2843C-CD81-4522-AD06-E2E697CF098D}" dt="2024-12-21T06:55:52.710" v="292"/>
          <ac:spMkLst>
            <pc:docMk/>
            <pc:sldMk cId="3225100418" sldId="674"/>
            <ac:spMk id="19" creationId="{0BE4A8FC-63D5-0911-EDB6-777BF5A9BCFD}"/>
          </ac:spMkLst>
        </pc:spChg>
        <pc:picChg chg="del">
          <ac:chgData name="YoYoNguyen Yo Nguyễn" userId="3d4756031f267ac1" providerId="LiveId" clId="{96A2843C-CD81-4522-AD06-E2E697CF098D}" dt="2024-12-21T06:55:52.003" v="291" actId="478"/>
          <ac:picMkLst>
            <pc:docMk/>
            <pc:sldMk cId="3225100418" sldId="674"/>
            <ac:picMk id="3" creationId="{867980E9-7D7A-3B9C-7B6B-2D09759EDC69}"/>
          </ac:picMkLst>
        </pc:picChg>
      </pc:sldChg>
      <pc:sldChg chg="addSp delSp modSp add mod ord addAnim delAnim modAnim">
        <pc:chgData name="YoYoNguyen Yo Nguyễn" userId="3d4756031f267ac1" providerId="LiveId" clId="{96A2843C-CD81-4522-AD06-E2E697CF098D}" dt="2024-12-21T06:56:21.957" v="303"/>
        <pc:sldMkLst>
          <pc:docMk/>
          <pc:sldMk cId="3079092866" sldId="675"/>
        </pc:sldMkLst>
        <pc:spChg chg="add mod">
          <ac:chgData name="YoYoNguyen Yo Nguyễn" userId="3d4756031f267ac1" providerId="LiveId" clId="{96A2843C-CD81-4522-AD06-E2E697CF098D}" dt="2024-12-21T06:56:17.664" v="301"/>
          <ac:spMkLst>
            <pc:docMk/>
            <pc:sldMk cId="3079092866" sldId="675"/>
            <ac:spMk id="2" creationId="{010EFDE1-338D-D63A-D844-33D8202922DA}"/>
          </ac:spMkLst>
        </pc:spChg>
        <pc:spChg chg="add del">
          <ac:chgData name="YoYoNguyen Yo Nguyễn" userId="3d4756031f267ac1" providerId="LiveId" clId="{96A2843C-CD81-4522-AD06-E2E697CF098D}" dt="2024-12-21T06:56:17.051" v="300" actId="478"/>
          <ac:spMkLst>
            <pc:docMk/>
            <pc:sldMk cId="3079092866" sldId="675"/>
            <ac:spMk id="19" creationId="{A22E1738-808E-CB7E-FE21-E3DAE87226DC}"/>
          </ac:spMkLst>
        </pc:spChg>
      </pc:sldChg>
      <pc:sldChg chg="add del ord modTransition">
        <pc:chgData name="YoYoNguyen Yo Nguyễn" userId="3d4756031f267ac1" providerId="LiveId" clId="{96A2843C-CD81-4522-AD06-E2E697CF098D}" dt="2024-12-21T06:57:16.285" v="314" actId="47"/>
        <pc:sldMkLst>
          <pc:docMk/>
          <pc:sldMk cId="1106882700" sldId="676"/>
        </pc:sldMkLst>
      </pc:sldChg>
      <pc:sldChg chg="add ord">
        <pc:chgData name="YoYoNguyen Yo Nguyễn" userId="3d4756031f267ac1" providerId="LiveId" clId="{96A2843C-CD81-4522-AD06-E2E697CF098D}" dt="2024-12-21T06:57:23.280" v="317"/>
        <pc:sldMkLst>
          <pc:docMk/>
          <pc:sldMk cId="3803451666" sldId="676"/>
        </pc:sldMkLst>
      </pc:sldChg>
      <pc:sldChg chg="addSp delSp modSp add mod ord delAnim">
        <pc:chgData name="YoYoNguyen Yo Nguyễn" userId="3d4756031f267ac1" providerId="LiveId" clId="{96A2843C-CD81-4522-AD06-E2E697CF098D}" dt="2024-12-21T06:57:46.588" v="325"/>
        <pc:sldMkLst>
          <pc:docMk/>
          <pc:sldMk cId="154212488" sldId="677"/>
        </pc:sldMkLst>
        <pc:spChg chg="del">
          <ac:chgData name="YoYoNguyen Yo Nguyễn" userId="3d4756031f267ac1" providerId="LiveId" clId="{96A2843C-CD81-4522-AD06-E2E697CF098D}" dt="2024-12-21T06:57:45.760" v="324" actId="478"/>
          <ac:spMkLst>
            <pc:docMk/>
            <pc:sldMk cId="154212488" sldId="677"/>
            <ac:spMk id="2" creationId="{EB040C64-28A8-393C-ECE5-AA2BC1B96327}"/>
          </ac:spMkLst>
        </pc:spChg>
        <pc:spChg chg="add mod">
          <ac:chgData name="YoYoNguyen Yo Nguyễn" userId="3d4756031f267ac1" providerId="LiveId" clId="{96A2843C-CD81-4522-AD06-E2E697CF098D}" dt="2024-12-21T06:57:46.588" v="325"/>
          <ac:spMkLst>
            <pc:docMk/>
            <pc:sldMk cId="154212488" sldId="677"/>
            <ac:spMk id="3" creationId="{6155BF85-9C37-2D11-4985-A8BE95A63436}"/>
          </ac:spMkLst>
        </pc:spChg>
      </pc:sldChg>
      <pc:sldChg chg="add del">
        <pc:chgData name="YoYoNguyen Yo Nguyễn" userId="3d4756031f267ac1" providerId="LiveId" clId="{96A2843C-CD81-4522-AD06-E2E697CF098D}" dt="2024-12-21T06:57:31.320" v="320" actId="2890"/>
        <pc:sldMkLst>
          <pc:docMk/>
          <pc:sldMk cId="2767149690" sldId="677"/>
        </pc:sldMkLst>
      </pc:sldChg>
      <pc:sldChg chg="add ord">
        <pc:chgData name="YoYoNguyen Yo Nguyễn" userId="3d4756031f267ac1" providerId="LiveId" clId="{96A2843C-CD81-4522-AD06-E2E697CF098D}" dt="2024-12-21T06:58:06.990" v="329"/>
        <pc:sldMkLst>
          <pc:docMk/>
          <pc:sldMk cId="4164248058" sldId="678"/>
        </pc:sldMkLst>
      </pc:sldChg>
      <pc:sldChg chg="addSp delSp modSp add mod ord">
        <pc:chgData name="YoYoNguyen Yo Nguyễn" userId="3d4756031f267ac1" providerId="LiveId" clId="{96A2843C-CD81-4522-AD06-E2E697CF098D}" dt="2024-12-21T06:58:43.480" v="338" actId="1076"/>
        <pc:sldMkLst>
          <pc:docMk/>
          <pc:sldMk cId="3383901562" sldId="679"/>
        </pc:sldMkLst>
        <pc:spChg chg="add mod">
          <ac:chgData name="YoYoNguyen Yo Nguyễn" userId="3d4756031f267ac1" providerId="LiveId" clId="{96A2843C-CD81-4522-AD06-E2E697CF098D}" dt="2024-12-21T06:58:43.480" v="338" actId="1076"/>
          <ac:spMkLst>
            <pc:docMk/>
            <pc:sldMk cId="3383901562" sldId="679"/>
            <ac:spMk id="2" creationId="{B3D4ADE1-1903-5F1B-D77B-8E67C0633574}"/>
          </ac:spMkLst>
        </pc:spChg>
        <pc:spChg chg="del">
          <ac:chgData name="YoYoNguyen Yo Nguyễn" userId="3d4756031f267ac1" providerId="LiveId" clId="{96A2843C-CD81-4522-AD06-E2E697CF098D}" dt="2024-12-21T06:58:40.567" v="337" actId="478"/>
          <ac:spMkLst>
            <pc:docMk/>
            <pc:sldMk cId="3383901562" sldId="679"/>
            <ac:spMk id="3" creationId="{880FAC64-BB60-A4BA-3E53-F6D45303FE97}"/>
          </ac:spMkLst>
        </pc:spChg>
      </pc:sldChg>
      <pc:sldChg chg="add ord">
        <pc:chgData name="YoYoNguyen Yo Nguyễn" userId="3d4756031f267ac1" providerId="LiveId" clId="{96A2843C-CD81-4522-AD06-E2E697CF098D}" dt="2024-12-21T06:58:59.879" v="341"/>
        <pc:sldMkLst>
          <pc:docMk/>
          <pc:sldMk cId="2424317590" sldId="680"/>
        </pc:sldMkLst>
      </pc:sldChg>
    </pc:docChg>
  </pc:docChgLst>
  <pc:docChgLst>
    <pc:chgData name="YoYoNguyen Yo Nguyễn" userId="3d4756031f267ac1" providerId="LiveId" clId="{AA4456D8-D5F9-426A-9616-4571818F6F3E}"/>
    <pc:docChg chg="undo custSel addSld delSld modSld">
      <pc:chgData name="YoYoNguyen Yo Nguyễn" userId="3d4756031f267ac1" providerId="LiveId" clId="{AA4456D8-D5F9-426A-9616-4571818F6F3E}" dt="2024-12-10T08:45:57.104" v="99" actId="47"/>
      <pc:docMkLst>
        <pc:docMk/>
      </pc:docMkLst>
      <pc:sldChg chg="add del modTransition">
        <pc:chgData name="YoYoNguyen Yo Nguyễn" userId="3d4756031f267ac1" providerId="LiveId" clId="{AA4456D8-D5F9-426A-9616-4571818F6F3E}" dt="2024-12-10T08:45:57.104" v="99" actId="47"/>
        <pc:sldMkLst>
          <pc:docMk/>
          <pc:sldMk cId="2953522319" sldId="400"/>
        </pc:sldMkLst>
      </pc:sldChg>
      <pc:sldChg chg="add">
        <pc:chgData name="YoYoNguyen Yo Nguyễn" userId="3d4756031f267ac1" providerId="LiveId" clId="{AA4456D8-D5F9-426A-9616-4571818F6F3E}" dt="2024-12-10T08:43:08.149" v="1"/>
        <pc:sldMkLst>
          <pc:docMk/>
          <pc:sldMk cId="1680474290" sldId="401"/>
        </pc:sldMkLst>
      </pc:sldChg>
      <pc:sldChg chg="add del">
        <pc:chgData name="YoYoNguyen Yo Nguyễn" userId="3d4756031f267ac1" providerId="LiveId" clId="{AA4456D8-D5F9-426A-9616-4571818F6F3E}" dt="2024-12-10T08:43:15.897" v="2" actId="47"/>
        <pc:sldMkLst>
          <pc:docMk/>
          <pc:sldMk cId="1197629619" sldId="477"/>
        </pc:sldMkLst>
      </pc:sldChg>
      <pc:sldChg chg="modSp mod">
        <pc:chgData name="YoYoNguyen Yo Nguyễn" userId="3d4756031f267ac1" providerId="LiveId" clId="{AA4456D8-D5F9-426A-9616-4571818F6F3E}" dt="2024-12-10T08:44:48.948" v="96" actId="14100"/>
        <pc:sldMkLst>
          <pc:docMk/>
          <pc:sldMk cId="1271486199" sldId="562"/>
        </pc:sldMkLst>
        <pc:spChg chg="mod">
          <ac:chgData name="YoYoNguyen Yo Nguyễn" userId="3d4756031f267ac1" providerId="LiveId" clId="{AA4456D8-D5F9-426A-9616-4571818F6F3E}" dt="2024-12-10T08:44:48.948" v="96" actId="14100"/>
          <ac:spMkLst>
            <pc:docMk/>
            <pc:sldMk cId="1271486199" sldId="562"/>
            <ac:spMk id="15" creationId="{DECFF43A-D49C-1BC5-550A-E609279CCBCC}"/>
          </ac:spMkLst>
        </pc:spChg>
      </pc:sldChg>
      <pc:sldChg chg="delSp mod">
        <pc:chgData name="YoYoNguyen Yo Nguyễn" userId="3d4756031f267ac1" providerId="LiveId" clId="{AA4456D8-D5F9-426A-9616-4571818F6F3E}" dt="2024-12-10T08:43:38.808" v="6" actId="478"/>
        <pc:sldMkLst>
          <pc:docMk/>
          <pc:sldMk cId="3058743253" sldId="573"/>
        </pc:sldMkLst>
      </pc:sldChg>
      <pc:sldChg chg="delSp modSp mod">
        <pc:chgData name="YoYoNguyen Yo Nguyễn" userId="3d4756031f267ac1" providerId="LiveId" clId="{AA4456D8-D5F9-426A-9616-4571818F6F3E}" dt="2024-12-10T08:44:02.233" v="94" actId="20577"/>
        <pc:sldMkLst>
          <pc:docMk/>
          <pc:sldMk cId="3109912237" sldId="576"/>
        </pc:sldMkLst>
        <pc:graphicFrameChg chg="modGraphic">
          <ac:chgData name="YoYoNguyen Yo Nguyễn" userId="3d4756031f267ac1" providerId="LiveId" clId="{AA4456D8-D5F9-426A-9616-4571818F6F3E}" dt="2024-12-10T08:44:02.233" v="94" actId="20577"/>
          <ac:graphicFrameMkLst>
            <pc:docMk/>
            <pc:sldMk cId="3109912237" sldId="576"/>
            <ac:graphicFrameMk id="16" creationId="{25609BEC-911C-47EC-6E6D-18046A410966}"/>
          </ac:graphicFrameMkLst>
        </pc:graphicFrameChg>
      </pc:sldChg>
      <pc:sldChg chg="add del">
        <pc:chgData name="YoYoNguyen Yo Nguyễn" userId="3d4756031f267ac1" providerId="LiveId" clId="{AA4456D8-D5F9-426A-9616-4571818F6F3E}" dt="2024-12-10T08:43:18.935" v="3" actId="47"/>
        <pc:sldMkLst>
          <pc:docMk/>
          <pc:sldMk cId="3972958289" sldId="648"/>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8DD5293-5561-4725-95DB-45DD870EF531}" type="datetimeFigureOut">
              <a:rPr lang="en-US" smtClean="0"/>
              <a:t>02/01/2025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C9D6D10-F026-48C5-9E1D-195169D0106E}" type="slidenum">
              <a:rPr lang="en-US" smtClean="0"/>
              <a:t>‹#›</a:t>
            </a:fld>
            <a:endParaRPr lang="en-US"/>
          </a:p>
        </p:txBody>
      </p:sp>
    </p:spTree>
    <p:extLst>
      <p:ext uri="{BB962C8B-B14F-4D97-AF65-F5344CB8AC3E}">
        <p14:creationId xmlns:p14="http://schemas.microsoft.com/office/powerpoint/2010/main" val="13700611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C9D6D10-F026-48C5-9E1D-195169D0106E}" type="slidenum">
              <a:rPr lang="en-US" smtClean="0"/>
              <a:t>8</a:t>
            </a:fld>
            <a:endParaRPr lang="en-US"/>
          </a:p>
        </p:txBody>
      </p:sp>
    </p:spTree>
    <p:extLst>
      <p:ext uri="{BB962C8B-B14F-4D97-AF65-F5344CB8AC3E}">
        <p14:creationId xmlns:p14="http://schemas.microsoft.com/office/powerpoint/2010/main" val="16246352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C9D6D10-F026-48C5-9E1D-195169D0106E}" type="slidenum">
              <a:rPr lang="en-US" smtClean="0"/>
              <a:t>26</a:t>
            </a:fld>
            <a:endParaRPr lang="en-US"/>
          </a:p>
        </p:txBody>
      </p:sp>
    </p:spTree>
    <p:extLst>
      <p:ext uri="{BB962C8B-B14F-4D97-AF65-F5344CB8AC3E}">
        <p14:creationId xmlns:p14="http://schemas.microsoft.com/office/powerpoint/2010/main" val="601439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C9D6D10-F026-48C5-9E1D-195169D0106E}" type="slidenum">
              <a:rPr lang="en-US" smtClean="0"/>
              <a:t>28</a:t>
            </a:fld>
            <a:endParaRPr lang="en-US"/>
          </a:p>
        </p:txBody>
      </p:sp>
    </p:spTree>
    <p:extLst>
      <p:ext uri="{BB962C8B-B14F-4D97-AF65-F5344CB8AC3E}">
        <p14:creationId xmlns:p14="http://schemas.microsoft.com/office/powerpoint/2010/main" val="3065600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C9D6D10-F026-48C5-9E1D-195169D0106E}" type="slidenum">
              <a:rPr lang="en-US" smtClean="0"/>
              <a:t>34</a:t>
            </a:fld>
            <a:endParaRPr lang="en-US"/>
          </a:p>
        </p:txBody>
      </p:sp>
    </p:spTree>
    <p:extLst>
      <p:ext uri="{BB962C8B-B14F-4D97-AF65-F5344CB8AC3E}">
        <p14:creationId xmlns:p14="http://schemas.microsoft.com/office/powerpoint/2010/main" val="19116436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C9D6D10-F026-48C5-9E1D-195169D0106E}" type="slidenum">
              <a:rPr lang="en-US" smtClean="0"/>
              <a:t>36</a:t>
            </a:fld>
            <a:endParaRPr lang="en-US"/>
          </a:p>
        </p:txBody>
      </p:sp>
    </p:spTree>
    <p:extLst>
      <p:ext uri="{BB962C8B-B14F-4D97-AF65-F5344CB8AC3E}">
        <p14:creationId xmlns:p14="http://schemas.microsoft.com/office/powerpoint/2010/main" val="2895564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vi-VN"/>
          </a:p>
        </p:txBody>
      </p:sp>
      <p:sp>
        <p:nvSpPr>
          <p:cNvPr id="4" name="Slide Number Placeholder 3"/>
          <p:cNvSpPr>
            <a:spLocks noGrp="1"/>
          </p:cNvSpPr>
          <p:nvPr>
            <p:ph type="sldNum" sz="quarter" idx="5"/>
          </p:nvPr>
        </p:nvSpPr>
        <p:spPr/>
        <p:txBody>
          <a:bodyPr/>
          <a:lstStyle/>
          <a:p>
            <a:fld id="{F8D5D3E6-A208-4929-B041-F75E914A5F79}" type="slidenum">
              <a:rPr lang="vi-VN" smtClean="0"/>
              <a:t>69</a:t>
            </a:fld>
            <a:endParaRPr lang="vi-VN"/>
          </a:p>
        </p:txBody>
      </p:sp>
    </p:spTree>
    <p:extLst>
      <p:ext uri="{BB962C8B-B14F-4D97-AF65-F5344CB8AC3E}">
        <p14:creationId xmlns:p14="http://schemas.microsoft.com/office/powerpoint/2010/main" val="22695706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C9D6D10-F026-48C5-9E1D-195169D0106E}" type="slidenum">
              <a:rPr lang="en-US" smtClean="0"/>
              <a:t>75</a:t>
            </a:fld>
            <a:endParaRPr lang="en-US"/>
          </a:p>
        </p:txBody>
      </p:sp>
    </p:spTree>
    <p:extLst>
      <p:ext uri="{BB962C8B-B14F-4D97-AF65-F5344CB8AC3E}">
        <p14:creationId xmlns:p14="http://schemas.microsoft.com/office/powerpoint/2010/main" val="15004173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45A65-616C-32A2-5F5D-F478E3DD24C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D151961-6E51-653E-6302-48DC4AA7909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011DE88-6CCC-02B9-1B0B-7381A5AC1018}"/>
              </a:ext>
            </a:extLst>
          </p:cNvPr>
          <p:cNvSpPr>
            <a:spLocks noGrp="1"/>
          </p:cNvSpPr>
          <p:nvPr>
            <p:ph type="dt" sz="half" idx="10"/>
          </p:nvPr>
        </p:nvSpPr>
        <p:spPr/>
        <p:txBody>
          <a:bodyPr/>
          <a:lstStyle/>
          <a:p>
            <a:fld id="{DA6CDD59-91AC-4B84-B38F-2C507C6741B7}" type="datetimeFigureOut">
              <a:rPr lang="en-US" smtClean="0"/>
              <a:t>02/01/2025</a:t>
            </a:fld>
            <a:endParaRPr lang="en-US"/>
          </a:p>
        </p:txBody>
      </p:sp>
      <p:sp>
        <p:nvSpPr>
          <p:cNvPr id="5" name="Footer Placeholder 4">
            <a:extLst>
              <a:ext uri="{FF2B5EF4-FFF2-40B4-BE49-F238E27FC236}">
                <a16:creationId xmlns:a16="http://schemas.microsoft.com/office/drawing/2014/main" id="{C466B9EE-CF54-4DF2-8AD6-7EC2AA6CB2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CA693D6-3FA3-A603-44C1-10E03C6F7255}"/>
              </a:ext>
            </a:extLst>
          </p:cNvPr>
          <p:cNvSpPr>
            <a:spLocks noGrp="1"/>
          </p:cNvSpPr>
          <p:nvPr>
            <p:ph type="sldNum" sz="quarter" idx="12"/>
          </p:nvPr>
        </p:nvSpPr>
        <p:spPr/>
        <p:txBody>
          <a:bodyPr/>
          <a:lstStyle/>
          <a:p>
            <a:fld id="{0CDD64A1-4341-4D94-9572-D78DB7D01BEF}" type="slidenum">
              <a:rPr lang="en-US" smtClean="0"/>
              <a:t>‹#›</a:t>
            </a:fld>
            <a:endParaRPr lang="en-US"/>
          </a:p>
        </p:txBody>
      </p:sp>
    </p:spTree>
    <p:extLst>
      <p:ext uri="{BB962C8B-B14F-4D97-AF65-F5344CB8AC3E}">
        <p14:creationId xmlns:p14="http://schemas.microsoft.com/office/powerpoint/2010/main" val="20562956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A626CC-ACD7-EA6C-17FF-A618DC5E5F9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F4B76E0-707F-2539-5162-5C309BA97CB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F6C6229-4CF1-43B7-9B3B-E8014BC70646}"/>
              </a:ext>
            </a:extLst>
          </p:cNvPr>
          <p:cNvSpPr>
            <a:spLocks noGrp="1"/>
          </p:cNvSpPr>
          <p:nvPr>
            <p:ph type="dt" sz="half" idx="10"/>
          </p:nvPr>
        </p:nvSpPr>
        <p:spPr/>
        <p:txBody>
          <a:bodyPr/>
          <a:lstStyle/>
          <a:p>
            <a:fld id="{DA6CDD59-91AC-4B84-B38F-2C507C6741B7}" type="datetimeFigureOut">
              <a:rPr lang="en-US" smtClean="0"/>
              <a:t>02/01/2025</a:t>
            </a:fld>
            <a:endParaRPr lang="en-US"/>
          </a:p>
        </p:txBody>
      </p:sp>
      <p:sp>
        <p:nvSpPr>
          <p:cNvPr id="5" name="Footer Placeholder 4">
            <a:extLst>
              <a:ext uri="{FF2B5EF4-FFF2-40B4-BE49-F238E27FC236}">
                <a16:creationId xmlns:a16="http://schemas.microsoft.com/office/drawing/2014/main" id="{0CD75C26-13CB-695A-86EE-109A7E2C14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1BCF594-4CB1-6253-4BDA-784E323C35EA}"/>
              </a:ext>
            </a:extLst>
          </p:cNvPr>
          <p:cNvSpPr>
            <a:spLocks noGrp="1"/>
          </p:cNvSpPr>
          <p:nvPr>
            <p:ph type="sldNum" sz="quarter" idx="12"/>
          </p:nvPr>
        </p:nvSpPr>
        <p:spPr/>
        <p:txBody>
          <a:bodyPr/>
          <a:lstStyle/>
          <a:p>
            <a:fld id="{0CDD64A1-4341-4D94-9572-D78DB7D01BEF}" type="slidenum">
              <a:rPr lang="en-US" smtClean="0"/>
              <a:t>‹#›</a:t>
            </a:fld>
            <a:endParaRPr lang="en-US"/>
          </a:p>
        </p:txBody>
      </p:sp>
    </p:spTree>
    <p:extLst>
      <p:ext uri="{BB962C8B-B14F-4D97-AF65-F5344CB8AC3E}">
        <p14:creationId xmlns:p14="http://schemas.microsoft.com/office/powerpoint/2010/main" val="320824602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D28E4A-EA9B-CF9D-7F4A-8A6D2AC0590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BA82B69-C070-4070-BF81-EDC48030254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B600F96-7CED-376D-B029-33A63999409D}"/>
              </a:ext>
            </a:extLst>
          </p:cNvPr>
          <p:cNvSpPr>
            <a:spLocks noGrp="1"/>
          </p:cNvSpPr>
          <p:nvPr>
            <p:ph type="dt" sz="half" idx="10"/>
          </p:nvPr>
        </p:nvSpPr>
        <p:spPr/>
        <p:txBody>
          <a:bodyPr/>
          <a:lstStyle/>
          <a:p>
            <a:fld id="{DA6CDD59-91AC-4B84-B38F-2C507C6741B7}" type="datetimeFigureOut">
              <a:rPr lang="en-US" smtClean="0"/>
              <a:t>02/01/2025</a:t>
            </a:fld>
            <a:endParaRPr lang="en-US"/>
          </a:p>
        </p:txBody>
      </p:sp>
      <p:sp>
        <p:nvSpPr>
          <p:cNvPr id="5" name="Footer Placeholder 4">
            <a:extLst>
              <a:ext uri="{FF2B5EF4-FFF2-40B4-BE49-F238E27FC236}">
                <a16:creationId xmlns:a16="http://schemas.microsoft.com/office/drawing/2014/main" id="{1A3AC4E5-E5A7-8BD1-209F-82EAF881AFF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8B2FE5C-6C73-44D3-9812-1A64C3398D7E}"/>
              </a:ext>
            </a:extLst>
          </p:cNvPr>
          <p:cNvSpPr>
            <a:spLocks noGrp="1"/>
          </p:cNvSpPr>
          <p:nvPr>
            <p:ph type="sldNum" sz="quarter" idx="12"/>
          </p:nvPr>
        </p:nvSpPr>
        <p:spPr/>
        <p:txBody>
          <a:bodyPr/>
          <a:lstStyle/>
          <a:p>
            <a:fld id="{0CDD64A1-4341-4D94-9572-D78DB7D01BEF}" type="slidenum">
              <a:rPr lang="en-US" smtClean="0"/>
              <a:t>‹#›</a:t>
            </a:fld>
            <a:endParaRPr lang="en-US"/>
          </a:p>
        </p:txBody>
      </p:sp>
    </p:spTree>
    <p:extLst>
      <p:ext uri="{BB962C8B-B14F-4D97-AF65-F5344CB8AC3E}">
        <p14:creationId xmlns:p14="http://schemas.microsoft.com/office/powerpoint/2010/main" val="16120182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89D28-A962-2B50-5DE0-4D92271FC25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A3D3CA9-3E53-7DF3-BDC7-4E4F657D179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72D4483-B466-6163-82E0-5B095561FE0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79F5E64-C8F5-7C8A-7008-B2E94DBC5AE0}"/>
              </a:ext>
            </a:extLst>
          </p:cNvPr>
          <p:cNvSpPr>
            <a:spLocks noGrp="1"/>
          </p:cNvSpPr>
          <p:nvPr>
            <p:ph type="dt" sz="half" idx="10"/>
          </p:nvPr>
        </p:nvSpPr>
        <p:spPr/>
        <p:txBody>
          <a:bodyPr/>
          <a:lstStyle/>
          <a:p>
            <a:fld id="{DA6CDD59-91AC-4B84-B38F-2C507C6741B7}" type="datetimeFigureOut">
              <a:rPr lang="en-US" smtClean="0"/>
              <a:t>02/01/2025</a:t>
            </a:fld>
            <a:endParaRPr lang="en-US"/>
          </a:p>
        </p:txBody>
      </p:sp>
      <p:sp>
        <p:nvSpPr>
          <p:cNvPr id="6" name="Footer Placeholder 5">
            <a:extLst>
              <a:ext uri="{FF2B5EF4-FFF2-40B4-BE49-F238E27FC236}">
                <a16:creationId xmlns:a16="http://schemas.microsoft.com/office/drawing/2014/main" id="{EC429915-590B-32CE-B143-736BCBFF55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482BC6C-CFFD-CEBF-8644-8ACD77FBA556}"/>
              </a:ext>
            </a:extLst>
          </p:cNvPr>
          <p:cNvSpPr>
            <a:spLocks noGrp="1"/>
          </p:cNvSpPr>
          <p:nvPr>
            <p:ph type="sldNum" sz="quarter" idx="12"/>
          </p:nvPr>
        </p:nvSpPr>
        <p:spPr/>
        <p:txBody>
          <a:bodyPr/>
          <a:lstStyle/>
          <a:p>
            <a:fld id="{0CDD64A1-4341-4D94-9572-D78DB7D01BEF}" type="slidenum">
              <a:rPr lang="en-US" smtClean="0"/>
              <a:t>‹#›</a:t>
            </a:fld>
            <a:endParaRPr lang="en-US"/>
          </a:p>
        </p:txBody>
      </p:sp>
    </p:spTree>
    <p:extLst>
      <p:ext uri="{BB962C8B-B14F-4D97-AF65-F5344CB8AC3E}">
        <p14:creationId xmlns:p14="http://schemas.microsoft.com/office/powerpoint/2010/main" val="34011819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071D1-8DE4-AFAB-B4BB-36A61A7B368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2A56ED8-93CF-6CD5-A629-72157FA0DE2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80BD42C-3257-274C-48C9-2E6621055FC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AB07902-2D49-335D-958A-3A238D7752E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47C5AE9-B383-1949-D17F-F2B072E8BAB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50D24A8-793C-A27D-07F7-0C689ECAA9A8}"/>
              </a:ext>
            </a:extLst>
          </p:cNvPr>
          <p:cNvSpPr>
            <a:spLocks noGrp="1"/>
          </p:cNvSpPr>
          <p:nvPr>
            <p:ph type="dt" sz="half" idx="10"/>
          </p:nvPr>
        </p:nvSpPr>
        <p:spPr/>
        <p:txBody>
          <a:bodyPr/>
          <a:lstStyle/>
          <a:p>
            <a:fld id="{DA6CDD59-91AC-4B84-B38F-2C507C6741B7}" type="datetimeFigureOut">
              <a:rPr lang="en-US" smtClean="0"/>
              <a:t>02/01/2025</a:t>
            </a:fld>
            <a:endParaRPr lang="en-US"/>
          </a:p>
        </p:txBody>
      </p:sp>
      <p:sp>
        <p:nvSpPr>
          <p:cNvPr id="8" name="Footer Placeholder 7">
            <a:extLst>
              <a:ext uri="{FF2B5EF4-FFF2-40B4-BE49-F238E27FC236}">
                <a16:creationId xmlns:a16="http://schemas.microsoft.com/office/drawing/2014/main" id="{B3F2428E-9E2D-B83E-C769-08C4CFA212F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8D4027C-84DC-F594-9E6D-28296569F1EE}"/>
              </a:ext>
            </a:extLst>
          </p:cNvPr>
          <p:cNvSpPr>
            <a:spLocks noGrp="1"/>
          </p:cNvSpPr>
          <p:nvPr>
            <p:ph type="sldNum" sz="quarter" idx="12"/>
          </p:nvPr>
        </p:nvSpPr>
        <p:spPr/>
        <p:txBody>
          <a:bodyPr/>
          <a:lstStyle/>
          <a:p>
            <a:fld id="{0CDD64A1-4341-4D94-9572-D78DB7D01BEF}" type="slidenum">
              <a:rPr lang="en-US" smtClean="0"/>
              <a:t>‹#›</a:t>
            </a:fld>
            <a:endParaRPr lang="en-US"/>
          </a:p>
        </p:txBody>
      </p:sp>
    </p:spTree>
    <p:extLst>
      <p:ext uri="{BB962C8B-B14F-4D97-AF65-F5344CB8AC3E}">
        <p14:creationId xmlns:p14="http://schemas.microsoft.com/office/powerpoint/2010/main" val="8989200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6CF0E-7F8F-24DB-DB62-6B661E708E6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64EDAA4-4E52-5FDE-59C1-10CCA06DC01D}"/>
              </a:ext>
            </a:extLst>
          </p:cNvPr>
          <p:cNvSpPr>
            <a:spLocks noGrp="1"/>
          </p:cNvSpPr>
          <p:nvPr>
            <p:ph type="dt" sz="half" idx="10"/>
          </p:nvPr>
        </p:nvSpPr>
        <p:spPr/>
        <p:txBody>
          <a:bodyPr/>
          <a:lstStyle/>
          <a:p>
            <a:fld id="{DA6CDD59-91AC-4B84-B38F-2C507C6741B7}" type="datetimeFigureOut">
              <a:rPr lang="en-US" smtClean="0"/>
              <a:t>02/01/2025</a:t>
            </a:fld>
            <a:endParaRPr lang="en-US"/>
          </a:p>
        </p:txBody>
      </p:sp>
      <p:sp>
        <p:nvSpPr>
          <p:cNvPr id="4" name="Footer Placeholder 3">
            <a:extLst>
              <a:ext uri="{FF2B5EF4-FFF2-40B4-BE49-F238E27FC236}">
                <a16:creationId xmlns:a16="http://schemas.microsoft.com/office/drawing/2014/main" id="{6A944E60-30F9-284B-B639-F4976DB70BF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15FD4FB-29F7-492A-8020-A55023486EFB}"/>
              </a:ext>
            </a:extLst>
          </p:cNvPr>
          <p:cNvSpPr>
            <a:spLocks noGrp="1"/>
          </p:cNvSpPr>
          <p:nvPr>
            <p:ph type="sldNum" sz="quarter" idx="12"/>
          </p:nvPr>
        </p:nvSpPr>
        <p:spPr/>
        <p:txBody>
          <a:bodyPr/>
          <a:lstStyle/>
          <a:p>
            <a:fld id="{0CDD64A1-4341-4D94-9572-D78DB7D01BEF}" type="slidenum">
              <a:rPr lang="en-US" smtClean="0"/>
              <a:t>‹#›</a:t>
            </a:fld>
            <a:endParaRPr lang="en-US"/>
          </a:p>
        </p:txBody>
      </p:sp>
    </p:spTree>
    <p:extLst>
      <p:ext uri="{BB962C8B-B14F-4D97-AF65-F5344CB8AC3E}">
        <p14:creationId xmlns:p14="http://schemas.microsoft.com/office/powerpoint/2010/main" val="35579362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02EC9BF-FF77-4B07-77F6-E4F9D0FB24C8}"/>
              </a:ext>
            </a:extLst>
          </p:cNvPr>
          <p:cNvSpPr>
            <a:spLocks noGrp="1"/>
          </p:cNvSpPr>
          <p:nvPr>
            <p:ph type="dt" sz="half" idx="10"/>
          </p:nvPr>
        </p:nvSpPr>
        <p:spPr/>
        <p:txBody>
          <a:bodyPr/>
          <a:lstStyle/>
          <a:p>
            <a:fld id="{DA6CDD59-91AC-4B84-B38F-2C507C6741B7}" type="datetimeFigureOut">
              <a:rPr lang="en-US" smtClean="0"/>
              <a:t>02/01/2025</a:t>
            </a:fld>
            <a:endParaRPr lang="en-US"/>
          </a:p>
        </p:txBody>
      </p:sp>
      <p:sp>
        <p:nvSpPr>
          <p:cNvPr id="3" name="Footer Placeholder 2">
            <a:extLst>
              <a:ext uri="{FF2B5EF4-FFF2-40B4-BE49-F238E27FC236}">
                <a16:creationId xmlns:a16="http://schemas.microsoft.com/office/drawing/2014/main" id="{65559178-AC26-1581-0D16-BBE6845D980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8FF3292-8DAA-A7FB-05AC-87A4C217B8F6}"/>
              </a:ext>
            </a:extLst>
          </p:cNvPr>
          <p:cNvSpPr>
            <a:spLocks noGrp="1"/>
          </p:cNvSpPr>
          <p:nvPr>
            <p:ph type="sldNum" sz="quarter" idx="12"/>
          </p:nvPr>
        </p:nvSpPr>
        <p:spPr/>
        <p:txBody>
          <a:bodyPr/>
          <a:lstStyle/>
          <a:p>
            <a:fld id="{0CDD64A1-4341-4D94-9572-D78DB7D01BEF}" type="slidenum">
              <a:rPr lang="en-US" smtClean="0"/>
              <a:t>‹#›</a:t>
            </a:fld>
            <a:endParaRPr lang="en-US"/>
          </a:p>
        </p:txBody>
      </p:sp>
    </p:spTree>
    <p:extLst>
      <p:ext uri="{BB962C8B-B14F-4D97-AF65-F5344CB8AC3E}">
        <p14:creationId xmlns:p14="http://schemas.microsoft.com/office/powerpoint/2010/main" val="38635690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C840E-51AC-A1D4-8CF2-0681F1CC90E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6001722-875B-FBD8-782D-30B1D1040D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32FD9BF-A3FA-5210-1CCD-12E0D2C794C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9829780-6927-BBF4-590D-9343175D487B}"/>
              </a:ext>
            </a:extLst>
          </p:cNvPr>
          <p:cNvSpPr>
            <a:spLocks noGrp="1"/>
          </p:cNvSpPr>
          <p:nvPr>
            <p:ph type="dt" sz="half" idx="10"/>
          </p:nvPr>
        </p:nvSpPr>
        <p:spPr/>
        <p:txBody>
          <a:bodyPr/>
          <a:lstStyle/>
          <a:p>
            <a:fld id="{DA6CDD59-91AC-4B84-B38F-2C507C6741B7}" type="datetimeFigureOut">
              <a:rPr lang="en-US" smtClean="0"/>
              <a:t>02/01/2025</a:t>
            </a:fld>
            <a:endParaRPr lang="en-US"/>
          </a:p>
        </p:txBody>
      </p:sp>
      <p:sp>
        <p:nvSpPr>
          <p:cNvPr id="6" name="Footer Placeholder 5">
            <a:extLst>
              <a:ext uri="{FF2B5EF4-FFF2-40B4-BE49-F238E27FC236}">
                <a16:creationId xmlns:a16="http://schemas.microsoft.com/office/drawing/2014/main" id="{2465C8BA-6A02-9F27-6A75-CD7E6082ED2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BE5E50E-2D84-99C2-8F65-7CC7458F7728}"/>
              </a:ext>
            </a:extLst>
          </p:cNvPr>
          <p:cNvSpPr>
            <a:spLocks noGrp="1"/>
          </p:cNvSpPr>
          <p:nvPr>
            <p:ph type="sldNum" sz="quarter" idx="12"/>
          </p:nvPr>
        </p:nvSpPr>
        <p:spPr/>
        <p:txBody>
          <a:bodyPr/>
          <a:lstStyle/>
          <a:p>
            <a:fld id="{0CDD64A1-4341-4D94-9572-D78DB7D01BEF}" type="slidenum">
              <a:rPr lang="en-US" smtClean="0"/>
              <a:t>‹#›</a:t>
            </a:fld>
            <a:endParaRPr lang="en-US"/>
          </a:p>
        </p:txBody>
      </p:sp>
    </p:spTree>
    <p:extLst>
      <p:ext uri="{BB962C8B-B14F-4D97-AF65-F5344CB8AC3E}">
        <p14:creationId xmlns:p14="http://schemas.microsoft.com/office/powerpoint/2010/main" val="35773810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4D1FAE-9905-18B4-532C-DF351A4656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32C7707-2A45-DC85-6A22-2BCC25B49D5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7CFA0C7-0512-3A62-A98B-982DF5CA14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F41F033-8EC6-EA41-AC52-271F47BAB8F4}"/>
              </a:ext>
            </a:extLst>
          </p:cNvPr>
          <p:cNvSpPr>
            <a:spLocks noGrp="1"/>
          </p:cNvSpPr>
          <p:nvPr>
            <p:ph type="dt" sz="half" idx="10"/>
          </p:nvPr>
        </p:nvSpPr>
        <p:spPr/>
        <p:txBody>
          <a:bodyPr/>
          <a:lstStyle/>
          <a:p>
            <a:fld id="{DA6CDD59-91AC-4B84-B38F-2C507C6741B7}" type="datetimeFigureOut">
              <a:rPr lang="en-US" smtClean="0"/>
              <a:t>02/01/2025</a:t>
            </a:fld>
            <a:endParaRPr lang="en-US"/>
          </a:p>
        </p:txBody>
      </p:sp>
      <p:sp>
        <p:nvSpPr>
          <p:cNvPr id="6" name="Footer Placeholder 5">
            <a:extLst>
              <a:ext uri="{FF2B5EF4-FFF2-40B4-BE49-F238E27FC236}">
                <a16:creationId xmlns:a16="http://schemas.microsoft.com/office/drawing/2014/main" id="{42F22EB2-C60D-3DF7-0396-764518E06F0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350043A-D1E2-A5E1-9A90-C08FC613A689}"/>
              </a:ext>
            </a:extLst>
          </p:cNvPr>
          <p:cNvSpPr>
            <a:spLocks noGrp="1"/>
          </p:cNvSpPr>
          <p:nvPr>
            <p:ph type="sldNum" sz="quarter" idx="12"/>
          </p:nvPr>
        </p:nvSpPr>
        <p:spPr/>
        <p:txBody>
          <a:bodyPr/>
          <a:lstStyle/>
          <a:p>
            <a:fld id="{0CDD64A1-4341-4D94-9572-D78DB7D01BEF}" type="slidenum">
              <a:rPr lang="en-US" smtClean="0"/>
              <a:t>‹#›</a:t>
            </a:fld>
            <a:endParaRPr lang="en-US"/>
          </a:p>
        </p:txBody>
      </p:sp>
    </p:spTree>
    <p:extLst>
      <p:ext uri="{BB962C8B-B14F-4D97-AF65-F5344CB8AC3E}">
        <p14:creationId xmlns:p14="http://schemas.microsoft.com/office/powerpoint/2010/main" val="13619566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95CF8A-5F0A-EEC1-2B1E-1B1E65768E0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E136032-95B2-9458-B925-4EAE550C3E3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14E984C-3597-09B2-1F49-061B12976033}"/>
              </a:ext>
            </a:extLst>
          </p:cNvPr>
          <p:cNvSpPr>
            <a:spLocks noGrp="1"/>
          </p:cNvSpPr>
          <p:nvPr>
            <p:ph type="dt" sz="half" idx="10"/>
          </p:nvPr>
        </p:nvSpPr>
        <p:spPr/>
        <p:txBody>
          <a:bodyPr/>
          <a:lstStyle/>
          <a:p>
            <a:fld id="{DA6CDD59-91AC-4B84-B38F-2C507C6741B7}" type="datetimeFigureOut">
              <a:rPr lang="en-US" smtClean="0"/>
              <a:t>02/01/2025</a:t>
            </a:fld>
            <a:endParaRPr lang="en-US"/>
          </a:p>
        </p:txBody>
      </p:sp>
      <p:sp>
        <p:nvSpPr>
          <p:cNvPr id="5" name="Footer Placeholder 4">
            <a:extLst>
              <a:ext uri="{FF2B5EF4-FFF2-40B4-BE49-F238E27FC236}">
                <a16:creationId xmlns:a16="http://schemas.microsoft.com/office/drawing/2014/main" id="{9C5E8EB6-67C5-80EB-CC68-D562C0DD42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B6BE250-B85C-0A17-4016-14DDB8D640CE}"/>
              </a:ext>
            </a:extLst>
          </p:cNvPr>
          <p:cNvSpPr>
            <a:spLocks noGrp="1"/>
          </p:cNvSpPr>
          <p:nvPr>
            <p:ph type="sldNum" sz="quarter" idx="12"/>
          </p:nvPr>
        </p:nvSpPr>
        <p:spPr/>
        <p:txBody>
          <a:bodyPr/>
          <a:lstStyle/>
          <a:p>
            <a:fld id="{0CDD64A1-4341-4D94-9572-D78DB7D01BEF}" type="slidenum">
              <a:rPr lang="en-US" smtClean="0"/>
              <a:t>‹#›</a:t>
            </a:fld>
            <a:endParaRPr lang="en-US"/>
          </a:p>
        </p:txBody>
      </p:sp>
    </p:spTree>
    <p:extLst>
      <p:ext uri="{BB962C8B-B14F-4D97-AF65-F5344CB8AC3E}">
        <p14:creationId xmlns:p14="http://schemas.microsoft.com/office/powerpoint/2010/main" val="24456406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9A302CC-B51F-5D0A-CEDF-EAA1B838376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AB4DE58-48BB-464E-FBBE-1239D9012AC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35A49FA-2AF4-8AA0-29EE-9FDB47950100}"/>
              </a:ext>
            </a:extLst>
          </p:cNvPr>
          <p:cNvSpPr>
            <a:spLocks noGrp="1"/>
          </p:cNvSpPr>
          <p:nvPr>
            <p:ph type="dt" sz="half" idx="10"/>
          </p:nvPr>
        </p:nvSpPr>
        <p:spPr/>
        <p:txBody>
          <a:bodyPr/>
          <a:lstStyle/>
          <a:p>
            <a:fld id="{DA6CDD59-91AC-4B84-B38F-2C507C6741B7}" type="datetimeFigureOut">
              <a:rPr lang="en-US" smtClean="0"/>
              <a:t>02/01/2025</a:t>
            </a:fld>
            <a:endParaRPr lang="en-US"/>
          </a:p>
        </p:txBody>
      </p:sp>
      <p:sp>
        <p:nvSpPr>
          <p:cNvPr id="5" name="Footer Placeholder 4">
            <a:extLst>
              <a:ext uri="{FF2B5EF4-FFF2-40B4-BE49-F238E27FC236}">
                <a16:creationId xmlns:a16="http://schemas.microsoft.com/office/drawing/2014/main" id="{985DA3CD-EF75-6808-3337-EEFF9FE8FF2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3729BDD-4188-59DC-3E43-44A3966FFEE6}"/>
              </a:ext>
            </a:extLst>
          </p:cNvPr>
          <p:cNvSpPr>
            <a:spLocks noGrp="1"/>
          </p:cNvSpPr>
          <p:nvPr>
            <p:ph type="sldNum" sz="quarter" idx="12"/>
          </p:nvPr>
        </p:nvSpPr>
        <p:spPr/>
        <p:txBody>
          <a:bodyPr/>
          <a:lstStyle/>
          <a:p>
            <a:fld id="{0CDD64A1-4341-4D94-9572-D78DB7D01BEF}" type="slidenum">
              <a:rPr lang="en-US" smtClean="0"/>
              <a:t>‹#›</a:t>
            </a:fld>
            <a:endParaRPr lang="en-US"/>
          </a:p>
        </p:txBody>
      </p:sp>
    </p:spTree>
    <p:extLst>
      <p:ext uri="{BB962C8B-B14F-4D97-AF65-F5344CB8AC3E}">
        <p14:creationId xmlns:p14="http://schemas.microsoft.com/office/powerpoint/2010/main" val="18809669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C26461B-2A6F-1902-ED63-B98C2D58ED3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171B55E-2E95-9649-8EC7-5A468328143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3936E7F-19D4-4A66-AF9E-75EDE2AED57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A6CDD59-91AC-4B84-B38F-2C507C6741B7}" type="datetimeFigureOut">
              <a:rPr lang="en-US" smtClean="0"/>
              <a:t>02/01/2025</a:t>
            </a:fld>
            <a:endParaRPr lang="en-US"/>
          </a:p>
        </p:txBody>
      </p:sp>
      <p:sp>
        <p:nvSpPr>
          <p:cNvPr id="5" name="Footer Placeholder 4">
            <a:extLst>
              <a:ext uri="{FF2B5EF4-FFF2-40B4-BE49-F238E27FC236}">
                <a16:creationId xmlns:a16="http://schemas.microsoft.com/office/drawing/2014/main" id="{4A29CD02-EE5F-1D91-31A6-229CF64D1EC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14BA3BBB-FF17-6DCA-B71F-898ECABC9CC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CDD64A1-4341-4D94-9572-D78DB7D01BEF}" type="slidenum">
              <a:rPr lang="en-US" smtClean="0"/>
              <a:t>‹#›</a:t>
            </a:fld>
            <a:endParaRPr lang="en-US"/>
          </a:p>
        </p:txBody>
      </p:sp>
    </p:spTree>
    <p:extLst>
      <p:ext uri="{BB962C8B-B14F-4D97-AF65-F5344CB8AC3E}">
        <p14:creationId xmlns:p14="http://schemas.microsoft.com/office/powerpoint/2010/main" val="30232968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slideLayout" Target="../slideLayouts/slideLayout7.xml"/><Relationship Id="rId1" Type="http://schemas.openxmlformats.org/officeDocument/2006/relationships/tags" Target="../tags/tag1.xml"/><Relationship Id="rId6" Type="http://schemas.microsoft.com/office/2007/relationships/hdphoto" Target="../media/hdphoto1.wdp"/><Relationship Id="rId11" Type="http://schemas.openxmlformats.org/officeDocument/2006/relationships/image" Target="../media/image7.png"/><Relationship Id="rId5" Type="http://schemas.openxmlformats.org/officeDocument/2006/relationships/image" Target="../media/image3.png"/><Relationship Id="rId10" Type="http://schemas.openxmlformats.org/officeDocument/2006/relationships/image" Target="../media/image6.png"/><Relationship Id="rId4" Type="http://schemas.openxmlformats.org/officeDocument/2006/relationships/image" Target="../media/image2.png"/><Relationship Id="rId9" Type="http://schemas.openxmlformats.org/officeDocument/2006/relationships/image" Target="../media/image5.png"/></Relationships>
</file>

<file path=ppt/slides/_rels/slide2.xml.rels><?xml version="1.0" encoding="UTF-8" standalone="yes"?>
<Relationships xmlns="http://schemas.openxmlformats.org/package/2006/relationships"><Relationship Id="rId8" Type="http://schemas.microsoft.com/office/2007/relationships/hdphoto" Target="../media/hdphoto2.wdp"/><Relationship Id="rId13" Type="http://schemas.openxmlformats.org/officeDocument/2006/relationships/image" Target="../media/image13.png"/><Relationship Id="rId3" Type="http://schemas.openxmlformats.org/officeDocument/2006/relationships/image" Target="../media/image9.png"/><Relationship Id="rId7" Type="http://schemas.openxmlformats.org/officeDocument/2006/relationships/image" Target="../media/image4.png"/><Relationship Id="rId12" Type="http://schemas.microsoft.com/office/2007/relationships/hdphoto" Target="../media/hdphoto1.wdp"/><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3.png"/><Relationship Id="rId5" Type="http://schemas.openxmlformats.org/officeDocument/2006/relationships/image" Target="../media/image11.png"/><Relationship Id="rId10" Type="http://schemas.openxmlformats.org/officeDocument/2006/relationships/image" Target="../media/image6.png"/><Relationship Id="rId4" Type="http://schemas.openxmlformats.org/officeDocument/2006/relationships/image" Target="../media/image10.svg"/><Relationship Id="rId9" Type="http://schemas.openxmlformats.org/officeDocument/2006/relationships/image" Target="../media/image12.png"/><Relationship Id="rId14" Type="http://schemas.openxmlformats.org/officeDocument/2006/relationships/image" Target="../media/image1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16.png"/><Relationship Id="rId4" Type="http://schemas.openxmlformats.org/officeDocument/2006/relationships/image" Target="../media/image15.gif"/></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16.png"/><Relationship Id="rId4" Type="http://schemas.openxmlformats.org/officeDocument/2006/relationships/image" Target="../media/image17.gif"/></Relationships>
</file>

<file path=ppt/slides/_rels/slide6.xml.rels><?xml version="1.0" encoding="UTF-8" standalone="yes"?>
<Relationships xmlns="http://schemas.openxmlformats.org/package/2006/relationships"><Relationship Id="rId8" Type="http://schemas.microsoft.com/office/2007/relationships/hdphoto" Target="../media/hdphoto2.wdp"/><Relationship Id="rId13" Type="http://schemas.openxmlformats.org/officeDocument/2006/relationships/image" Target="../media/image13.png"/><Relationship Id="rId3" Type="http://schemas.openxmlformats.org/officeDocument/2006/relationships/image" Target="../media/image9.png"/><Relationship Id="rId7" Type="http://schemas.openxmlformats.org/officeDocument/2006/relationships/image" Target="../media/image4.png"/><Relationship Id="rId12" Type="http://schemas.microsoft.com/office/2007/relationships/hdphoto" Target="../media/hdphoto1.wdp"/><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3.png"/><Relationship Id="rId5" Type="http://schemas.openxmlformats.org/officeDocument/2006/relationships/image" Target="../media/image11.png"/><Relationship Id="rId10" Type="http://schemas.openxmlformats.org/officeDocument/2006/relationships/image" Target="../media/image6.png"/><Relationship Id="rId4" Type="http://schemas.openxmlformats.org/officeDocument/2006/relationships/image" Target="../media/image10.svg"/><Relationship Id="rId9" Type="http://schemas.openxmlformats.org/officeDocument/2006/relationships/image" Target="../media/image12.png"/><Relationship Id="rId14" Type="http://schemas.openxmlformats.org/officeDocument/2006/relationships/image" Target="../media/image14.png"/></Relationships>
</file>

<file path=ppt/slides/_rels/slide7.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11.png"/><Relationship Id="rId7" Type="http://schemas.openxmlformats.org/officeDocument/2006/relationships/image" Target="../media/image6.png"/><Relationship Id="rId12" Type="http://schemas.openxmlformats.org/officeDocument/2006/relationships/image" Target="../media/image18.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2.png"/><Relationship Id="rId11" Type="http://schemas.openxmlformats.org/officeDocument/2006/relationships/image" Target="../media/image14.png"/><Relationship Id="rId5" Type="http://schemas.microsoft.com/office/2007/relationships/hdphoto" Target="../media/hdphoto2.wdp"/><Relationship Id="rId10" Type="http://schemas.openxmlformats.org/officeDocument/2006/relationships/image" Target="../media/image13.png"/><Relationship Id="rId4" Type="http://schemas.openxmlformats.org/officeDocument/2006/relationships/image" Target="../media/image4.png"/><Relationship Id="rId9" Type="http://schemas.microsoft.com/office/2007/relationships/hdphoto" Target="../media/hdphoto1.wdp"/></Relationships>
</file>

<file path=ppt/slides/_rels/slide8.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7.png"/><Relationship Id="rId3" Type="http://schemas.openxmlformats.org/officeDocument/2006/relationships/notesSlide" Target="../notesSlides/notesSlide1.xml"/><Relationship Id="rId7" Type="http://schemas.openxmlformats.org/officeDocument/2006/relationships/image" Target="../media/image21.png"/><Relationship Id="rId12" Type="http://schemas.openxmlformats.org/officeDocument/2006/relationships/image" Target="../media/image26.png"/><Relationship Id="rId2" Type="http://schemas.openxmlformats.org/officeDocument/2006/relationships/slideLayout" Target="../slideLayouts/slideLayout2.xml"/><Relationship Id="rId16" Type="http://schemas.openxmlformats.org/officeDocument/2006/relationships/image" Target="../media/image30.png"/><Relationship Id="rId1" Type="http://schemas.openxmlformats.org/officeDocument/2006/relationships/tags" Target="../tags/tag2.xml"/><Relationship Id="rId6" Type="http://schemas.openxmlformats.org/officeDocument/2006/relationships/image" Target="../media/image20.png"/><Relationship Id="rId11" Type="http://schemas.openxmlformats.org/officeDocument/2006/relationships/image" Target="../media/image25.png"/><Relationship Id="rId5" Type="http://schemas.openxmlformats.org/officeDocument/2006/relationships/image" Target="../media/image19.png"/><Relationship Id="rId15" Type="http://schemas.openxmlformats.org/officeDocument/2006/relationships/image" Target="../media/image29.png"/><Relationship Id="rId10" Type="http://schemas.openxmlformats.org/officeDocument/2006/relationships/image" Target="../media/image24.png"/><Relationship Id="rId4" Type="http://schemas.openxmlformats.org/officeDocument/2006/relationships/image" Target="../media/image1.png"/><Relationship Id="rId9" Type="http://schemas.openxmlformats.org/officeDocument/2006/relationships/image" Target="../media/image23.png"/><Relationship Id="rId14" Type="http://schemas.openxmlformats.org/officeDocument/2006/relationships/image" Target="../media/image28.png"/></Relationships>
</file>

<file path=ppt/slides/_rels/slide9.xml.rels><?xml version="1.0" encoding="UTF-8" standalone="yes"?>
<Relationships xmlns="http://schemas.openxmlformats.org/package/2006/relationships"><Relationship Id="rId8" Type="http://schemas.microsoft.com/office/2007/relationships/hdphoto" Target="../media/hdphoto2.wdp"/><Relationship Id="rId13" Type="http://schemas.openxmlformats.org/officeDocument/2006/relationships/image" Target="../media/image13.png"/><Relationship Id="rId3" Type="http://schemas.openxmlformats.org/officeDocument/2006/relationships/image" Target="../media/image9.png"/><Relationship Id="rId7" Type="http://schemas.openxmlformats.org/officeDocument/2006/relationships/image" Target="../media/image4.png"/><Relationship Id="rId12" Type="http://schemas.microsoft.com/office/2007/relationships/hdphoto" Target="../media/hdphoto1.wdp"/><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3.png"/><Relationship Id="rId5" Type="http://schemas.openxmlformats.org/officeDocument/2006/relationships/image" Target="../media/image11.png"/><Relationship Id="rId10" Type="http://schemas.openxmlformats.org/officeDocument/2006/relationships/image" Target="../media/image6.png"/><Relationship Id="rId4" Type="http://schemas.openxmlformats.org/officeDocument/2006/relationships/image" Target="../media/image10.svg"/><Relationship Id="rId9" Type="http://schemas.openxmlformats.org/officeDocument/2006/relationships/image" Target="../media/image12.png"/><Relationship Id="rId14" Type="http://schemas.openxmlformats.org/officeDocument/2006/relationships/image" Target="../media/image14.png"/></Relationships>
</file>

<file path=ppt/slides/_rels/slide10.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11.png"/><Relationship Id="rId7" Type="http://schemas.openxmlformats.org/officeDocument/2006/relationships/image" Target="../media/image6.png"/><Relationship Id="rId12" Type="http://schemas.openxmlformats.org/officeDocument/2006/relationships/image" Target="../media/image18.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2.png"/><Relationship Id="rId11" Type="http://schemas.openxmlformats.org/officeDocument/2006/relationships/image" Target="../media/image14.png"/><Relationship Id="rId5" Type="http://schemas.microsoft.com/office/2007/relationships/hdphoto" Target="../media/hdphoto2.wdp"/><Relationship Id="rId10" Type="http://schemas.openxmlformats.org/officeDocument/2006/relationships/image" Target="../media/image13.png"/><Relationship Id="rId4" Type="http://schemas.openxmlformats.org/officeDocument/2006/relationships/image" Target="../media/image4.png"/><Relationship Id="rId9" Type="http://schemas.microsoft.com/office/2007/relationships/hdphoto" Target="../media/hdphoto1.wdp"/></Relationships>
</file>

<file path=ppt/slides/_rels/slide11.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31.png"/><Relationship Id="rId3" Type="http://schemas.openxmlformats.org/officeDocument/2006/relationships/image" Target="../media/image1.png"/><Relationship Id="rId7" Type="http://schemas.openxmlformats.org/officeDocument/2006/relationships/image" Target="../media/image22.png"/><Relationship Id="rId12" Type="http://schemas.openxmlformats.org/officeDocument/2006/relationships/image" Target="../media/image27.png"/><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image" Target="../media/image21.png"/><Relationship Id="rId11" Type="http://schemas.openxmlformats.org/officeDocument/2006/relationships/image" Target="../media/image26.png"/><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s>
</file>

<file path=ppt/slides/_rels/slide12.xml.rels><?xml version="1.0" encoding="UTF-8" standalone="yes"?>
<Relationships xmlns="http://schemas.openxmlformats.org/package/2006/relationships"><Relationship Id="rId8" Type="http://schemas.microsoft.com/office/2007/relationships/hdphoto" Target="../media/hdphoto2.wdp"/><Relationship Id="rId13" Type="http://schemas.openxmlformats.org/officeDocument/2006/relationships/image" Target="../media/image13.png"/><Relationship Id="rId3" Type="http://schemas.openxmlformats.org/officeDocument/2006/relationships/image" Target="../media/image9.png"/><Relationship Id="rId7" Type="http://schemas.openxmlformats.org/officeDocument/2006/relationships/image" Target="../media/image4.png"/><Relationship Id="rId12" Type="http://schemas.microsoft.com/office/2007/relationships/hdphoto" Target="../media/hdphoto1.wdp"/><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3.png"/><Relationship Id="rId5" Type="http://schemas.openxmlformats.org/officeDocument/2006/relationships/image" Target="../media/image11.png"/><Relationship Id="rId10" Type="http://schemas.openxmlformats.org/officeDocument/2006/relationships/image" Target="../media/image6.png"/><Relationship Id="rId4" Type="http://schemas.openxmlformats.org/officeDocument/2006/relationships/image" Target="../media/image10.svg"/><Relationship Id="rId9" Type="http://schemas.openxmlformats.org/officeDocument/2006/relationships/image" Target="../media/image12.png"/><Relationship Id="rId14" Type="http://schemas.openxmlformats.org/officeDocument/2006/relationships/image" Target="../media/image14.png"/></Relationships>
</file>

<file path=ppt/slides/_rels/slide13.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22.png"/><Relationship Id="rId7" Type="http://schemas.openxmlformats.org/officeDocument/2006/relationships/image" Target="../media/image23.pn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26.png"/><Relationship Id="rId11" Type="http://schemas.openxmlformats.org/officeDocument/2006/relationships/image" Target="../media/image34.png"/><Relationship Id="rId5" Type="http://schemas.openxmlformats.org/officeDocument/2006/relationships/image" Target="../media/image10.svg"/><Relationship Id="rId10" Type="http://schemas.openxmlformats.org/officeDocument/2006/relationships/image" Target="../media/image33.svg"/><Relationship Id="rId4" Type="http://schemas.openxmlformats.org/officeDocument/2006/relationships/image" Target="../media/image9.png"/><Relationship Id="rId9" Type="http://schemas.openxmlformats.org/officeDocument/2006/relationships/image" Target="../media/image32.png"/></Relationships>
</file>

<file path=ppt/slides/_rels/slide14.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22.png"/><Relationship Id="rId7" Type="http://schemas.openxmlformats.org/officeDocument/2006/relationships/image" Target="../media/image23.pn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26.png"/><Relationship Id="rId11" Type="http://schemas.openxmlformats.org/officeDocument/2006/relationships/image" Target="../media/image34.png"/><Relationship Id="rId5" Type="http://schemas.openxmlformats.org/officeDocument/2006/relationships/image" Target="../media/image10.svg"/><Relationship Id="rId10" Type="http://schemas.openxmlformats.org/officeDocument/2006/relationships/image" Target="../media/image33.svg"/><Relationship Id="rId4" Type="http://schemas.openxmlformats.org/officeDocument/2006/relationships/image" Target="../media/image9.png"/><Relationship Id="rId9" Type="http://schemas.openxmlformats.org/officeDocument/2006/relationships/image" Target="../media/image32.png"/></Relationships>
</file>

<file path=ppt/slides/_rels/slide15.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22.png"/><Relationship Id="rId7" Type="http://schemas.openxmlformats.org/officeDocument/2006/relationships/image" Target="../media/image23.pn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26.png"/><Relationship Id="rId11" Type="http://schemas.openxmlformats.org/officeDocument/2006/relationships/image" Target="../media/image34.png"/><Relationship Id="rId5" Type="http://schemas.openxmlformats.org/officeDocument/2006/relationships/image" Target="../media/image10.svg"/><Relationship Id="rId10" Type="http://schemas.openxmlformats.org/officeDocument/2006/relationships/image" Target="../media/image33.svg"/><Relationship Id="rId4" Type="http://schemas.openxmlformats.org/officeDocument/2006/relationships/image" Target="../media/image9.png"/><Relationship Id="rId9" Type="http://schemas.openxmlformats.org/officeDocument/2006/relationships/image" Target="../media/image32.png"/></Relationships>
</file>

<file path=ppt/slides/_rels/slide16.xml.rels><?xml version="1.0" encoding="UTF-8" standalone="yes"?>
<Relationships xmlns="http://schemas.openxmlformats.org/package/2006/relationships"><Relationship Id="rId8" Type="http://schemas.microsoft.com/office/2007/relationships/hdphoto" Target="../media/hdphoto2.wdp"/><Relationship Id="rId13" Type="http://schemas.openxmlformats.org/officeDocument/2006/relationships/image" Target="../media/image13.png"/><Relationship Id="rId3" Type="http://schemas.openxmlformats.org/officeDocument/2006/relationships/image" Target="../media/image9.png"/><Relationship Id="rId7" Type="http://schemas.openxmlformats.org/officeDocument/2006/relationships/image" Target="../media/image4.png"/><Relationship Id="rId12" Type="http://schemas.microsoft.com/office/2007/relationships/hdphoto" Target="../media/hdphoto1.wdp"/><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3.png"/><Relationship Id="rId5" Type="http://schemas.openxmlformats.org/officeDocument/2006/relationships/image" Target="../media/image11.png"/><Relationship Id="rId10" Type="http://schemas.openxmlformats.org/officeDocument/2006/relationships/image" Target="../media/image6.png"/><Relationship Id="rId4" Type="http://schemas.openxmlformats.org/officeDocument/2006/relationships/image" Target="../media/image10.svg"/><Relationship Id="rId9" Type="http://schemas.openxmlformats.org/officeDocument/2006/relationships/image" Target="../media/image12.png"/><Relationship Id="rId14" Type="http://schemas.openxmlformats.org/officeDocument/2006/relationships/image" Target="../media/image14.png"/></Relationships>
</file>

<file path=ppt/slides/_rels/slide17.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11.png"/><Relationship Id="rId7" Type="http://schemas.openxmlformats.org/officeDocument/2006/relationships/image" Target="../media/image6.png"/><Relationship Id="rId12" Type="http://schemas.openxmlformats.org/officeDocument/2006/relationships/image" Target="../media/image18.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2.png"/><Relationship Id="rId11" Type="http://schemas.openxmlformats.org/officeDocument/2006/relationships/image" Target="../media/image14.png"/><Relationship Id="rId5" Type="http://schemas.microsoft.com/office/2007/relationships/hdphoto" Target="../media/hdphoto2.wdp"/><Relationship Id="rId10" Type="http://schemas.openxmlformats.org/officeDocument/2006/relationships/image" Target="../media/image13.png"/><Relationship Id="rId4" Type="http://schemas.openxmlformats.org/officeDocument/2006/relationships/image" Target="../media/image4.png"/><Relationship Id="rId9" Type="http://schemas.microsoft.com/office/2007/relationships/hdphoto" Target="../media/hdphoto1.wdp"/></Relationships>
</file>

<file path=ppt/slides/_rels/slide18.xml.rels><?xml version="1.0" encoding="UTF-8" standalone="yes"?>
<Relationships xmlns="http://schemas.openxmlformats.org/package/2006/relationships"><Relationship Id="rId8" Type="http://schemas.microsoft.com/office/2007/relationships/hdphoto" Target="../media/hdphoto2.wdp"/><Relationship Id="rId13" Type="http://schemas.openxmlformats.org/officeDocument/2006/relationships/image" Target="../media/image13.png"/><Relationship Id="rId3" Type="http://schemas.openxmlformats.org/officeDocument/2006/relationships/image" Target="../media/image9.png"/><Relationship Id="rId7" Type="http://schemas.openxmlformats.org/officeDocument/2006/relationships/image" Target="../media/image4.png"/><Relationship Id="rId12" Type="http://schemas.microsoft.com/office/2007/relationships/hdphoto" Target="../media/hdphoto1.wdp"/><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3.png"/><Relationship Id="rId5" Type="http://schemas.openxmlformats.org/officeDocument/2006/relationships/image" Target="../media/image11.png"/><Relationship Id="rId10" Type="http://schemas.openxmlformats.org/officeDocument/2006/relationships/image" Target="../media/image6.png"/><Relationship Id="rId4" Type="http://schemas.openxmlformats.org/officeDocument/2006/relationships/image" Target="../media/image10.svg"/><Relationship Id="rId9" Type="http://schemas.openxmlformats.org/officeDocument/2006/relationships/image" Target="../media/image12.png"/><Relationship Id="rId14" Type="http://schemas.openxmlformats.org/officeDocument/2006/relationships/image" Target="../media/image14.png"/></Relationships>
</file>

<file path=ppt/slides/_rels/slide19.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1.png"/><Relationship Id="rId7"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2.png"/><Relationship Id="rId11" Type="http://schemas.openxmlformats.org/officeDocument/2006/relationships/image" Target="../media/image18.png"/><Relationship Id="rId5" Type="http://schemas.microsoft.com/office/2007/relationships/hdphoto" Target="../media/hdphoto2.wdp"/><Relationship Id="rId10" Type="http://schemas.openxmlformats.org/officeDocument/2006/relationships/image" Target="../media/image14.png"/><Relationship Id="rId4" Type="http://schemas.openxmlformats.org/officeDocument/2006/relationships/image" Target="../media/image4.png"/><Relationship Id="rId9" Type="http://schemas.openxmlformats.org/officeDocument/2006/relationships/image" Target="../media/image13.png"/></Relationships>
</file>

<file path=ppt/slides/_rels/slide20.xml.rels><?xml version="1.0" encoding="UTF-8" standalone="yes"?>
<Relationships xmlns="http://schemas.openxmlformats.org/package/2006/relationships"><Relationship Id="rId8" Type="http://schemas.microsoft.com/office/2007/relationships/hdphoto" Target="../media/hdphoto2.wdp"/><Relationship Id="rId13" Type="http://schemas.openxmlformats.org/officeDocument/2006/relationships/image" Target="../media/image13.png"/><Relationship Id="rId3" Type="http://schemas.openxmlformats.org/officeDocument/2006/relationships/image" Target="../media/image9.png"/><Relationship Id="rId7" Type="http://schemas.openxmlformats.org/officeDocument/2006/relationships/image" Target="../media/image4.png"/><Relationship Id="rId12" Type="http://schemas.microsoft.com/office/2007/relationships/hdphoto" Target="../media/hdphoto1.wdp"/><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3.png"/><Relationship Id="rId5" Type="http://schemas.openxmlformats.org/officeDocument/2006/relationships/image" Target="../media/image11.png"/><Relationship Id="rId10" Type="http://schemas.openxmlformats.org/officeDocument/2006/relationships/image" Target="../media/image6.png"/><Relationship Id="rId4" Type="http://schemas.openxmlformats.org/officeDocument/2006/relationships/image" Target="../media/image10.svg"/><Relationship Id="rId9" Type="http://schemas.openxmlformats.org/officeDocument/2006/relationships/image" Target="../media/image12.png"/><Relationship Id="rId14" Type="http://schemas.openxmlformats.org/officeDocument/2006/relationships/image" Target="../media/image14.png"/></Relationships>
</file>

<file path=ppt/slides/_rels/slide21.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1.png"/><Relationship Id="rId7"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2.png"/><Relationship Id="rId11" Type="http://schemas.openxmlformats.org/officeDocument/2006/relationships/image" Target="../media/image18.png"/><Relationship Id="rId5" Type="http://schemas.microsoft.com/office/2007/relationships/hdphoto" Target="../media/hdphoto2.wdp"/><Relationship Id="rId10" Type="http://schemas.openxmlformats.org/officeDocument/2006/relationships/image" Target="../media/image14.png"/><Relationship Id="rId4" Type="http://schemas.openxmlformats.org/officeDocument/2006/relationships/image" Target="../media/image4.png"/><Relationship Id="rId9" Type="http://schemas.openxmlformats.org/officeDocument/2006/relationships/image" Target="../media/image13.png"/></Relationships>
</file>

<file path=ppt/slides/_rels/slide22.xml.rels><?xml version="1.0" encoding="UTF-8" standalone="yes"?>
<Relationships xmlns="http://schemas.openxmlformats.org/package/2006/relationships"><Relationship Id="rId8" Type="http://schemas.microsoft.com/office/2007/relationships/hdphoto" Target="../media/hdphoto2.wdp"/><Relationship Id="rId13" Type="http://schemas.openxmlformats.org/officeDocument/2006/relationships/image" Target="../media/image13.png"/><Relationship Id="rId3" Type="http://schemas.openxmlformats.org/officeDocument/2006/relationships/image" Target="../media/image9.png"/><Relationship Id="rId7" Type="http://schemas.openxmlformats.org/officeDocument/2006/relationships/image" Target="../media/image4.png"/><Relationship Id="rId12" Type="http://schemas.microsoft.com/office/2007/relationships/hdphoto" Target="../media/hdphoto1.wdp"/><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3.png"/><Relationship Id="rId5" Type="http://schemas.openxmlformats.org/officeDocument/2006/relationships/image" Target="../media/image11.png"/><Relationship Id="rId10" Type="http://schemas.openxmlformats.org/officeDocument/2006/relationships/image" Target="../media/image6.png"/><Relationship Id="rId4" Type="http://schemas.openxmlformats.org/officeDocument/2006/relationships/image" Target="../media/image10.svg"/><Relationship Id="rId9" Type="http://schemas.openxmlformats.org/officeDocument/2006/relationships/image" Target="../media/image12.png"/><Relationship Id="rId14" Type="http://schemas.openxmlformats.org/officeDocument/2006/relationships/image" Target="../media/image14.png"/></Relationships>
</file>

<file path=ppt/slides/_rels/slide23.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1.png"/><Relationship Id="rId7"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2.png"/><Relationship Id="rId11" Type="http://schemas.openxmlformats.org/officeDocument/2006/relationships/image" Target="../media/image18.png"/><Relationship Id="rId5" Type="http://schemas.microsoft.com/office/2007/relationships/hdphoto" Target="../media/hdphoto2.wdp"/><Relationship Id="rId10" Type="http://schemas.openxmlformats.org/officeDocument/2006/relationships/image" Target="../media/image14.png"/><Relationship Id="rId4" Type="http://schemas.openxmlformats.org/officeDocument/2006/relationships/image" Target="../media/image4.png"/><Relationship Id="rId9" Type="http://schemas.openxmlformats.org/officeDocument/2006/relationships/image" Target="../media/image13.png"/></Relationships>
</file>

<file path=ppt/slides/_rels/slide24.xml.rels><?xml version="1.0" encoding="UTF-8" standalone="yes"?>
<Relationships xmlns="http://schemas.openxmlformats.org/package/2006/relationships"><Relationship Id="rId8" Type="http://schemas.microsoft.com/office/2007/relationships/hdphoto" Target="../media/hdphoto2.wdp"/><Relationship Id="rId13" Type="http://schemas.openxmlformats.org/officeDocument/2006/relationships/image" Target="../media/image13.png"/><Relationship Id="rId3" Type="http://schemas.openxmlformats.org/officeDocument/2006/relationships/image" Target="../media/image9.png"/><Relationship Id="rId7" Type="http://schemas.openxmlformats.org/officeDocument/2006/relationships/image" Target="../media/image4.png"/><Relationship Id="rId12" Type="http://schemas.microsoft.com/office/2007/relationships/hdphoto" Target="../media/hdphoto1.wdp"/><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3.png"/><Relationship Id="rId5" Type="http://schemas.openxmlformats.org/officeDocument/2006/relationships/image" Target="../media/image11.png"/><Relationship Id="rId10" Type="http://schemas.openxmlformats.org/officeDocument/2006/relationships/image" Target="../media/image6.png"/><Relationship Id="rId4" Type="http://schemas.openxmlformats.org/officeDocument/2006/relationships/image" Target="../media/image10.svg"/><Relationship Id="rId9" Type="http://schemas.openxmlformats.org/officeDocument/2006/relationships/image" Target="../media/image12.png"/><Relationship Id="rId14" Type="http://schemas.openxmlformats.org/officeDocument/2006/relationships/image" Target="../media/image14.png"/></Relationships>
</file>

<file path=ppt/slides/_rels/slide25.xml.rels><?xml version="1.0" encoding="UTF-8" standalone="yes"?>
<Relationships xmlns="http://schemas.openxmlformats.org/package/2006/relationships"><Relationship Id="rId8" Type="http://schemas.openxmlformats.org/officeDocument/2006/relationships/image" Target="../media/image2.png"/><Relationship Id="rId13" Type="http://schemas.openxmlformats.org/officeDocument/2006/relationships/image" Target="../media/image23.png"/><Relationship Id="rId3" Type="http://schemas.openxmlformats.org/officeDocument/2006/relationships/image" Target="../media/image1.png"/><Relationship Id="rId7" Type="http://schemas.openxmlformats.org/officeDocument/2006/relationships/image" Target="../media/image35.png"/><Relationship Id="rId12" Type="http://schemas.openxmlformats.org/officeDocument/2006/relationships/image" Target="../media/image39.png"/><Relationship Id="rId2" Type="http://schemas.openxmlformats.org/officeDocument/2006/relationships/slideLayout" Target="../slideLayouts/slideLayout1.xml"/><Relationship Id="rId1" Type="http://schemas.openxmlformats.org/officeDocument/2006/relationships/tags" Target="../tags/tag4.xml"/><Relationship Id="rId6" Type="http://schemas.openxmlformats.org/officeDocument/2006/relationships/image" Target="../media/image21.png"/><Relationship Id="rId11" Type="http://schemas.openxmlformats.org/officeDocument/2006/relationships/image" Target="../media/image38.png"/><Relationship Id="rId5" Type="http://schemas.openxmlformats.org/officeDocument/2006/relationships/image" Target="../media/image20.png"/><Relationship Id="rId15" Type="http://schemas.openxmlformats.org/officeDocument/2006/relationships/image" Target="../media/image40.png"/><Relationship Id="rId10" Type="http://schemas.openxmlformats.org/officeDocument/2006/relationships/image" Target="../media/image37.png"/><Relationship Id="rId4" Type="http://schemas.openxmlformats.org/officeDocument/2006/relationships/image" Target="../media/image19.png"/><Relationship Id="rId9" Type="http://schemas.openxmlformats.org/officeDocument/2006/relationships/image" Target="../media/image36.png"/><Relationship Id="rId14" Type="http://schemas.openxmlformats.org/officeDocument/2006/relationships/image" Target="../media/image24.png"/></Relationships>
</file>

<file path=ppt/slides/_rels/slide26.xml.rels><?xml version="1.0" encoding="UTF-8" standalone="yes"?>
<Relationships xmlns="http://schemas.openxmlformats.org/package/2006/relationships"><Relationship Id="rId8" Type="http://schemas.openxmlformats.org/officeDocument/2006/relationships/image" Target="../media/image42.png"/><Relationship Id="rId13" Type="http://schemas.openxmlformats.org/officeDocument/2006/relationships/image" Target="../media/image45.png"/><Relationship Id="rId18" Type="http://schemas.openxmlformats.org/officeDocument/2006/relationships/image" Target="../media/image27.png"/><Relationship Id="rId3" Type="http://schemas.openxmlformats.org/officeDocument/2006/relationships/notesSlide" Target="../notesSlides/notesSlide2.xml"/><Relationship Id="rId7" Type="http://schemas.openxmlformats.org/officeDocument/2006/relationships/image" Target="../media/image38.png"/><Relationship Id="rId12" Type="http://schemas.microsoft.com/office/2007/relationships/hdphoto" Target="../media/hdphoto3.wdp"/><Relationship Id="rId17" Type="http://schemas.openxmlformats.org/officeDocument/2006/relationships/image" Target="../media/image40.png"/><Relationship Id="rId2" Type="http://schemas.openxmlformats.org/officeDocument/2006/relationships/slideLayout" Target="../slideLayouts/slideLayout2.xml"/><Relationship Id="rId16" Type="http://schemas.openxmlformats.org/officeDocument/2006/relationships/image" Target="../media/image26.png"/><Relationship Id="rId1" Type="http://schemas.openxmlformats.org/officeDocument/2006/relationships/tags" Target="../tags/tag5.xml"/><Relationship Id="rId6" Type="http://schemas.openxmlformats.org/officeDocument/2006/relationships/image" Target="../media/image41.png"/><Relationship Id="rId11" Type="http://schemas.openxmlformats.org/officeDocument/2006/relationships/image" Target="../media/image44.png"/><Relationship Id="rId5" Type="http://schemas.openxmlformats.org/officeDocument/2006/relationships/image" Target="../media/image36.png"/><Relationship Id="rId15" Type="http://schemas.openxmlformats.org/officeDocument/2006/relationships/image" Target="../media/image24.png"/><Relationship Id="rId10" Type="http://schemas.openxmlformats.org/officeDocument/2006/relationships/image" Target="../media/image22.png"/><Relationship Id="rId19" Type="http://schemas.openxmlformats.org/officeDocument/2006/relationships/image" Target="../media/image46.jpeg"/><Relationship Id="rId4" Type="http://schemas.openxmlformats.org/officeDocument/2006/relationships/image" Target="../media/image35.png"/><Relationship Id="rId9" Type="http://schemas.openxmlformats.org/officeDocument/2006/relationships/image" Target="../media/image43.png"/><Relationship Id="rId14" Type="http://schemas.openxmlformats.org/officeDocument/2006/relationships/image" Target="../media/image23.png"/></Relationships>
</file>

<file path=ppt/slides/_rels/slide27.xml.rels><?xml version="1.0" encoding="UTF-8" standalone="yes"?>
<Relationships xmlns="http://schemas.openxmlformats.org/package/2006/relationships"><Relationship Id="rId8" Type="http://schemas.openxmlformats.org/officeDocument/2006/relationships/image" Target="../media/image2.png"/><Relationship Id="rId13" Type="http://schemas.openxmlformats.org/officeDocument/2006/relationships/image" Target="../media/image23.png"/><Relationship Id="rId3" Type="http://schemas.openxmlformats.org/officeDocument/2006/relationships/image" Target="../media/image1.png"/><Relationship Id="rId7" Type="http://schemas.openxmlformats.org/officeDocument/2006/relationships/image" Target="../media/image35.png"/><Relationship Id="rId12" Type="http://schemas.openxmlformats.org/officeDocument/2006/relationships/image" Target="../media/image39.png"/><Relationship Id="rId2" Type="http://schemas.openxmlformats.org/officeDocument/2006/relationships/slideLayout" Target="../slideLayouts/slideLayout1.xml"/><Relationship Id="rId1" Type="http://schemas.openxmlformats.org/officeDocument/2006/relationships/tags" Target="../tags/tag6.xml"/><Relationship Id="rId6" Type="http://schemas.openxmlformats.org/officeDocument/2006/relationships/image" Target="../media/image21.png"/><Relationship Id="rId11" Type="http://schemas.openxmlformats.org/officeDocument/2006/relationships/image" Target="../media/image38.png"/><Relationship Id="rId5" Type="http://schemas.openxmlformats.org/officeDocument/2006/relationships/image" Target="../media/image20.png"/><Relationship Id="rId15" Type="http://schemas.openxmlformats.org/officeDocument/2006/relationships/image" Target="../media/image40.png"/><Relationship Id="rId10" Type="http://schemas.openxmlformats.org/officeDocument/2006/relationships/image" Target="../media/image37.png"/><Relationship Id="rId4" Type="http://schemas.openxmlformats.org/officeDocument/2006/relationships/image" Target="../media/image19.png"/><Relationship Id="rId9" Type="http://schemas.openxmlformats.org/officeDocument/2006/relationships/image" Target="../media/image36.png"/><Relationship Id="rId14" Type="http://schemas.openxmlformats.org/officeDocument/2006/relationships/image" Target="../media/image24.png"/></Relationships>
</file>

<file path=ppt/slides/_rels/slide28.xml.rels><?xml version="1.0" encoding="UTF-8" standalone="yes"?>
<Relationships xmlns="http://schemas.openxmlformats.org/package/2006/relationships"><Relationship Id="rId8" Type="http://schemas.openxmlformats.org/officeDocument/2006/relationships/image" Target="../media/image42.png"/><Relationship Id="rId13" Type="http://schemas.openxmlformats.org/officeDocument/2006/relationships/image" Target="../media/image45.png"/><Relationship Id="rId18" Type="http://schemas.openxmlformats.org/officeDocument/2006/relationships/image" Target="../media/image27.png"/><Relationship Id="rId3" Type="http://schemas.openxmlformats.org/officeDocument/2006/relationships/notesSlide" Target="../notesSlides/notesSlide3.xml"/><Relationship Id="rId7" Type="http://schemas.openxmlformats.org/officeDocument/2006/relationships/image" Target="../media/image38.png"/><Relationship Id="rId12" Type="http://schemas.microsoft.com/office/2007/relationships/hdphoto" Target="../media/hdphoto3.wdp"/><Relationship Id="rId17" Type="http://schemas.openxmlformats.org/officeDocument/2006/relationships/image" Target="../media/image40.png"/><Relationship Id="rId2" Type="http://schemas.openxmlformats.org/officeDocument/2006/relationships/slideLayout" Target="../slideLayouts/slideLayout2.xml"/><Relationship Id="rId16" Type="http://schemas.openxmlformats.org/officeDocument/2006/relationships/image" Target="../media/image26.png"/><Relationship Id="rId1" Type="http://schemas.openxmlformats.org/officeDocument/2006/relationships/tags" Target="../tags/tag7.xml"/><Relationship Id="rId6" Type="http://schemas.openxmlformats.org/officeDocument/2006/relationships/image" Target="../media/image41.png"/><Relationship Id="rId11" Type="http://schemas.openxmlformats.org/officeDocument/2006/relationships/image" Target="../media/image44.png"/><Relationship Id="rId5" Type="http://schemas.openxmlformats.org/officeDocument/2006/relationships/image" Target="../media/image36.png"/><Relationship Id="rId15" Type="http://schemas.openxmlformats.org/officeDocument/2006/relationships/image" Target="../media/image24.png"/><Relationship Id="rId10" Type="http://schemas.openxmlformats.org/officeDocument/2006/relationships/image" Target="../media/image22.png"/><Relationship Id="rId19" Type="http://schemas.openxmlformats.org/officeDocument/2006/relationships/image" Target="../media/image47.png"/><Relationship Id="rId4" Type="http://schemas.openxmlformats.org/officeDocument/2006/relationships/image" Target="../media/image35.png"/><Relationship Id="rId9" Type="http://schemas.openxmlformats.org/officeDocument/2006/relationships/image" Target="../media/image43.png"/><Relationship Id="rId14" Type="http://schemas.openxmlformats.org/officeDocument/2006/relationships/image" Target="../media/image23.png"/></Relationships>
</file>

<file path=ppt/slides/_rels/slide29.xml.rels><?xml version="1.0" encoding="UTF-8" standalone="yes"?>
<Relationships xmlns="http://schemas.openxmlformats.org/package/2006/relationships"><Relationship Id="rId8" Type="http://schemas.openxmlformats.org/officeDocument/2006/relationships/image" Target="../media/image2.png"/><Relationship Id="rId13" Type="http://schemas.openxmlformats.org/officeDocument/2006/relationships/image" Target="../media/image23.png"/><Relationship Id="rId3" Type="http://schemas.openxmlformats.org/officeDocument/2006/relationships/image" Target="../media/image1.png"/><Relationship Id="rId7" Type="http://schemas.openxmlformats.org/officeDocument/2006/relationships/image" Target="../media/image35.png"/><Relationship Id="rId12" Type="http://schemas.openxmlformats.org/officeDocument/2006/relationships/image" Target="../media/image39.png"/><Relationship Id="rId2" Type="http://schemas.openxmlformats.org/officeDocument/2006/relationships/slideLayout" Target="../slideLayouts/slideLayout1.xml"/><Relationship Id="rId1" Type="http://schemas.openxmlformats.org/officeDocument/2006/relationships/tags" Target="../tags/tag8.xml"/><Relationship Id="rId6" Type="http://schemas.openxmlformats.org/officeDocument/2006/relationships/image" Target="../media/image21.png"/><Relationship Id="rId11" Type="http://schemas.openxmlformats.org/officeDocument/2006/relationships/image" Target="../media/image38.png"/><Relationship Id="rId5" Type="http://schemas.openxmlformats.org/officeDocument/2006/relationships/image" Target="../media/image20.png"/><Relationship Id="rId15" Type="http://schemas.openxmlformats.org/officeDocument/2006/relationships/image" Target="../media/image40.png"/><Relationship Id="rId10" Type="http://schemas.openxmlformats.org/officeDocument/2006/relationships/image" Target="../media/image37.png"/><Relationship Id="rId4" Type="http://schemas.openxmlformats.org/officeDocument/2006/relationships/image" Target="../media/image19.png"/><Relationship Id="rId9" Type="http://schemas.openxmlformats.org/officeDocument/2006/relationships/image" Target="../media/image36.png"/><Relationship Id="rId14" Type="http://schemas.openxmlformats.org/officeDocument/2006/relationships/image" Target="../media/image24.png"/></Relationships>
</file>

<file path=ppt/slides/_rels/slide30.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image" Target="../media/image23.png"/><Relationship Id="rId18" Type="http://schemas.openxmlformats.org/officeDocument/2006/relationships/image" Target="../media/image48.png"/><Relationship Id="rId3" Type="http://schemas.openxmlformats.org/officeDocument/2006/relationships/image" Target="../media/image35.png"/><Relationship Id="rId7" Type="http://schemas.openxmlformats.org/officeDocument/2006/relationships/image" Target="../media/image42.png"/><Relationship Id="rId12" Type="http://schemas.openxmlformats.org/officeDocument/2006/relationships/image" Target="../media/image45.png"/><Relationship Id="rId17" Type="http://schemas.openxmlformats.org/officeDocument/2006/relationships/image" Target="../media/image27.png"/><Relationship Id="rId2" Type="http://schemas.openxmlformats.org/officeDocument/2006/relationships/slideLayout" Target="../slideLayouts/slideLayout2.xml"/><Relationship Id="rId16" Type="http://schemas.openxmlformats.org/officeDocument/2006/relationships/image" Target="../media/image40.png"/><Relationship Id="rId1" Type="http://schemas.openxmlformats.org/officeDocument/2006/relationships/tags" Target="../tags/tag9.xml"/><Relationship Id="rId6" Type="http://schemas.openxmlformats.org/officeDocument/2006/relationships/image" Target="../media/image38.png"/><Relationship Id="rId11" Type="http://schemas.microsoft.com/office/2007/relationships/hdphoto" Target="../media/hdphoto3.wdp"/><Relationship Id="rId5" Type="http://schemas.openxmlformats.org/officeDocument/2006/relationships/image" Target="../media/image41.png"/><Relationship Id="rId15" Type="http://schemas.openxmlformats.org/officeDocument/2006/relationships/image" Target="../media/image26.png"/><Relationship Id="rId10" Type="http://schemas.openxmlformats.org/officeDocument/2006/relationships/image" Target="../media/image44.png"/><Relationship Id="rId4" Type="http://schemas.openxmlformats.org/officeDocument/2006/relationships/image" Target="../media/image36.png"/><Relationship Id="rId9" Type="http://schemas.openxmlformats.org/officeDocument/2006/relationships/image" Target="../media/image22.png"/><Relationship Id="rId14" Type="http://schemas.openxmlformats.org/officeDocument/2006/relationships/image" Target="../media/image24.png"/></Relationships>
</file>

<file path=ppt/slides/_rels/slide31.xml.rels><?xml version="1.0" encoding="UTF-8" standalone="yes"?>
<Relationships xmlns="http://schemas.openxmlformats.org/package/2006/relationships"><Relationship Id="rId8" Type="http://schemas.openxmlformats.org/officeDocument/2006/relationships/image" Target="../media/image2.png"/><Relationship Id="rId13" Type="http://schemas.openxmlformats.org/officeDocument/2006/relationships/image" Target="../media/image23.png"/><Relationship Id="rId3" Type="http://schemas.openxmlformats.org/officeDocument/2006/relationships/image" Target="../media/image1.png"/><Relationship Id="rId7" Type="http://schemas.openxmlformats.org/officeDocument/2006/relationships/image" Target="../media/image35.png"/><Relationship Id="rId12" Type="http://schemas.openxmlformats.org/officeDocument/2006/relationships/image" Target="../media/image39.png"/><Relationship Id="rId2" Type="http://schemas.openxmlformats.org/officeDocument/2006/relationships/slideLayout" Target="../slideLayouts/slideLayout1.xml"/><Relationship Id="rId1" Type="http://schemas.openxmlformats.org/officeDocument/2006/relationships/tags" Target="../tags/tag10.xml"/><Relationship Id="rId6" Type="http://schemas.openxmlformats.org/officeDocument/2006/relationships/image" Target="../media/image21.png"/><Relationship Id="rId11" Type="http://schemas.openxmlformats.org/officeDocument/2006/relationships/image" Target="../media/image38.png"/><Relationship Id="rId5" Type="http://schemas.openxmlformats.org/officeDocument/2006/relationships/image" Target="../media/image20.png"/><Relationship Id="rId15" Type="http://schemas.openxmlformats.org/officeDocument/2006/relationships/image" Target="../media/image40.png"/><Relationship Id="rId10" Type="http://schemas.openxmlformats.org/officeDocument/2006/relationships/image" Target="../media/image37.png"/><Relationship Id="rId4" Type="http://schemas.openxmlformats.org/officeDocument/2006/relationships/image" Target="../media/image19.png"/><Relationship Id="rId9" Type="http://schemas.openxmlformats.org/officeDocument/2006/relationships/image" Target="../media/image36.png"/><Relationship Id="rId14" Type="http://schemas.openxmlformats.org/officeDocument/2006/relationships/image" Target="../media/image24.png"/></Relationships>
</file>

<file path=ppt/slides/_rels/slide32.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image" Target="../media/image23.png"/><Relationship Id="rId18" Type="http://schemas.openxmlformats.org/officeDocument/2006/relationships/image" Target="../media/image49.jpeg"/><Relationship Id="rId3" Type="http://schemas.openxmlformats.org/officeDocument/2006/relationships/image" Target="../media/image35.png"/><Relationship Id="rId7" Type="http://schemas.openxmlformats.org/officeDocument/2006/relationships/image" Target="../media/image42.png"/><Relationship Id="rId12" Type="http://schemas.openxmlformats.org/officeDocument/2006/relationships/image" Target="../media/image45.png"/><Relationship Id="rId17" Type="http://schemas.openxmlformats.org/officeDocument/2006/relationships/image" Target="../media/image27.png"/><Relationship Id="rId2" Type="http://schemas.openxmlformats.org/officeDocument/2006/relationships/slideLayout" Target="../slideLayouts/slideLayout2.xml"/><Relationship Id="rId16" Type="http://schemas.openxmlformats.org/officeDocument/2006/relationships/image" Target="../media/image40.png"/><Relationship Id="rId1" Type="http://schemas.openxmlformats.org/officeDocument/2006/relationships/tags" Target="../tags/tag11.xml"/><Relationship Id="rId6" Type="http://schemas.openxmlformats.org/officeDocument/2006/relationships/image" Target="../media/image38.png"/><Relationship Id="rId11" Type="http://schemas.microsoft.com/office/2007/relationships/hdphoto" Target="../media/hdphoto3.wdp"/><Relationship Id="rId5" Type="http://schemas.openxmlformats.org/officeDocument/2006/relationships/image" Target="../media/image41.png"/><Relationship Id="rId15" Type="http://schemas.openxmlformats.org/officeDocument/2006/relationships/image" Target="../media/image26.png"/><Relationship Id="rId10" Type="http://schemas.openxmlformats.org/officeDocument/2006/relationships/image" Target="../media/image44.png"/><Relationship Id="rId4" Type="http://schemas.openxmlformats.org/officeDocument/2006/relationships/image" Target="../media/image36.png"/><Relationship Id="rId9" Type="http://schemas.openxmlformats.org/officeDocument/2006/relationships/image" Target="../media/image22.png"/><Relationship Id="rId14" Type="http://schemas.openxmlformats.org/officeDocument/2006/relationships/image" Target="../media/image24.png"/></Relationships>
</file>

<file path=ppt/slides/_rels/slide33.xml.rels><?xml version="1.0" encoding="UTF-8" standalone="yes"?>
<Relationships xmlns="http://schemas.openxmlformats.org/package/2006/relationships"><Relationship Id="rId8" Type="http://schemas.openxmlformats.org/officeDocument/2006/relationships/image" Target="../media/image2.png"/><Relationship Id="rId13" Type="http://schemas.openxmlformats.org/officeDocument/2006/relationships/image" Target="../media/image23.png"/><Relationship Id="rId3" Type="http://schemas.openxmlformats.org/officeDocument/2006/relationships/image" Target="../media/image1.png"/><Relationship Id="rId7" Type="http://schemas.openxmlformats.org/officeDocument/2006/relationships/image" Target="../media/image35.png"/><Relationship Id="rId12" Type="http://schemas.openxmlformats.org/officeDocument/2006/relationships/image" Target="../media/image39.png"/><Relationship Id="rId2" Type="http://schemas.openxmlformats.org/officeDocument/2006/relationships/slideLayout" Target="../slideLayouts/slideLayout1.xml"/><Relationship Id="rId1" Type="http://schemas.openxmlformats.org/officeDocument/2006/relationships/tags" Target="../tags/tag12.xml"/><Relationship Id="rId6" Type="http://schemas.openxmlformats.org/officeDocument/2006/relationships/image" Target="../media/image21.png"/><Relationship Id="rId11" Type="http://schemas.openxmlformats.org/officeDocument/2006/relationships/image" Target="../media/image38.png"/><Relationship Id="rId5" Type="http://schemas.openxmlformats.org/officeDocument/2006/relationships/image" Target="../media/image20.png"/><Relationship Id="rId15" Type="http://schemas.openxmlformats.org/officeDocument/2006/relationships/image" Target="../media/image40.png"/><Relationship Id="rId10" Type="http://schemas.openxmlformats.org/officeDocument/2006/relationships/image" Target="../media/image37.png"/><Relationship Id="rId4" Type="http://schemas.openxmlformats.org/officeDocument/2006/relationships/image" Target="../media/image19.png"/><Relationship Id="rId9" Type="http://schemas.openxmlformats.org/officeDocument/2006/relationships/image" Target="../media/image36.png"/><Relationship Id="rId14" Type="http://schemas.openxmlformats.org/officeDocument/2006/relationships/image" Target="../media/image24.png"/></Relationships>
</file>

<file path=ppt/slides/_rels/slide34.xml.rels><?xml version="1.0" encoding="UTF-8" standalone="yes"?>
<Relationships xmlns="http://schemas.openxmlformats.org/package/2006/relationships"><Relationship Id="rId8" Type="http://schemas.openxmlformats.org/officeDocument/2006/relationships/image" Target="../media/image42.png"/><Relationship Id="rId13" Type="http://schemas.openxmlformats.org/officeDocument/2006/relationships/image" Target="../media/image45.png"/><Relationship Id="rId18" Type="http://schemas.openxmlformats.org/officeDocument/2006/relationships/image" Target="../media/image27.png"/><Relationship Id="rId3" Type="http://schemas.openxmlformats.org/officeDocument/2006/relationships/notesSlide" Target="../notesSlides/notesSlide4.xml"/><Relationship Id="rId7" Type="http://schemas.openxmlformats.org/officeDocument/2006/relationships/image" Target="../media/image38.png"/><Relationship Id="rId12" Type="http://schemas.microsoft.com/office/2007/relationships/hdphoto" Target="../media/hdphoto3.wdp"/><Relationship Id="rId17" Type="http://schemas.openxmlformats.org/officeDocument/2006/relationships/image" Target="../media/image40.png"/><Relationship Id="rId2" Type="http://schemas.openxmlformats.org/officeDocument/2006/relationships/slideLayout" Target="../slideLayouts/slideLayout2.xml"/><Relationship Id="rId16" Type="http://schemas.openxmlformats.org/officeDocument/2006/relationships/image" Target="../media/image26.png"/><Relationship Id="rId1" Type="http://schemas.openxmlformats.org/officeDocument/2006/relationships/tags" Target="../tags/tag13.xml"/><Relationship Id="rId6" Type="http://schemas.openxmlformats.org/officeDocument/2006/relationships/image" Target="../media/image41.png"/><Relationship Id="rId11" Type="http://schemas.openxmlformats.org/officeDocument/2006/relationships/image" Target="../media/image44.png"/><Relationship Id="rId5" Type="http://schemas.openxmlformats.org/officeDocument/2006/relationships/image" Target="../media/image36.png"/><Relationship Id="rId15" Type="http://schemas.openxmlformats.org/officeDocument/2006/relationships/image" Target="../media/image24.png"/><Relationship Id="rId10" Type="http://schemas.openxmlformats.org/officeDocument/2006/relationships/image" Target="../media/image22.png"/><Relationship Id="rId19" Type="http://schemas.openxmlformats.org/officeDocument/2006/relationships/image" Target="../media/image50.png"/><Relationship Id="rId4" Type="http://schemas.openxmlformats.org/officeDocument/2006/relationships/image" Target="../media/image35.png"/><Relationship Id="rId9" Type="http://schemas.openxmlformats.org/officeDocument/2006/relationships/image" Target="../media/image43.png"/><Relationship Id="rId14" Type="http://schemas.openxmlformats.org/officeDocument/2006/relationships/image" Target="../media/image23.png"/></Relationships>
</file>

<file path=ppt/slides/_rels/slide35.xml.rels><?xml version="1.0" encoding="UTF-8" standalone="yes"?>
<Relationships xmlns="http://schemas.openxmlformats.org/package/2006/relationships"><Relationship Id="rId8" Type="http://schemas.openxmlformats.org/officeDocument/2006/relationships/image" Target="../media/image2.png"/><Relationship Id="rId13" Type="http://schemas.openxmlformats.org/officeDocument/2006/relationships/image" Target="../media/image23.png"/><Relationship Id="rId3" Type="http://schemas.openxmlformats.org/officeDocument/2006/relationships/image" Target="../media/image1.png"/><Relationship Id="rId7" Type="http://schemas.openxmlformats.org/officeDocument/2006/relationships/image" Target="../media/image35.png"/><Relationship Id="rId12" Type="http://schemas.openxmlformats.org/officeDocument/2006/relationships/image" Target="../media/image39.png"/><Relationship Id="rId2" Type="http://schemas.openxmlformats.org/officeDocument/2006/relationships/slideLayout" Target="../slideLayouts/slideLayout1.xml"/><Relationship Id="rId1" Type="http://schemas.openxmlformats.org/officeDocument/2006/relationships/tags" Target="../tags/tag14.xml"/><Relationship Id="rId6" Type="http://schemas.openxmlformats.org/officeDocument/2006/relationships/image" Target="../media/image21.png"/><Relationship Id="rId11" Type="http://schemas.openxmlformats.org/officeDocument/2006/relationships/image" Target="../media/image38.png"/><Relationship Id="rId5" Type="http://schemas.openxmlformats.org/officeDocument/2006/relationships/image" Target="../media/image20.png"/><Relationship Id="rId15" Type="http://schemas.openxmlformats.org/officeDocument/2006/relationships/image" Target="../media/image40.png"/><Relationship Id="rId10" Type="http://schemas.openxmlformats.org/officeDocument/2006/relationships/image" Target="../media/image37.png"/><Relationship Id="rId4" Type="http://schemas.openxmlformats.org/officeDocument/2006/relationships/image" Target="../media/image19.png"/><Relationship Id="rId9" Type="http://schemas.openxmlformats.org/officeDocument/2006/relationships/image" Target="../media/image36.png"/><Relationship Id="rId14" Type="http://schemas.openxmlformats.org/officeDocument/2006/relationships/image" Target="../media/image24.png"/></Relationships>
</file>

<file path=ppt/slides/_rels/slide36.xml.rels><?xml version="1.0" encoding="UTF-8" standalone="yes"?>
<Relationships xmlns="http://schemas.openxmlformats.org/package/2006/relationships"><Relationship Id="rId8" Type="http://schemas.openxmlformats.org/officeDocument/2006/relationships/image" Target="../media/image42.png"/><Relationship Id="rId13" Type="http://schemas.openxmlformats.org/officeDocument/2006/relationships/image" Target="../media/image45.png"/><Relationship Id="rId18" Type="http://schemas.openxmlformats.org/officeDocument/2006/relationships/image" Target="../media/image27.png"/><Relationship Id="rId3" Type="http://schemas.openxmlformats.org/officeDocument/2006/relationships/notesSlide" Target="../notesSlides/notesSlide5.xml"/><Relationship Id="rId7" Type="http://schemas.openxmlformats.org/officeDocument/2006/relationships/image" Target="../media/image38.png"/><Relationship Id="rId12" Type="http://schemas.microsoft.com/office/2007/relationships/hdphoto" Target="../media/hdphoto3.wdp"/><Relationship Id="rId17" Type="http://schemas.openxmlformats.org/officeDocument/2006/relationships/image" Target="../media/image40.png"/><Relationship Id="rId2" Type="http://schemas.openxmlformats.org/officeDocument/2006/relationships/slideLayout" Target="../slideLayouts/slideLayout2.xml"/><Relationship Id="rId16" Type="http://schemas.openxmlformats.org/officeDocument/2006/relationships/image" Target="../media/image26.png"/><Relationship Id="rId1" Type="http://schemas.openxmlformats.org/officeDocument/2006/relationships/tags" Target="../tags/tag15.xml"/><Relationship Id="rId6" Type="http://schemas.openxmlformats.org/officeDocument/2006/relationships/image" Target="../media/image41.png"/><Relationship Id="rId11" Type="http://schemas.openxmlformats.org/officeDocument/2006/relationships/image" Target="../media/image44.png"/><Relationship Id="rId5" Type="http://schemas.openxmlformats.org/officeDocument/2006/relationships/image" Target="../media/image36.png"/><Relationship Id="rId15" Type="http://schemas.openxmlformats.org/officeDocument/2006/relationships/image" Target="../media/image24.png"/><Relationship Id="rId10" Type="http://schemas.openxmlformats.org/officeDocument/2006/relationships/image" Target="../media/image22.png"/><Relationship Id="rId19" Type="http://schemas.openxmlformats.org/officeDocument/2006/relationships/image" Target="../media/image51.jpeg"/><Relationship Id="rId4" Type="http://schemas.openxmlformats.org/officeDocument/2006/relationships/image" Target="../media/image35.png"/><Relationship Id="rId9" Type="http://schemas.openxmlformats.org/officeDocument/2006/relationships/image" Target="../media/image43.png"/><Relationship Id="rId14" Type="http://schemas.openxmlformats.org/officeDocument/2006/relationships/image" Target="../media/image23.png"/></Relationships>
</file>

<file path=ppt/slides/_rels/slide37.xml.rels><?xml version="1.0" encoding="UTF-8" standalone="yes"?>
<Relationships xmlns="http://schemas.openxmlformats.org/package/2006/relationships"><Relationship Id="rId8" Type="http://schemas.microsoft.com/office/2007/relationships/hdphoto" Target="../media/hdphoto2.wdp"/><Relationship Id="rId13" Type="http://schemas.openxmlformats.org/officeDocument/2006/relationships/image" Target="../media/image13.png"/><Relationship Id="rId3" Type="http://schemas.openxmlformats.org/officeDocument/2006/relationships/image" Target="../media/image9.png"/><Relationship Id="rId7" Type="http://schemas.openxmlformats.org/officeDocument/2006/relationships/image" Target="../media/image4.png"/><Relationship Id="rId12" Type="http://schemas.microsoft.com/office/2007/relationships/hdphoto" Target="../media/hdphoto1.wdp"/><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3.png"/><Relationship Id="rId5" Type="http://schemas.openxmlformats.org/officeDocument/2006/relationships/image" Target="../media/image11.png"/><Relationship Id="rId10" Type="http://schemas.openxmlformats.org/officeDocument/2006/relationships/image" Target="../media/image6.png"/><Relationship Id="rId4" Type="http://schemas.openxmlformats.org/officeDocument/2006/relationships/image" Target="../media/image10.svg"/><Relationship Id="rId9" Type="http://schemas.openxmlformats.org/officeDocument/2006/relationships/image" Target="../media/image12.png"/><Relationship Id="rId14" Type="http://schemas.openxmlformats.org/officeDocument/2006/relationships/image" Target="../media/image14.png"/></Relationships>
</file>

<file path=ppt/slides/_rels/slide38.xml.rels><?xml version="1.0" encoding="UTF-8" standalone="yes"?>
<Relationships xmlns="http://schemas.openxmlformats.org/package/2006/relationships"><Relationship Id="rId8" Type="http://schemas.microsoft.com/office/2007/relationships/hdphoto" Target="../media/hdphoto2.wdp"/><Relationship Id="rId13" Type="http://schemas.openxmlformats.org/officeDocument/2006/relationships/image" Target="../media/image13.png"/><Relationship Id="rId3" Type="http://schemas.openxmlformats.org/officeDocument/2006/relationships/image" Target="../media/image9.png"/><Relationship Id="rId7" Type="http://schemas.openxmlformats.org/officeDocument/2006/relationships/image" Target="../media/image4.png"/><Relationship Id="rId12" Type="http://schemas.microsoft.com/office/2007/relationships/hdphoto" Target="../media/hdphoto1.wdp"/><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3.png"/><Relationship Id="rId5" Type="http://schemas.openxmlformats.org/officeDocument/2006/relationships/image" Target="../media/image11.png"/><Relationship Id="rId10" Type="http://schemas.openxmlformats.org/officeDocument/2006/relationships/image" Target="../media/image6.png"/><Relationship Id="rId4" Type="http://schemas.openxmlformats.org/officeDocument/2006/relationships/image" Target="../media/image10.svg"/><Relationship Id="rId9" Type="http://schemas.openxmlformats.org/officeDocument/2006/relationships/image" Target="../media/image12.png"/><Relationship Id="rId14" Type="http://schemas.openxmlformats.org/officeDocument/2006/relationships/image" Target="../media/image14.png"/></Relationships>
</file>

<file path=ppt/slides/_rels/slide39.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1.png"/><Relationship Id="rId7" Type="http://schemas.openxmlformats.org/officeDocument/2006/relationships/image" Target="../media/image3.png"/><Relationship Id="rId12"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2.png"/><Relationship Id="rId11" Type="http://schemas.openxmlformats.org/officeDocument/2006/relationships/image" Target="../media/image18.png"/><Relationship Id="rId5" Type="http://schemas.microsoft.com/office/2007/relationships/hdphoto" Target="../media/hdphoto2.wdp"/><Relationship Id="rId10" Type="http://schemas.openxmlformats.org/officeDocument/2006/relationships/image" Target="../media/image14.png"/><Relationship Id="rId4" Type="http://schemas.openxmlformats.org/officeDocument/2006/relationships/image" Target="../media/image4.png"/><Relationship Id="rId9" Type="http://schemas.openxmlformats.org/officeDocument/2006/relationships/image" Target="../media/image13.png"/></Relationships>
</file>

<file path=ppt/slides/_rels/slide40.xml.rels><?xml version="1.0" encoding="UTF-8" standalone="yes"?>
<Relationships xmlns="http://schemas.openxmlformats.org/package/2006/relationships"><Relationship Id="rId8" Type="http://schemas.microsoft.com/office/2007/relationships/hdphoto" Target="../media/hdphoto2.wdp"/><Relationship Id="rId13" Type="http://schemas.openxmlformats.org/officeDocument/2006/relationships/image" Target="../media/image13.png"/><Relationship Id="rId3" Type="http://schemas.openxmlformats.org/officeDocument/2006/relationships/image" Target="../media/image9.png"/><Relationship Id="rId7" Type="http://schemas.openxmlformats.org/officeDocument/2006/relationships/image" Target="../media/image4.png"/><Relationship Id="rId12" Type="http://schemas.microsoft.com/office/2007/relationships/hdphoto" Target="../media/hdphoto1.wdp"/><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3.png"/><Relationship Id="rId5" Type="http://schemas.openxmlformats.org/officeDocument/2006/relationships/image" Target="../media/image11.png"/><Relationship Id="rId10" Type="http://schemas.openxmlformats.org/officeDocument/2006/relationships/image" Target="../media/image6.png"/><Relationship Id="rId4" Type="http://schemas.openxmlformats.org/officeDocument/2006/relationships/image" Target="../media/image10.svg"/><Relationship Id="rId9" Type="http://schemas.openxmlformats.org/officeDocument/2006/relationships/image" Target="../media/image12.png"/><Relationship Id="rId14" Type="http://schemas.openxmlformats.org/officeDocument/2006/relationships/image" Target="../media/image14.png"/></Relationships>
</file>

<file path=ppt/slides/_rels/slide41.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1.png"/><Relationship Id="rId7" Type="http://schemas.openxmlformats.org/officeDocument/2006/relationships/image" Target="../media/image3.png"/><Relationship Id="rId12"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2.png"/><Relationship Id="rId11" Type="http://schemas.openxmlformats.org/officeDocument/2006/relationships/image" Target="../media/image18.png"/><Relationship Id="rId5" Type="http://schemas.microsoft.com/office/2007/relationships/hdphoto" Target="../media/hdphoto2.wdp"/><Relationship Id="rId10" Type="http://schemas.openxmlformats.org/officeDocument/2006/relationships/image" Target="../media/image14.png"/><Relationship Id="rId4" Type="http://schemas.openxmlformats.org/officeDocument/2006/relationships/image" Target="../media/image4.png"/><Relationship Id="rId9" Type="http://schemas.openxmlformats.org/officeDocument/2006/relationships/image" Target="../media/image13.png"/></Relationships>
</file>

<file path=ppt/slides/_rels/slide42.xml.rels><?xml version="1.0" encoding="UTF-8" standalone="yes"?>
<Relationships xmlns="http://schemas.openxmlformats.org/package/2006/relationships"><Relationship Id="rId8" Type="http://schemas.microsoft.com/office/2007/relationships/hdphoto" Target="../media/hdphoto2.wdp"/><Relationship Id="rId13" Type="http://schemas.openxmlformats.org/officeDocument/2006/relationships/image" Target="../media/image13.png"/><Relationship Id="rId3" Type="http://schemas.openxmlformats.org/officeDocument/2006/relationships/image" Target="../media/image9.png"/><Relationship Id="rId7" Type="http://schemas.openxmlformats.org/officeDocument/2006/relationships/image" Target="../media/image4.png"/><Relationship Id="rId12" Type="http://schemas.microsoft.com/office/2007/relationships/hdphoto" Target="../media/hdphoto1.wdp"/><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3.png"/><Relationship Id="rId5" Type="http://schemas.openxmlformats.org/officeDocument/2006/relationships/image" Target="../media/image11.png"/><Relationship Id="rId10" Type="http://schemas.openxmlformats.org/officeDocument/2006/relationships/image" Target="../media/image6.png"/><Relationship Id="rId4" Type="http://schemas.openxmlformats.org/officeDocument/2006/relationships/image" Target="../media/image10.svg"/><Relationship Id="rId9" Type="http://schemas.openxmlformats.org/officeDocument/2006/relationships/image" Target="../media/image12.png"/><Relationship Id="rId14" Type="http://schemas.openxmlformats.org/officeDocument/2006/relationships/image" Target="../media/image14.png"/></Relationships>
</file>

<file path=ppt/slides/_rels/slide43.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1.png"/><Relationship Id="rId7" Type="http://schemas.openxmlformats.org/officeDocument/2006/relationships/image" Target="../media/image3.png"/><Relationship Id="rId12"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2.png"/><Relationship Id="rId11" Type="http://schemas.openxmlformats.org/officeDocument/2006/relationships/image" Target="../media/image18.png"/><Relationship Id="rId5" Type="http://schemas.microsoft.com/office/2007/relationships/hdphoto" Target="../media/hdphoto2.wdp"/><Relationship Id="rId10" Type="http://schemas.openxmlformats.org/officeDocument/2006/relationships/image" Target="../media/image14.png"/><Relationship Id="rId4" Type="http://schemas.openxmlformats.org/officeDocument/2006/relationships/image" Target="../media/image4.png"/><Relationship Id="rId9" Type="http://schemas.openxmlformats.org/officeDocument/2006/relationships/image" Target="../media/image13.png"/></Relationships>
</file>

<file path=ppt/slides/_rels/slide44.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52.png"/><Relationship Id="rId7" Type="http://schemas.openxmlformats.org/officeDocument/2006/relationships/image" Target="../media/image24.png"/><Relationship Id="rId2"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54.svg"/><Relationship Id="rId4" Type="http://schemas.openxmlformats.org/officeDocument/2006/relationships/image" Target="../media/image53.png"/><Relationship Id="rId9" Type="http://schemas.openxmlformats.org/officeDocument/2006/relationships/image" Target="../media/image55.png"/></Relationships>
</file>

<file path=ppt/slides/_rels/slide45.xml.rels><?xml version="1.0" encoding="UTF-8" standalone="yes"?>
<Relationships xmlns="http://schemas.openxmlformats.org/package/2006/relationships"><Relationship Id="rId8" Type="http://schemas.microsoft.com/office/2007/relationships/hdphoto" Target="../media/hdphoto2.wdp"/><Relationship Id="rId13" Type="http://schemas.openxmlformats.org/officeDocument/2006/relationships/image" Target="../media/image13.png"/><Relationship Id="rId3" Type="http://schemas.openxmlformats.org/officeDocument/2006/relationships/image" Target="../media/image9.png"/><Relationship Id="rId7" Type="http://schemas.openxmlformats.org/officeDocument/2006/relationships/image" Target="../media/image4.png"/><Relationship Id="rId12" Type="http://schemas.microsoft.com/office/2007/relationships/hdphoto" Target="../media/hdphoto1.wdp"/><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3.png"/><Relationship Id="rId5" Type="http://schemas.openxmlformats.org/officeDocument/2006/relationships/image" Target="../media/image11.png"/><Relationship Id="rId10" Type="http://schemas.openxmlformats.org/officeDocument/2006/relationships/image" Target="../media/image6.png"/><Relationship Id="rId4" Type="http://schemas.openxmlformats.org/officeDocument/2006/relationships/image" Target="../media/image10.svg"/><Relationship Id="rId9" Type="http://schemas.openxmlformats.org/officeDocument/2006/relationships/image" Target="../media/image12.png"/><Relationship Id="rId14" Type="http://schemas.openxmlformats.org/officeDocument/2006/relationships/image" Target="../media/image14.png"/></Relationships>
</file>

<file path=ppt/slides/_rels/slide46.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1.png"/><Relationship Id="rId7" Type="http://schemas.openxmlformats.org/officeDocument/2006/relationships/image" Target="../media/image3.png"/><Relationship Id="rId12"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2.png"/><Relationship Id="rId11" Type="http://schemas.openxmlformats.org/officeDocument/2006/relationships/image" Target="../media/image18.png"/><Relationship Id="rId5" Type="http://schemas.microsoft.com/office/2007/relationships/hdphoto" Target="../media/hdphoto2.wdp"/><Relationship Id="rId10" Type="http://schemas.openxmlformats.org/officeDocument/2006/relationships/image" Target="../media/image14.png"/><Relationship Id="rId4" Type="http://schemas.openxmlformats.org/officeDocument/2006/relationships/image" Target="../media/image4.png"/><Relationship Id="rId9" Type="http://schemas.openxmlformats.org/officeDocument/2006/relationships/image" Target="../media/image13.png"/></Relationships>
</file>

<file path=ppt/slides/_rels/slide47.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35.png"/><Relationship Id="rId7" Type="http://schemas.openxmlformats.org/officeDocument/2006/relationships/image" Target="../media/image23.png"/><Relationship Id="rId2" Type="http://schemas.openxmlformats.org/officeDocument/2006/relationships/slideLayout" Target="../slideLayouts/slideLayout2.xml"/><Relationship Id="rId1" Type="http://schemas.openxmlformats.org/officeDocument/2006/relationships/tags" Target="../tags/tag16.xml"/><Relationship Id="rId6" Type="http://schemas.openxmlformats.org/officeDocument/2006/relationships/image" Target="../media/image52.png"/><Relationship Id="rId5" Type="http://schemas.openxmlformats.org/officeDocument/2006/relationships/image" Target="../media/image43.png"/><Relationship Id="rId4" Type="http://schemas.openxmlformats.org/officeDocument/2006/relationships/image" Target="../media/image38.png"/><Relationship Id="rId9" Type="http://schemas.openxmlformats.org/officeDocument/2006/relationships/image" Target="../media/image56.jpeg"/></Relationships>
</file>

<file path=ppt/slides/_rels/slide48.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35.png"/><Relationship Id="rId7" Type="http://schemas.openxmlformats.org/officeDocument/2006/relationships/image" Target="../media/image23.png"/><Relationship Id="rId2" Type="http://schemas.openxmlformats.org/officeDocument/2006/relationships/slideLayout" Target="../slideLayouts/slideLayout2.xml"/><Relationship Id="rId1" Type="http://schemas.openxmlformats.org/officeDocument/2006/relationships/tags" Target="../tags/tag17.xml"/><Relationship Id="rId6" Type="http://schemas.openxmlformats.org/officeDocument/2006/relationships/image" Target="../media/image57.jpeg"/><Relationship Id="rId5" Type="http://schemas.openxmlformats.org/officeDocument/2006/relationships/image" Target="../media/image52.png"/><Relationship Id="rId4" Type="http://schemas.openxmlformats.org/officeDocument/2006/relationships/image" Target="../media/image38.png"/></Relationships>
</file>

<file path=ppt/slides/_rels/slide49.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35.png"/><Relationship Id="rId7" Type="http://schemas.openxmlformats.org/officeDocument/2006/relationships/image" Target="../media/image23.png"/><Relationship Id="rId2" Type="http://schemas.openxmlformats.org/officeDocument/2006/relationships/slideLayout" Target="../slideLayouts/slideLayout2.xml"/><Relationship Id="rId1" Type="http://schemas.openxmlformats.org/officeDocument/2006/relationships/tags" Target="../tags/tag18.xml"/><Relationship Id="rId6" Type="http://schemas.openxmlformats.org/officeDocument/2006/relationships/image" Target="../media/image58.jpeg"/><Relationship Id="rId5" Type="http://schemas.openxmlformats.org/officeDocument/2006/relationships/image" Target="../media/image52.png"/><Relationship Id="rId4" Type="http://schemas.openxmlformats.org/officeDocument/2006/relationships/image" Target="../media/image38.png"/></Relationships>
</file>

<file path=ppt/slides/_rels/slide50.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35.png"/><Relationship Id="rId7" Type="http://schemas.openxmlformats.org/officeDocument/2006/relationships/image" Target="../media/image23.png"/><Relationship Id="rId2" Type="http://schemas.openxmlformats.org/officeDocument/2006/relationships/slideLayout" Target="../slideLayouts/slideLayout2.xml"/><Relationship Id="rId1" Type="http://schemas.openxmlformats.org/officeDocument/2006/relationships/tags" Target="../tags/tag19.xml"/><Relationship Id="rId6" Type="http://schemas.openxmlformats.org/officeDocument/2006/relationships/image" Target="../media/image59.jpg"/><Relationship Id="rId5" Type="http://schemas.openxmlformats.org/officeDocument/2006/relationships/image" Target="../media/image52.png"/><Relationship Id="rId4" Type="http://schemas.openxmlformats.org/officeDocument/2006/relationships/image" Target="../media/image38.png"/></Relationships>
</file>

<file path=ppt/slides/_rels/slide51.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35.png"/><Relationship Id="rId7" Type="http://schemas.openxmlformats.org/officeDocument/2006/relationships/image" Target="../media/image23.png"/><Relationship Id="rId2" Type="http://schemas.openxmlformats.org/officeDocument/2006/relationships/slideLayout" Target="../slideLayouts/slideLayout2.xml"/><Relationship Id="rId1" Type="http://schemas.openxmlformats.org/officeDocument/2006/relationships/tags" Target="../tags/tag20.xml"/><Relationship Id="rId6" Type="http://schemas.openxmlformats.org/officeDocument/2006/relationships/image" Target="../media/image60.jpg"/><Relationship Id="rId5" Type="http://schemas.openxmlformats.org/officeDocument/2006/relationships/image" Target="../media/image52.png"/><Relationship Id="rId4" Type="http://schemas.openxmlformats.org/officeDocument/2006/relationships/image" Target="../media/image38.png"/></Relationships>
</file>

<file path=ppt/slides/_rels/slide52.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35.png"/><Relationship Id="rId7" Type="http://schemas.openxmlformats.org/officeDocument/2006/relationships/image" Target="../media/image23.png"/><Relationship Id="rId2" Type="http://schemas.openxmlformats.org/officeDocument/2006/relationships/slideLayout" Target="../slideLayouts/slideLayout2.xml"/><Relationship Id="rId1" Type="http://schemas.openxmlformats.org/officeDocument/2006/relationships/tags" Target="../tags/tag21.xml"/><Relationship Id="rId6" Type="http://schemas.openxmlformats.org/officeDocument/2006/relationships/image" Target="../media/image61.jpg"/><Relationship Id="rId5" Type="http://schemas.openxmlformats.org/officeDocument/2006/relationships/image" Target="../media/image52.png"/><Relationship Id="rId4" Type="http://schemas.openxmlformats.org/officeDocument/2006/relationships/image" Target="../media/image38.png"/></Relationships>
</file>

<file path=ppt/slides/_rels/slide53.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35.png"/><Relationship Id="rId7" Type="http://schemas.openxmlformats.org/officeDocument/2006/relationships/image" Target="../media/image23.png"/><Relationship Id="rId2" Type="http://schemas.openxmlformats.org/officeDocument/2006/relationships/slideLayout" Target="../slideLayouts/slideLayout2.xml"/><Relationship Id="rId1" Type="http://schemas.openxmlformats.org/officeDocument/2006/relationships/tags" Target="../tags/tag22.xml"/><Relationship Id="rId6" Type="http://schemas.openxmlformats.org/officeDocument/2006/relationships/image" Target="../media/image62.jpg"/><Relationship Id="rId5" Type="http://schemas.openxmlformats.org/officeDocument/2006/relationships/image" Target="../media/image52.png"/><Relationship Id="rId4" Type="http://schemas.openxmlformats.org/officeDocument/2006/relationships/image" Target="../media/image38.png"/></Relationships>
</file>

<file path=ppt/slides/_rels/slide54.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35.png"/><Relationship Id="rId7" Type="http://schemas.openxmlformats.org/officeDocument/2006/relationships/image" Target="../media/image23.png"/><Relationship Id="rId2" Type="http://schemas.openxmlformats.org/officeDocument/2006/relationships/slideLayout" Target="../slideLayouts/slideLayout2.xml"/><Relationship Id="rId1" Type="http://schemas.openxmlformats.org/officeDocument/2006/relationships/tags" Target="../tags/tag23.xml"/><Relationship Id="rId6" Type="http://schemas.openxmlformats.org/officeDocument/2006/relationships/image" Target="../media/image63.jpeg"/><Relationship Id="rId5" Type="http://schemas.openxmlformats.org/officeDocument/2006/relationships/image" Target="../media/image52.png"/><Relationship Id="rId4" Type="http://schemas.openxmlformats.org/officeDocument/2006/relationships/image" Target="../media/image38.png"/></Relationships>
</file>

<file path=ppt/slides/_rels/slide55.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35.png"/><Relationship Id="rId7" Type="http://schemas.openxmlformats.org/officeDocument/2006/relationships/image" Target="../media/image23.png"/><Relationship Id="rId2" Type="http://schemas.openxmlformats.org/officeDocument/2006/relationships/slideLayout" Target="../slideLayouts/slideLayout2.xml"/><Relationship Id="rId1" Type="http://schemas.openxmlformats.org/officeDocument/2006/relationships/tags" Target="../tags/tag24.xml"/><Relationship Id="rId6" Type="http://schemas.openxmlformats.org/officeDocument/2006/relationships/image" Target="../media/image64.jpg"/><Relationship Id="rId5" Type="http://schemas.openxmlformats.org/officeDocument/2006/relationships/image" Target="../media/image52.png"/><Relationship Id="rId4" Type="http://schemas.openxmlformats.org/officeDocument/2006/relationships/image" Target="../media/image38.png"/></Relationships>
</file>

<file path=ppt/slides/_rels/slide56.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35.png"/><Relationship Id="rId7" Type="http://schemas.openxmlformats.org/officeDocument/2006/relationships/image" Target="../media/image23.png"/><Relationship Id="rId2" Type="http://schemas.openxmlformats.org/officeDocument/2006/relationships/slideLayout" Target="../slideLayouts/slideLayout2.xml"/><Relationship Id="rId1" Type="http://schemas.openxmlformats.org/officeDocument/2006/relationships/tags" Target="../tags/tag25.xml"/><Relationship Id="rId6" Type="http://schemas.openxmlformats.org/officeDocument/2006/relationships/image" Target="../media/image65.png"/><Relationship Id="rId5" Type="http://schemas.openxmlformats.org/officeDocument/2006/relationships/image" Target="../media/image52.png"/><Relationship Id="rId4" Type="http://schemas.openxmlformats.org/officeDocument/2006/relationships/image" Target="../media/image38.png"/></Relationships>
</file>

<file path=ppt/slides/_rels/slide57.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35.png"/><Relationship Id="rId7" Type="http://schemas.openxmlformats.org/officeDocument/2006/relationships/image" Target="../media/image23.png"/><Relationship Id="rId2" Type="http://schemas.openxmlformats.org/officeDocument/2006/relationships/slideLayout" Target="../slideLayouts/slideLayout2.xml"/><Relationship Id="rId1" Type="http://schemas.openxmlformats.org/officeDocument/2006/relationships/tags" Target="../tags/tag26.xml"/><Relationship Id="rId6" Type="http://schemas.openxmlformats.org/officeDocument/2006/relationships/image" Target="../media/image66.jpg"/><Relationship Id="rId5" Type="http://schemas.openxmlformats.org/officeDocument/2006/relationships/image" Target="../media/image52.png"/><Relationship Id="rId4" Type="http://schemas.openxmlformats.org/officeDocument/2006/relationships/image" Target="../media/image38.png"/></Relationships>
</file>

<file path=ppt/slides/_rels/slide58.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35.png"/><Relationship Id="rId7" Type="http://schemas.openxmlformats.org/officeDocument/2006/relationships/image" Target="../media/image23.png"/><Relationship Id="rId2" Type="http://schemas.openxmlformats.org/officeDocument/2006/relationships/slideLayout" Target="../slideLayouts/slideLayout2.xml"/><Relationship Id="rId1" Type="http://schemas.openxmlformats.org/officeDocument/2006/relationships/tags" Target="../tags/tag27.xml"/><Relationship Id="rId6" Type="http://schemas.openxmlformats.org/officeDocument/2006/relationships/image" Target="../media/image67.jpeg"/><Relationship Id="rId5" Type="http://schemas.openxmlformats.org/officeDocument/2006/relationships/image" Target="../media/image52.png"/><Relationship Id="rId4" Type="http://schemas.openxmlformats.org/officeDocument/2006/relationships/image" Target="../media/image38.png"/></Relationships>
</file>

<file path=ppt/slides/_rels/slide59.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35.png"/><Relationship Id="rId7" Type="http://schemas.openxmlformats.org/officeDocument/2006/relationships/image" Target="../media/image23.png"/><Relationship Id="rId2" Type="http://schemas.openxmlformats.org/officeDocument/2006/relationships/slideLayout" Target="../slideLayouts/slideLayout2.xml"/><Relationship Id="rId1" Type="http://schemas.openxmlformats.org/officeDocument/2006/relationships/tags" Target="../tags/tag28.xml"/><Relationship Id="rId6" Type="http://schemas.openxmlformats.org/officeDocument/2006/relationships/image" Target="../media/image68.jpg"/><Relationship Id="rId5" Type="http://schemas.openxmlformats.org/officeDocument/2006/relationships/image" Target="../media/image52.png"/><Relationship Id="rId4" Type="http://schemas.openxmlformats.org/officeDocument/2006/relationships/image" Target="../media/image38.png"/></Relationships>
</file>

<file path=ppt/slides/_rels/slide60.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35.png"/><Relationship Id="rId7" Type="http://schemas.openxmlformats.org/officeDocument/2006/relationships/image" Target="../media/image23.png"/><Relationship Id="rId2" Type="http://schemas.openxmlformats.org/officeDocument/2006/relationships/slideLayout" Target="../slideLayouts/slideLayout2.xml"/><Relationship Id="rId1" Type="http://schemas.openxmlformats.org/officeDocument/2006/relationships/tags" Target="../tags/tag29.xml"/><Relationship Id="rId6" Type="http://schemas.openxmlformats.org/officeDocument/2006/relationships/image" Target="../media/image69.jpeg"/><Relationship Id="rId5" Type="http://schemas.openxmlformats.org/officeDocument/2006/relationships/image" Target="../media/image52.png"/><Relationship Id="rId4" Type="http://schemas.openxmlformats.org/officeDocument/2006/relationships/image" Target="../media/image38.png"/></Relationships>
</file>

<file path=ppt/slides/_rels/slide61.xml.rels><?xml version="1.0" encoding="UTF-8" standalone="yes"?>
<Relationships xmlns="http://schemas.openxmlformats.org/package/2006/relationships"><Relationship Id="rId3" Type="http://schemas.openxmlformats.org/officeDocument/2006/relationships/image" Target="../media/image52.png"/><Relationship Id="rId7" Type="http://schemas.openxmlformats.org/officeDocument/2006/relationships/image" Target="../media/image54.svg"/><Relationship Id="rId2" Type="http://schemas.openxmlformats.org/officeDocument/2006/relationships/image" Target="../media/image35.png"/><Relationship Id="rId1" Type="http://schemas.openxmlformats.org/officeDocument/2006/relationships/slideLayout" Target="../slideLayouts/slideLayout1.xml"/><Relationship Id="rId6" Type="http://schemas.openxmlformats.org/officeDocument/2006/relationships/image" Target="../media/image53.png"/><Relationship Id="rId5" Type="http://schemas.openxmlformats.org/officeDocument/2006/relationships/image" Target="../media/image24.png"/><Relationship Id="rId4" Type="http://schemas.openxmlformats.org/officeDocument/2006/relationships/image" Target="../media/image23.png"/></Relationships>
</file>

<file path=ppt/slides/_rels/slide62.xml.rels><?xml version="1.0" encoding="UTF-8" standalone="yes"?>
<Relationships xmlns="http://schemas.openxmlformats.org/package/2006/relationships"><Relationship Id="rId3" Type="http://schemas.openxmlformats.org/officeDocument/2006/relationships/image" Target="../media/image52.png"/><Relationship Id="rId7" Type="http://schemas.openxmlformats.org/officeDocument/2006/relationships/image" Target="../media/image54.svg"/><Relationship Id="rId2" Type="http://schemas.openxmlformats.org/officeDocument/2006/relationships/image" Target="../media/image35.png"/><Relationship Id="rId1" Type="http://schemas.openxmlformats.org/officeDocument/2006/relationships/slideLayout" Target="../slideLayouts/slideLayout1.xml"/><Relationship Id="rId6" Type="http://schemas.openxmlformats.org/officeDocument/2006/relationships/image" Target="../media/image53.png"/><Relationship Id="rId5" Type="http://schemas.openxmlformats.org/officeDocument/2006/relationships/image" Target="../media/image24.png"/><Relationship Id="rId4" Type="http://schemas.openxmlformats.org/officeDocument/2006/relationships/image" Target="../media/image23.png"/></Relationships>
</file>

<file path=ppt/slides/_rels/slide63.xml.rels><?xml version="1.0" encoding="UTF-8" standalone="yes"?>
<Relationships xmlns="http://schemas.openxmlformats.org/package/2006/relationships"><Relationship Id="rId3" Type="http://schemas.openxmlformats.org/officeDocument/2006/relationships/image" Target="../media/image52.png"/><Relationship Id="rId7" Type="http://schemas.openxmlformats.org/officeDocument/2006/relationships/image" Target="../media/image54.svg"/><Relationship Id="rId2" Type="http://schemas.openxmlformats.org/officeDocument/2006/relationships/image" Target="../media/image35.png"/><Relationship Id="rId1" Type="http://schemas.openxmlformats.org/officeDocument/2006/relationships/slideLayout" Target="../slideLayouts/slideLayout1.xml"/><Relationship Id="rId6" Type="http://schemas.openxmlformats.org/officeDocument/2006/relationships/image" Target="../media/image53.png"/><Relationship Id="rId5" Type="http://schemas.openxmlformats.org/officeDocument/2006/relationships/image" Target="../media/image24.png"/><Relationship Id="rId4" Type="http://schemas.openxmlformats.org/officeDocument/2006/relationships/image" Target="../media/image23.png"/></Relationships>
</file>

<file path=ppt/slides/_rels/slide64.xml.rels><?xml version="1.0" encoding="UTF-8" standalone="yes"?>
<Relationships xmlns="http://schemas.openxmlformats.org/package/2006/relationships"><Relationship Id="rId3" Type="http://schemas.openxmlformats.org/officeDocument/2006/relationships/image" Target="../media/image52.png"/><Relationship Id="rId7" Type="http://schemas.openxmlformats.org/officeDocument/2006/relationships/image" Target="../media/image54.svg"/><Relationship Id="rId2" Type="http://schemas.openxmlformats.org/officeDocument/2006/relationships/image" Target="../media/image35.png"/><Relationship Id="rId1" Type="http://schemas.openxmlformats.org/officeDocument/2006/relationships/slideLayout" Target="../slideLayouts/slideLayout1.xml"/><Relationship Id="rId6" Type="http://schemas.openxmlformats.org/officeDocument/2006/relationships/image" Target="../media/image53.png"/><Relationship Id="rId5" Type="http://schemas.openxmlformats.org/officeDocument/2006/relationships/image" Target="../media/image24.png"/><Relationship Id="rId4" Type="http://schemas.openxmlformats.org/officeDocument/2006/relationships/image" Target="../media/image23.png"/></Relationships>
</file>

<file path=ppt/slides/_rels/slide65.xml.rels><?xml version="1.0" encoding="UTF-8" standalone="yes"?>
<Relationships xmlns="http://schemas.openxmlformats.org/package/2006/relationships"><Relationship Id="rId8" Type="http://schemas.microsoft.com/office/2007/relationships/hdphoto" Target="../media/hdphoto2.wdp"/><Relationship Id="rId13" Type="http://schemas.openxmlformats.org/officeDocument/2006/relationships/image" Target="../media/image13.png"/><Relationship Id="rId3" Type="http://schemas.openxmlformats.org/officeDocument/2006/relationships/image" Target="../media/image9.png"/><Relationship Id="rId7" Type="http://schemas.openxmlformats.org/officeDocument/2006/relationships/image" Target="../media/image4.png"/><Relationship Id="rId12" Type="http://schemas.microsoft.com/office/2007/relationships/hdphoto" Target="../media/hdphoto1.wdp"/><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3.png"/><Relationship Id="rId5" Type="http://schemas.openxmlformats.org/officeDocument/2006/relationships/image" Target="../media/image11.png"/><Relationship Id="rId10" Type="http://schemas.openxmlformats.org/officeDocument/2006/relationships/image" Target="../media/image6.png"/><Relationship Id="rId4" Type="http://schemas.openxmlformats.org/officeDocument/2006/relationships/image" Target="../media/image10.svg"/><Relationship Id="rId9" Type="http://schemas.openxmlformats.org/officeDocument/2006/relationships/image" Target="../media/image12.png"/><Relationship Id="rId14" Type="http://schemas.openxmlformats.org/officeDocument/2006/relationships/image" Target="../media/image14.png"/></Relationships>
</file>

<file path=ppt/slides/_rels/slide66.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1.png"/><Relationship Id="rId7" Type="http://schemas.openxmlformats.org/officeDocument/2006/relationships/image" Target="../media/image3.png"/><Relationship Id="rId12"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2.png"/><Relationship Id="rId11" Type="http://schemas.openxmlformats.org/officeDocument/2006/relationships/image" Target="../media/image18.png"/><Relationship Id="rId5" Type="http://schemas.microsoft.com/office/2007/relationships/hdphoto" Target="../media/hdphoto2.wdp"/><Relationship Id="rId10" Type="http://schemas.openxmlformats.org/officeDocument/2006/relationships/image" Target="../media/image14.png"/><Relationship Id="rId4" Type="http://schemas.openxmlformats.org/officeDocument/2006/relationships/image" Target="../media/image4.png"/><Relationship Id="rId9" Type="http://schemas.openxmlformats.org/officeDocument/2006/relationships/image" Target="../media/image13.png"/></Relationships>
</file>

<file path=ppt/slides/_rels/slide67.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6.png"/><Relationship Id="rId3" Type="http://schemas.openxmlformats.org/officeDocument/2006/relationships/image" Target="../media/image1.png"/><Relationship Id="rId7" Type="http://schemas.openxmlformats.org/officeDocument/2006/relationships/image" Target="../media/image70.jpg"/><Relationship Id="rId12" Type="http://schemas.openxmlformats.org/officeDocument/2006/relationships/image" Target="../media/image34.png"/><Relationship Id="rId2" Type="http://schemas.openxmlformats.org/officeDocument/2006/relationships/slideLayout" Target="../slideLayouts/slideLayout2.xml"/><Relationship Id="rId1" Type="http://schemas.openxmlformats.org/officeDocument/2006/relationships/tags" Target="../tags/tag30.xml"/><Relationship Id="rId6" Type="http://schemas.openxmlformats.org/officeDocument/2006/relationships/image" Target="../media/image21.png"/><Relationship Id="rId11" Type="http://schemas.openxmlformats.org/officeDocument/2006/relationships/image" Target="../media/image33.svg"/><Relationship Id="rId5" Type="http://schemas.openxmlformats.org/officeDocument/2006/relationships/image" Target="../media/image20.png"/><Relationship Id="rId10" Type="http://schemas.openxmlformats.org/officeDocument/2006/relationships/image" Target="../media/image32.png"/><Relationship Id="rId4" Type="http://schemas.openxmlformats.org/officeDocument/2006/relationships/image" Target="../media/image19.png"/><Relationship Id="rId9" Type="http://schemas.openxmlformats.org/officeDocument/2006/relationships/image" Target="../media/image24.png"/></Relationships>
</file>

<file path=ppt/slides/_rels/slide68.xml.rels><?xml version="1.0" encoding="UTF-8" standalone="yes"?>
<Relationships xmlns="http://schemas.openxmlformats.org/package/2006/relationships"><Relationship Id="rId8" Type="http://schemas.openxmlformats.org/officeDocument/2006/relationships/image" Target="../media/image77.svg"/><Relationship Id="rId3" Type="http://schemas.openxmlformats.org/officeDocument/2006/relationships/image" Target="../media/image72.png"/><Relationship Id="rId7" Type="http://schemas.openxmlformats.org/officeDocument/2006/relationships/image" Target="../media/image76.png"/><Relationship Id="rId2" Type="http://schemas.openxmlformats.org/officeDocument/2006/relationships/image" Target="../media/image71.png"/><Relationship Id="rId1" Type="http://schemas.openxmlformats.org/officeDocument/2006/relationships/slideLayout" Target="../slideLayouts/slideLayout7.xml"/><Relationship Id="rId6" Type="http://schemas.openxmlformats.org/officeDocument/2006/relationships/image" Target="../media/image75.png"/><Relationship Id="rId5" Type="http://schemas.openxmlformats.org/officeDocument/2006/relationships/image" Target="../media/image74.svg"/><Relationship Id="rId4" Type="http://schemas.openxmlformats.org/officeDocument/2006/relationships/image" Target="../media/image73.png"/><Relationship Id="rId9" Type="http://schemas.openxmlformats.org/officeDocument/2006/relationships/image" Target="../media/image8.png"/></Relationships>
</file>

<file path=ppt/slides/_rels/slide69.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8.png"/><Relationship Id="rId7" Type="http://schemas.openxmlformats.org/officeDocument/2006/relationships/image" Target="../media/image74.svg"/><Relationship Id="rId12"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73.png"/><Relationship Id="rId11" Type="http://schemas.openxmlformats.org/officeDocument/2006/relationships/image" Target="../media/image23.png"/><Relationship Id="rId5" Type="http://schemas.openxmlformats.org/officeDocument/2006/relationships/image" Target="../media/image72.png"/><Relationship Id="rId10" Type="http://schemas.openxmlformats.org/officeDocument/2006/relationships/image" Target="../media/image77.svg"/><Relationship Id="rId4" Type="http://schemas.openxmlformats.org/officeDocument/2006/relationships/image" Target="../media/image11.png"/><Relationship Id="rId9" Type="http://schemas.openxmlformats.org/officeDocument/2006/relationships/image" Target="../media/image76.png"/></Relationships>
</file>

<file path=ppt/slides/_rels/slide70.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35.png"/><Relationship Id="rId7" Type="http://schemas.openxmlformats.org/officeDocument/2006/relationships/image" Target="../media/image45.png"/><Relationship Id="rId2" Type="http://schemas.openxmlformats.org/officeDocument/2006/relationships/slideLayout" Target="../slideLayouts/slideLayout2.xml"/><Relationship Id="rId1" Type="http://schemas.openxmlformats.org/officeDocument/2006/relationships/tags" Target="../tags/tag31.xml"/><Relationship Id="rId6" Type="http://schemas.microsoft.com/office/2007/relationships/hdphoto" Target="../media/hdphoto3.wdp"/><Relationship Id="rId5" Type="http://schemas.openxmlformats.org/officeDocument/2006/relationships/image" Target="../media/image44.png"/><Relationship Id="rId10" Type="http://schemas.openxmlformats.org/officeDocument/2006/relationships/image" Target="../media/image26.png"/><Relationship Id="rId4" Type="http://schemas.openxmlformats.org/officeDocument/2006/relationships/image" Target="../media/image22.png"/><Relationship Id="rId9" Type="http://schemas.openxmlformats.org/officeDocument/2006/relationships/image" Target="../media/image24.png"/></Relationships>
</file>

<file path=ppt/slides/_rels/slide71.xml.rels><?xml version="1.0" encoding="UTF-8" standalone="yes"?>
<Relationships xmlns="http://schemas.openxmlformats.org/package/2006/relationships"><Relationship Id="rId8" Type="http://schemas.microsoft.com/office/2007/relationships/hdphoto" Target="../media/hdphoto2.wdp"/><Relationship Id="rId13" Type="http://schemas.openxmlformats.org/officeDocument/2006/relationships/image" Target="../media/image13.png"/><Relationship Id="rId3" Type="http://schemas.openxmlformats.org/officeDocument/2006/relationships/image" Target="../media/image9.png"/><Relationship Id="rId7" Type="http://schemas.openxmlformats.org/officeDocument/2006/relationships/image" Target="../media/image4.png"/><Relationship Id="rId12" Type="http://schemas.microsoft.com/office/2007/relationships/hdphoto" Target="../media/hdphoto1.wdp"/><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3.png"/><Relationship Id="rId5" Type="http://schemas.openxmlformats.org/officeDocument/2006/relationships/image" Target="../media/image11.png"/><Relationship Id="rId10" Type="http://schemas.openxmlformats.org/officeDocument/2006/relationships/image" Target="../media/image6.png"/><Relationship Id="rId4" Type="http://schemas.openxmlformats.org/officeDocument/2006/relationships/image" Target="../media/image10.svg"/><Relationship Id="rId9" Type="http://schemas.openxmlformats.org/officeDocument/2006/relationships/image" Target="../media/image12.png"/><Relationship Id="rId14" Type="http://schemas.openxmlformats.org/officeDocument/2006/relationships/image" Target="../media/image14.png"/></Relationships>
</file>

<file path=ppt/slides/_rels/slide72.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1.png"/><Relationship Id="rId7" Type="http://schemas.openxmlformats.org/officeDocument/2006/relationships/image" Target="../media/image3.png"/><Relationship Id="rId12"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2.png"/><Relationship Id="rId11" Type="http://schemas.openxmlformats.org/officeDocument/2006/relationships/image" Target="../media/image18.png"/><Relationship Id="rId5" Type="http://schemas.microsoft.com/office/2007/relationships/hdphoto" Target="../media/hdphoto2.wdp"/><Relationship Id="rId10" Type="http://schemas.openxmlformats.org/officeDocument/2006/relationships/image" Target="../media/image14.png"/><Relationship Id="rId4" Type="http://schemas.openxmlformats.org/officeDocument/2006/relationships/image" Target="../media/image4.png"/><Relationship Id="rId9" Type="http://schemas.openxmlformats.org/officeDocument/2006/relationships/image" Target="../media/image13.png"/></Relationships>
</file>

<file path=ppt/slides/_rels/slide73.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6.png"/><Relationship Id="rId3" Type="http://schemas.openxmlformats.org/officeDocument/2006/relationships/image" Target="../media/image1.png"/><Relationship Id="rId7" Type="http://schemas.openxmlformats.org/officeDocument/2006/relationships/image" Target="../media/image70.jpg"/><Relationship Id="rId12" Type="http://schemas.openxmlformats.org/officeDocument/2006/relationships/image" Target="../media/image34.png"/><Relationship Id="rId2" Type="http://schemas.openxmlformats.org/officeDocument/2006/relationships/slideLayout" Target="../slideLayouts/slideLayout2.xml"/><Relationship Id="rId1" Type="http://schemas.openxmlformats.org/officeDocument/2006/relationships/tags" Target="../tags/tag32.xml"/><Relationship Id="rId6" Type="http://schemas.openxmlformats.org/officeDocument/2006/relationships/image" Target="../media/image21.png"/><Relationship Id="rId11" Type="http://schemas.openxmlformats.org/officeDocument/2006/relationships/image" Target="../media/image33.svg"/><Relationship Id="rId5" Type="http://schemas.openxmlformats.org/officeDocument/2006/relationships/image" Target="../media/image20.png"/><Relationship Id="rId10" Type="http://schemas.openxmlformats.org/officeDocument/2006/relationships/image" Target="../media/image32.png"/><Relationship Id="rId4" Type="http://schemas.openxmlformats.org/officeDocument/2006/relationships/image" Target="../media/image19.png"/><Relationship Id="rId9" Type="http://schemas.openxmlformats.org/officeDocument/2006/relationships/image" Target="../media/image24.png"/></Relationships>
</file>

<file path=ppt/slides/_rels/slide74.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6.png"/><Relationship Id="rId3" Type="http://schemas.openxmlformats.org/officeDocument/2006/relationships/image" Target="../media/image1.png"/><Relationship Id="rId7" Type="http://schemas.openxmlformats.org/officeDocument/2006/relationships/image" Target="../media/image70.jpg"/><Relationship Id="rId12" Type="http://schemas.openxmlformats.org/officeDocument/2006/relationships/image" Target="../media/image34.png"/><Relationship Id="rId2" Type="http://schemas.openxmlformats.org/officeDocument/2006/relationships/slideLayout" Target="../slideLayouts/slideLayout2.xml"/><Relationship Id="rId1" Type="http://schemas.openxmlformats.org/officeDocument/2006/relationships/tags" Target="../tags/tag33.xml"/><Relationship Id="rId6" Type="http://schemas.openxmlformats.org/officeDocument/2006/relationships/image" Target="../media/image21.png"/><Relationship Id="rId11" Type="http://schemas.openxmlformats.org/officeDocument/2006/relationships/image" Target="../media/image33.svg"/><Relationship Id="rId5" Type="http://schemas.openxmlformats.org/officeDocument/2006/relationships/image" Target="../media/image20.png"/><Relationship Id="rId10" Type="http://schemas.openxmlformats.org/officeDocument/2006/relationships/image" Target="../media/image32.png"/><Relationship Id="rId4" Type="http://schemas.openxmlformats.org/officeDocument/2006/relationships/image" Target="../media/image19.png"/><Relationship Id="rId9" Type="http://schemas.openxmlformats.org/officeDocument/2006/relationships/image" Target="../media/image24.png"/></Relationships>
</file>

<file path=ppt/slides/_rels/slide75.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7.png"/><Relationship Id="rId3" Type="http://schemas.openxmlformats.org/officeDocument/2006/relationships/notesSlide" Target="../notesSlides/notesSlide7.xml"/><Relationship Id="rId7" Type="http://schemas.openxmlformats.org/officeDocument/2006/relationships/image" Target="../media/image21.png"/><Relationship Id="rId12" Type="http://schemas.openxmlformats.org/officeDocument/2006/relationships/image" Target="../media/image26.png"/><Relationship Id="rId2" Type="http://schemas.openxmlformats.org/officeDocument/2006/relationships/slideLayout" Target="../slideLayouts/slideLayout2.xml"/><Relationship Id="rId1" Type="http://schemas.openxmlformats.org/officeDocument/2006/relationships/tags" Target="../tags/tag34.xml"/><Relationship Id="rId6" Type="http://schemas.openxmlformats.org/officeDocument/2006/relationships/image" Target="../media/image20.png"/><Relationship Id="rId11" Type="http://schemas.openxmlformats.org/officeDocument/2006/relationships/image" Target="../media/image25.png"/><Relationship Id="rId5" Type="http://schemas.openxmlformats.org/officeDocument/2006/relationships/image" Target="../media/image19.png"/><Relationship Id="rId10" Type="http://schemas.openxmlformats.org/officeDocument/2006/relationships/image" Target="../media/image24.png"/><Relationship Id="rId4" Type="http://schemas.openxmlformats.org/officeDocument/2006/relationships/image" Target="../media/image1.png"/><Relationship Id="rId9" Type="http://schemas.openxmlformats.org/officeDocument/2006/relationships/image" Target="../media/image23.png"/><Relationship Id="rId14" Type="http://schemas.openxmlformats.org/officeDocument/2006/relationships/image" Target="../media/image31.png"/></Relationships>
</file>

<file path=ppt/slides/_rels/slide76.xml.rels><?xml version="1.0" encoding="UTF-8" standalone="yes"?>
<Relationships xmlns="http://schemas.openxmlformats.org/package/2006/relationships"><Relationship Id="rId8" Type="http://schemas.microsoft.com/office/2007/relationships/hdphoto" Target="../media/hdphoto2.wdp"/><Relationship Id="rId13" Type="http://schemas.openxmlformats.org/officeDocument/2006/relationships/image" Target="../media/image13.png"/><Relationship Id="rId3" Type="http://schemas.openxmlformats.org/officeDocument/2006/relationships/image" Target="../media/image9.png"/><Relationship Id="rId7" Type="http://schemas.openxmlformats.org/officeDocument/2006/relationships/image" Target="../media/image4.png"/><Relationship Id="rId12" Type="http://schemas.microsoft.com/office/2007/relationships/hdphoto" Target="../media/hdphoto1.wdp"/><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3.png"/><Relationship Id="rId5" Type="http://schemas.openxmlformats.org/officeDocument/2006/relationships/image" Target="../media/image11.png"/><Relationship Id="rId10" Type="http://schemas.openxmlformats.org/officeDocument/2006/relationships/image" Target="../media/image6.png"/><Relationship Id="rId4" Type="http://schemas.openxmlformats.org/officeDocument/2006/relationships/image" Target="../media/image10.svg"/><Relationship Id="rId9" Type="http://schemas.openxmlformats.org/officeDocument/2006/relationships/image" Target="../media/image12.png"/><Relationship Id="rId14" Type="http://schemas.openxmlformats.org/officeDocument/2006/relationships/image" Target="../media/image14.png"/></Relationships>
</file>

<file path=ppt/slides/_rels/slide77.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1.png"/><Relationship Id="rId7"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2.png"/><Relationship Id="rId11" Type="http://schemas.openxmlformats.org/officeDocument/2006/relationships/image" Target="../media/image18.png"/><Relationship Id="rId5" Type="http://schemas.microsoft.com/office/2007/relationships/hdphoto" Target="../media/hdphoto2.wdp"/><Relationship Id="rId10" Type="http://schemas.openxmlformats.org/officeDocument/2006/relationships/image" Target="../media/image14.png"/><Relationship Id="rId4" Type="http://schemas.openxmlformats.org/officeDocument/2006/relationships/image" Target="../media/image4.png"/><Relationship Id="rId9" Type="http://schemas.openxmlformats.org/officeDocument/2006/relationships/image" Target="../media/image13.png"/></Relationships>
</file>

<file path=ppt/slides/_rels/slide78.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31.png"/><Relationship Id="rId3" Type="http://schemas.openxmlformats.org/officeDocument/2006/relationships/image" Target="../media/image1.png"/><Relationship Id="rId7" Type="http://schemas.openxmlformats.org/officeDocument/2006/relationships/image" Target="../media/image22.png"/><Relationship Id="rId12" Type="http://schemas.openxmlformats.org/officeDocument/2006/relationships/image" Target="../media/image27.png"/><Relationship Id="rId2" Type="http://schemas.openxmlformats.org/officeDocument/2006/relationships/slideLayout" Target="../slideLayouts/slideLayout2.xml"/><Relationship Id="rId1" Type="http://schemas.openxmlformats.org/officeDocument/2006/relationships/tags" Target="../tags/tag35.xml"/><Relationship Id="rId6" Type="http://schemas.openxmlformats.org/officeDocument/2006/relationships/image" Target="../media/image21.png"/><Relationship Id="rId11" Type="http://schemas.openxmlformats.org/officeDocument/2006/relationships/image" Target="../media/image26.png"/><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s>
</file>

<file path=ppt/slides/_rels/slide79.xml.rels><?xml version="1.0" encoding="UTF-8" standalone="yes"?>
<Relationships xmlns="http://schemas.openxmlformats.org/package/2006/relationships"><Relationship Id="rId8" Type="http://schemas.openxmlformats.org/officeDocument/2006/relationships/image" Target="../media/image70.jpg"/><Relationship Id="rId13" Type="http://schemas.openxmlformats.org/officeDocument/2006/relationships/image" Target="../media/image34.png"/><Relationship Id="rId3" Type="http://schemas.openxmlformats.org/officeDocument/2006/relationships/image" Target="../media/image1.png"/><Relationship Id="rId7" Type="http://schemas.openxmlformats.org/officeDocument/2006/relationships/image" Target="../media/image78.png"/><Relationship Id="rId12" Type="http://schemas.openxmlformats.org/officeDocument/2006/relationships/image" Target="../media/image33.svg"/><Relationship Id="rId2" Type="http://schemas.openxmlformats.org/officeDocument/2006/relationships/slideLayout" Target="../slideLayouts/slideLayout2.xml"/><Relationship Id="rId1" Type="http://schemas.openxmlformats.org/officeDocument/2006/relationships/tags" Target="../tags/tag36.xml"/><Relationship Id="rId6" Type="http://schemas.openxmlformats.org/officeDocument/2006/relationships/image" Target="../media/image21.png"/><Relationship Id="rId11" Type="http://schemas.openxmlformats.org/officeDocument/2006/relationships/image" Target="../media/image32.png"/><Relationship Id="rId5" Type="http://schemas.openxmlformats.org/officeDocument/2006/relationships/image" Target="../media/image20.png"/><Relationship Id="rId10" Type="http://schemas.openxmlformats.org/officeDocument/2006/relationships/image" Target="../media/image24.png"/><Relationship Id="rId4" Type="http://schemas.openxmlformats.org/officeDocument/2006/relationships/image" Target="../media/image19.png"/><Relationship Id="rId9" Type="http://schemas.openxmlformats.org/officeDocument/2006/relationships/image" Target="../media/image23.png"/><Relationship Id="rId14" Type="http://schemas.openxmlformats.org/officeDocument/2006/relationships/image" Target="../media/image26.png"/></Relationships>
</file>

<file path=ppt/slides/_rels/slide80.xml.rels><?xml version="1.0" encoding="UTF-8" standalone="yes"?>
<Relationships xmlns="http://schemas.openxmlformats.org/package/2006/relationships"><Relationship Id="rId8" Type="http://schemas.microsoft.com/office/2007/relationships/hdphoto" Target="../media/hdphoto2.wdp"/><Relationship Id="rId13" Type="http://schemas.openxmlformats.org/officeDocument/2006/relationships/image" Target="../media/image13.png"/><Relationship Id="rId3" Type="http://schemas.openxmlformats.org/officeDocument/2006/relationships/image" Target="../media/image9.png"/><Relationship Id="rId7" Type="http://schemas.openxmlformats.org/officeDocument/2006/relationships/image" Target="../media/image4.png"/><Relationship Id="rId12" Type="http://schemas.microsoft.com/office/2007/relationships/hdphoto" Target="../media/hdphoto1.wdp"/><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3.png"/><Relationship Id="rId5" Type="http://schemas.openxmlformats.org/officeDocument/2006/relationships/image" Target="../media/image11.png"/><Relationship Id="rId10" Type="http://schemas.openxmlformats.org/officeDocument/2006/relationships/image" Target="../media/image6.png"/><Relationship Id="rId4" Type="http://schemas.openxmlformats.org/officeDocument/2006/relationships/image" Target="../media/image10.svg"/><Relationship Id="rId9" Type="http://schemas.openxmlformats.org/officeDocument/2006/relationships/image" Target="../media/image12.png"/><Relationship Id="rId14" Type="http://schemas.openxmlformats.org/officeDocument/2006/relationships/image" Target="../media/image14.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16.png"/><Relationship Id="rId4" Type="http://schemas.openxmlformats.org/officeDocument/2006/relationships/image" Target="../media/image15.gif"/></Relationships>
</file>

<file path=ppt/slides/_rels/slide8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16.png"/><Relationship Id="rId4" Type="http://schemas.openxmlformats.org/officeDocument/2006/relationships/image" Target="../media/image17.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and orange background&#10;&#10;Description automatically generated">
            <a:extLst>
              <a:ext uri="{FF2B5EF4-FFF2-40B4-BE49-F238E27FC236}">
                <a16:creationId xmlns:a16="http://schemas.microsoft.com/office/drawing/2014/main" id="{594F1314-6BAF-8B50-B845-DAE5E9DDD8E1}"/>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pic>
        <p:nvPicPr>
          <p:cNvPr id="19" name="Picture 18" descr="A circular pattern with animals and symbols&#10;&#10;Description automatically generated">
            <a:extLst>
              <a:ext uri="{FF2B5EF4-FFF2-40B4-BE49-F238E27FC236}">
                <a16:creationId xmlns:a16="http://schemas.microsoft.com/office/drawing/2014/main" id="{6C7FE4D8-CA67-A87F-6B62-FE387F7A918F}"/>
              </a:ext>
            </a:extLst>
          </p:cNvPr>
          <p:cNvPicPr>
            <a:picLocks noChangeAspect="1"/>
          </p:cNvPicPr>
          <p:nvPr/>
        </p:nvPicPr>
        <p:blipFill>
          <a:blip r:embed="rId4">
            <a:alphaModFix amt="5000"/>
            <a:extLst>
              <a:ext uri="{28A0092B-C50C-407E-A947-70E740481C1C}">
                <a14:useLocalDpi xmlns:a14="http://schemas.microsoft.com/office/drawing/2010/main" val="0"/>
              </a:ext>
            </a:extLst>
          </a:blip>
          <a:stretch>
            <a:fillRect/>
          </a:stretch>
        </p:blipFill>
        <p:spPr>
          <a:xfrm rot="6092852">
            <a:off x="7765597" y="-2696330"/>
            <a:ext cx="5494678" cy="5512980"/>
          </a:xfrm>
          <a:prstGeom prst="rect">
            <a:avLst/>
          </a:prstGeom>
        </p:spPr>
      </p:pic>
      <p:pic>
        <p:nvPicPr>
          <p:cNvPr id="21" name="Picture 20" descr="A building with columns in the dark&#10;&#10;Description automatically generated">
            <a:extLst>
              <a:ext uri="{FF2B5EF4-FFF2-40B4-BE49-F238E27FC236}">
                <a16:creationId xmlns:a16="http://schemas.microsoft.com/office/drawing/2014/main" id="{CA79EA7E-5A42-447F-08AD-2949338A71DD}"/>
              </a:ext>
            </a:extLst>
          </p:cNvPr>
          <p:cNvPicPr>
            <a:picLocks noChangeAspect="1"/>
          </p:cNvPicPr>
          <p:nvPr/>
        </p:nvPicPr>
        <p:blipFill>
          <a:blip r:embed="rId5">
            <a:lum bright="70000" contrast="-70000"/>
            <a:alphaModFix amt="85000"/>
            <a:extLst>
              <a:ext uri="{BEBA8EAE-BF5A-486C-A8C5-ECC9F3942E4B}">
                <a14:imgProps xmlns:a14="http://schemas.microsoft.com/office/drawing/2010/main">
                  <a14:imgLayer r:embed="rId6">
                    <a14:imgEffect>
                      <a14:saturation sat="33000"/>
                    </a14:imgEffect>
                  </a14:imgLayer>
                </a14:imgProps>
              </a:ext>
              <a:ext uri="{28A0092B-C50C-407E-A947-70E740481C1C}">
                <a14:useLocalDpi xmlns:a14="http://schemas.microsoft.com/office/drawing/2010/main" val="0"/>
              </a:ext>
            </a:extLst>
          </a:blip>
          <a:stretch>
            <a:fillRect/>
          </a:stretch>
        </p:blipFill>
        <p:spPr>
          <a:xfrm>
            <a:off x="7435087" y="8228038"/>
            <a:ext cx="5247331" cy="1086725"/>
          </a:xfrm>
          <a:prstGeom prst="rect">
            <a:avLst/>
          </a:prstGeom>
        </p:spPr>
      </p:pic>
      <p:pic>
        <p:nvPicPr>
          <p:cNvPr id="22" name="Picture 21" descr="A building and bridge at night&#10;&#10;Description automatically generated">
            <a:extLst>
              <a:ext uri="{FF2B5EF4-FFF2-40B4-BE49-F238E27FC236}">
                <a16:creationId xmlns:a16="http://schemas.microsoft.com/office/drawing/2014/main" id="{E7050571-5EF3-1544-FC48-EAFDF0B8E6B6}"/>
              </a:ext>
            </a:extLst>
          </p:cNvPr>
          <p:cNvPicPr>
            <a:picLocks noChangeAspect="1"/>
          </p:cNvPicPr>
          <p:nvPr/>
        </p:nvPicPr>
        <p:blipFill>
          <a:blip r:embed="rId7">
            <a:alphaModFix amt="85000"/>
            <a:extLst>
              <a:ext uri="{BEBA8EAE-BF5A-486C-A8C5-ECC9F3942E4B}">
                <a14:imgProps xmlns:a14="http://schemas.microsoft.com/office/drawing/2010/main">
                  <a14:imgLayer r:embed="rId8">
                    <a14:imgEffect>
                      <a14:artisticPencilSketch/>
                    </a14:imgEffect>
                  </a14:imgLayer>
                </a14:imgProps>
              </a:ext>
              <a:ext uri="{28A0092B-C50C-407E-A947-70E740481C1C}">
                <a14:useLocalDpi xmlns:a14="http://schemas.microsoft.com/office/drawing/2010/main" val="0"/>
              </a:ext>
            </a:extLst>
          </a:blip>
          <a:stretch>
            <a:fillRect/>
          </a:stretch>
        </p:blipFill>
        <p:spPr>
          <a:xfrm>
            <a:off x="7643739" y="9673909"/>
            <a:ext cx="5461972" cy="1450249"/>
          </a:xfrm>
          <a:prstGeom prst="rect">
            <a:avLst/>
          </a:prstGeom>
        </p:spPr>
      </p:pic>
      <p:pic>
        <p:nvPicPr>
          <p:cNvPr id="7" name="Picture 6" descr="A person with a beard and a person with a mustache&#10;&#10;Description automatically generated">
            <a:extLst>
              <a:ext uri="{FF2B5EF4-FFF2-40B4-BE49-F238E27FC236}">
                <a16:creationId xmlns:a16="http://schemas.microsoft.com/office/drawing/2014/main" id="{8A689471-9A17-EFF7-8DE7-955EB739359E}"/>
              </a:ext>
            </a:extLst>
          </p:cNvPr>
          <p:cNvPicPr>
            <a:picLocks noChangeAspect="1"/>
          </p:cNvPicPr>
          <p:nvPr/>
        </p:nvPicPr>
        <p:blipFill>
          <a:blip r:embed="rId9" cstate="hqprint">
            <a:alphaModFix amt="0"/>
            <a:extLst>
              <a:ext uri="{28A0092B-C50C-407E-A947-70E740481C1C}">
                <a14:useLocalDpi xmlns:a14="http://schemas.microsoft.com/office/drawing/2010/main" val="0"/>
              </a:ext>
            </a:extLst>
          </a:blip>
          <a:stretch>
            <a:fillRect/>
          </a:stretch>
        </p:blipFill>
        <p:spPr>
          <a:xfrm>
            <a:off x="7435087" y="776111"/>
            <a:ext cx="1469630" cy="1050219"/>
          </a:xfrm>
          <a:prstGeom prst="rect">
            <a:avLst/>
          </a:prstGeom>
        </p:spPr>
      </p:pic>
      <p:pic>
        <p:nvPicPr>
          <p:cNvPr id="11" name="Picture 10" descr="A white rectangular object with black border&#10;&#10;Description automatically generated">
            <a:extLst>
              <a:ext uri="{FF2B5EF4-FFF2-40B4-BE49-F238E27FC236}">
                <a16:creationId xmlns:a16="http://schemas.microsoft.com/office/drawing/2014/main" id="{8C8B7544-8426-4D7E-A797-0BFA7A3E0CEF}"/>
              </a:ext>
            </a:extLst>
          </p:cNvPr>
          <p:cNvPicPr>
            <a:picLocks noChangeAspect="1"/>
          </p:cNvPicPr>
          <p:nvPr/>
        </p:nvPicPr>
        <p:blipFill>
          <a:blip r:embed="rId10">
            <a:alphaModFix amt="5000"/>
            <a:extLst>
              <a:ext uri="{28A0092B-C50C-407E-A947-70E740481C1C}">
                <a14:useLocalDpi xmlns:a14="http://schemas.microsoft.com/office/drawing/2010/main" val="0"/>
              </a:ext>
            </a:extLst>
          </a:blip>
          <a:stretch>
            <a:fillRect/>
          </a:stretch>
        </p:blipFill>
        <p:spPr>
          <a:xfrm>
            <a:off x="5416639" y="3400598"/>
            <a:ext cx="5236216" cy="714736"/>
          </a:xfrm>
          <a:prstGeom prst="rect">
            <a:avLst/>
          </a:prstGeom>
        </p:spPr>
      </p:pic>
      <p:grpSp>
        <p:nvGrpSpPr>
          <p:cNvPr id="23" name="Group 22">
            <a:extLst>
              <a:ext uri="{FF2B5EF4-FFF2-40B4-BE49-F238E27FC236}">
                <a16:creationId xmlns:a16="http://schemas.microsoft.com/office/drawing/2014/main" id="{0C768F53-87BC-5A6F-6BC9-889591923793}"/>
              </a:ext>
            </a:extLst>
          </p:cNvPr>
          <p:cNvGrpSpPr/>
          <p:nvPr/>
        </p:nvGrpSpPr>
        <p:grpSpPr>
          <a:xfrm>
            <a:off x="6169867" y="-1689883"/>
            <a:ext cx="4000069" cy="1357996"/>
            <a:chOff x="6169867" y="776111"/>
            <a:chExt cx="4000069" cy="1357996"/>
          </a:xfrm>
        </p:grpSpPr>
        <p:pic>
          <p:nvPicPr>
            <p:cNvPr id="24" name="Picture 23" descr="A person with a beard and a person with a mustache&#10;&#10;Description automatically generated">
              <a:extLst>
                <a:ext uri="{FF2B5EF4-FFF2-40B4-BE49-F238E27FC236}">
                  <a16:creationId xmlns:a16="http://schemas.microsoft.com/office/drawing/2014/main" id="{9FA0194B-7B43-1A93-E240-10DF9B946FA2}"/>
                </a:ext>
              </a:extLst>
            </p:cNvPr>
            <p:cNvPicPr>
              <a:picLocks noChangeAspect="1"/>
            </p:cNvPicPr>
            <p:nvPr/>
          </p:nvPicPr>
          <p:blipFill>
            <a:blip r:embed="rId9" cstate="hqprint">
              <a:alphaModFix amt="0"/>
              <a:extLst>
                <a:ext uri="{28A0092B-C50C-407E-A947-70E740481C1C}">
                  <a14:useLocalDpi xmlns:a14="http://schemas.microsoft.com/office/drawing/2010/main" val="0"/>
                </a:ext>
              </a:extLst>
            </a:blip>
            <a:stretch>
              <a:fillRect/>
            </a:stretch>
          </p:blipFill>
          <p:spPr>
            <a:xfrm>
              <a:off x="7435087" y="776111"/>
              <a:ext cx="1469630" cy="1050219"/>
            </a:xfrm>
            <a:prstGeom prst="rect">
              <a:avLst/>
            </a:prstGeom>
          </p:spPr>
        </p:pic>
        <p:sp>
          <p:nvSpPr>
            <p:cNvPr id="25" name="Text">
              <a:extLst>
                <a:ext uri="{FF2B5EF4-FFF2-40B4-BE49-F238E27FC236}">
                  <a16:creationId xmlns:a16="http://schemas.microsoft.com/office/drawing/2014/main" id="{C6B2E272-F6B3-3100-3678-FD82D3C47EC0}"/>
                </a:ext>
              </a:extLst>
            </p:cNvPr>
            <p:cNvSpPr txBox="1"/>
            <p:nvPr/>
          </p:nvSpPr>
          <p:spPr>
            <a:xfrm>
              <a:off x="6169867" y="1826330"/>
              <a:ext cx="4000069" cy="307777"/>
            </a:xfrm>
            <a:prstGeom prst="rect">
              <a:avLst/>
            </a:prstGeom>
            <a:noFill/>
            <a:effectLst>
              <a:outerShdw blurRad="25400" dist="12700" dir="2700000" algn="tl" rotWithShape="0">
                <a:prstClr val="black">
                  <a:alpha val="40000"/>
                </a:prstClr>
              </a:outerShdw>
            </a:effectLst>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400" spc="94">
                  <a:solidFill>
                    <a:srgbClr val="EB1C24">
                      <a:alpha val="0"/>
                    </a:srgbClr>
                  </a:solidFill>
                  <a:latin typeface="SVN-Gilroy XBold" panose="00000900000000000000" pitchFamily="50" charset="0"/>
                  <a:ea typeface="MiSans Heavy" panose="00000A00000000000000" charset="-122"/>
                  <a:cs typeface="MiSans Medium" panose="00000600000000000000" charset="-122"/>
                </a:rPr>
                <a:t>ĐẢNG BỘ TRƯỜNG ĐẠI HỌC THANH NIÊN</a:t>
              </a:r>
              <a:endParaRPr kumimoji="0" lang="zh-CN" altLang="en-US" sz="1400" i="0" u="none" strike="noStrike" kern="1200" cap="none" spc="94" normalizeH="0" baseline="0" noProof="0">
                <a:ln>
                  <a:noFill/>
                </a:ln>
                <a:solidFill>
                  <a:srgbClr val="EB1C24">
                    <a:alpha val="0"/>
                  </a:srgbClr>
                </a:solidFill>
                <a:uLnTx/>
                <a:uFillTx/>
                <a:latin typeface="SVN-Gilroy XBold" panose="00000900000000000000" pitchFamily="50" charset="0"/>
                <a:ea typeface="MiSans Heavy" panose="00000A00000000000000" charset="-122"/>
                <a:cs typeface="MiSans Medium" panose="00000600000000000000" charset="-122"/>
              </a:endParaRPr>
            </a:p>
          </p:txBody>
        </p:sp>
      </p:grpSp>
      <p:sp>
        <p:nvSpPr>
          <p:cNvPr id="12" name="Text">
            <a:extLst>
              <a:ext uri="{FF2B5EF4-FFF2-40B4-BE49-F238E27FC236}">
                <a16:creationId xmlns:a16="http://schemas.microsoft.com/office/drawing/2014/main" id="{80BFE3D2-443E-8BED-8B63-9D553ABE7E94}"/>
              </a:ext>
            </a:extLst>
          </p:cNvPr>
          <p:cNvSpPr txBox="1"/>
          <p:nvPr/>
        </p:nvSpPr>
        <p:spPr>
          <a:xfrm>
            <a:off x="6169867" y="1826330"/>
            <a:ext cx="4000069" cy="318682"/>
          </a:xfrm>
          <a:prstGeom prst="rect">
            <a:avLst/>
          </a:prstGeom>
          <a:noFill/>
          <a:effectLst>
            <a:outerShdw blurRad="25400" dist="12700" dir="2700000" algn="tl" rotWithShape="0">
              <a:prstClr val="black">
                <a:alpha val="40000"/>
              </a:prstClr>
            </a:outerShdw>
          </a:effectLst>
        </p:spPr>
        <p:txBody>
          <a:bodyPr wrap="none" lIns="91440" tIns="45720" rIns="91440" bIns="5760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400" spc="94">
                <a:solidFill>
                  <a:srgbClr val="EB1C24">
                    <a:alpha val="0"/>
                  </a:srgbClr>
                </a:solidFill>
                <a:latin typeface="SVN-Gilroy XBold" panose="00000900000000000000" pitchFamily="50" charset="0"/>
                <a:ea typeface="MiSans Heavy" panose="00000A00000000000000" charset="-122"/>
                <a:cs typeface="MiSans Medium" panose="00000600000000000000" charset="-122"/>
              </a:rPr>
              <a:t>ĐẢNG BỘ TRƯỜNG ĐẠI HỌC THANH NIÊN</a:t>
            </a:r>
            <a:endParaRPr kumimoji="0" lang="zh-CN" altLang="en-US" sz="1400" i="0" u="none" strike="noStrike" kern="1200" cap="none" spc="94" normalizeH="0" baseline="0" noProof="0">
              <a:ln>
                <a:noFill/>
              </a:ln>
              <a:solidFill>
                <a:srgbClr val="EB1C24">
                  <a:alpha val="0"/>
                </a:srgbClr>
              </a:solidFill>
              <a:uLnTx/>
              <a:uFillTx/>
              <a:latin typeface="SVN-Gilroy XBold" panose="00000900000000000000" pitchFamily="50" charset="0"/>
              <a:ea typeface="MiSans Heavy" panose="00000A00000000000000" charset="-122"/>
              <a:cs typeface="MiSans Medium" panose="00000600000000000000" charset="-122"/>
            </a:endParaRPr>
          </a:p>
        </p:txBody>
      </p:sp>
      <p:pic>
        <p:nvPicPr>
          <p:cNvPr id="8" name="BG Cờ Đảng" descr="A gold symbol on a red background&#10;&#10;Description automatically generated">
            <a:extLst>
              <a:ext uri="{FF2B5EF4-FFF2-40B4-BE49-F238E27FC236}">
                <a16:creationId xmlns:a16="http://schemas.microsoft.com/office/drawing/2014/main" id="{6657F3EF-0B48-71EE-D097-A9EA9B6D67A6}"/>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467" y="0"/>
            <a:ext cx="12187065" cy="6858000"/>
          </a:xfrm>
          <a:prstGeom prst="rect">
            <a:avLst/>
          </a:prstGeom>
        </p:spPr>
      </p:pic>
    </p:spTree>
    <p:custDataLst>
      <p:tags r:id="rId1"/>
    </p:custDataLst>
    <p:extLst>
      <p:ext uri="{BB962C8B-B14F-4D97-AF65-F5344CB8AC3E}">
        <p14:creationId xmlns:p14="http://schemas.microsoft.com/office/powerpoint/2010/main" val="28318144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AFCD92-D1FE-F0B2-B037-F25B71F838CE}"/>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25E07433-5492-3F60-C27F-B8A9610E9724}"/>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grpSp>
        <p:nvGrpSpPr>
          <p:cNvPr id="16" name="Group 15">
            <a:extLst>
              <a:ext uri="{FF2B5EF4-FFF2-40B4-BE49-F238E27FC236}">
                <a16:creationId xmlns:a16="http://schemas.microsoft.com/office/drawing/2014/main" id="{9986AC0E-0163-1D43-61BE-7034D5F9095E}"/>
              </a:ext>
            </a:extLst>
          </p:cNvPr>
          <p:cNvGrpSpPr/>
          <p:nvPr/>
        </p:nvGrpSpPr>
        <p:grpSpPr>
          <a:xfrm>
            <a:off x="2881312" y="-1951177"/>
            <a:ext cx="6429375" cy="885848"/>
            <a:chOff x="2881312" y="716206"/>
            <a:chExt cx="6429375" cy="885848"/>
          </a:xfrm>
        </p:grpSpPr>
        <p:pic>
          <p:nvPicPr>
            <p:cNvPr id="21" name="Graphic 20">
              <a:extLst>
                <a:ext uri="{FF2B5EF4-FFF2-40B4-BE49-F238E27FC236}">
                  <a16:creationId xmlns:a16="http://schemas.microsoft.com/office/drawing/2014/main" id="{EB0E1361-7186-645B-A3B9-386F3587D31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881312" y="716206"/>
              <a:ext cx="6429375" cy="9525"/>
            </a:xfrm>
            <a:prstGeom prst="rect">
              <a:avLst/>
            </a:prstGeom>
          </p:spPr>
        </p:pic>
        <p:pic>
          <p:nvPicPr>
            <p:cNvPr id="23" name="Graphic 22">
              <a:extLst>
                <a:ext uri="{FF2B5EF4-FFF2-40B4-BE49-F238E27FC236}">
                  <a16:creationId xmlns:a16="http://schemas.microsoft.com/office/drawing/2014/main" id="{C5B69A16-9F5B-FEA9-CCD4-41DD75575D8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881312" y="1592529"/>
              <a:ext cx="6429375" cy="9525"/>
            </a:xfrm>
            <a:prstGeom prst="rect">
              <a:avLst/>
            </a:prstGeom>
          </p:spPr>
        </p:pic>
      </p:grpSp>
      <p:pic>
        <p:nvPicPr>
          <p:cNvPr id="10" name="Picture 9">
            <a:extLst>
              <a:ext uri="{FF2B5EF4-FFF2-40B4-BE49-F238E27FC236}">
                <a16:creationId xmlns:a16="http://schemas.microsoft.com/office/drawing/2014/main" id="{B9412809-A2FD-ED93-5FB7-07B546B5746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73378" y="-2393622"/>
            <a:ext cx="11645244" cy="11645244"/>
          </a:xfrm>
          <a:prstGeom prst="rect">
            <a:avLst/>
          </a:prstGeom>
        </p:spPr>
      </p:pic>
      <p:grpSp>
        <p:nvGrpSpPr>
          <p:cNvPr id="3" name="Group 2">
            <a:extLst>
              <a:ext uri="{FF2B5EF4-FFF2-40B4-BE49-F238E27FC236}">
                <a16:creationId xmlns:a16="http://schemas.microsoft.com/office/drawing/2014/main" id="{1F75F0FF-FB53-3D3C-858E-FE9376C721B5}"/>
              </a:ext>
            </a:extLst>
          </p:cNvPr>
          <p:cNvGrpSpPr/>
          <p:nvPr/>
        </p:nvGrpSpPr>
        <p:grpSpPr>
          <a:xfrm>
            <a:off x="2735094" y="226310"/>
            <a:ext cx="6721812" cy="1541772"/>
            <a:chOff x="4347161" y="548976"/>
            <a:chExt cx="6721812" cy="1541772"/>
          </a:xfrm>
        </p:grpSpPr>
        <p:grpSp>
          <p:nvGrpSpPr>
            <p:cNvPr id="11" name="Group 10">
              <a:extLst>
                <a:ext uri="{FF2B5EF4-FFF2-40B4-BE49-F238E27FC236}">
                  <a16:creationId xmlns:a16="http://schemas.microsoft.com/office/drawing/2014/main" id="{9A92A974-C810-580C-0711-7F7E3436B6E7}"/>
                </a:ext>
              </a:extLst>
            </p:cNvPr>
            <p:cNvGrpSpPr/>
            <p:nvPr/>
          </p:nvGrpSpPr>
          <p:grpSpPr>
            <a:xfrm>
              <a:off x="5670373" y="548976"/>
              <a:ext cx="4075411" cy="1541772"/>
              <a:chOff x="5683699" y="688168"/>
              <a:chExt cx="4075411" cy="1541772"/>
            </a:xfrm>
          </p:grpSpPr>
          <p:pic>
            <p:nvPicPr>
              <p:cNvPr id="13" name="Picture 12" descr="A person with a beard and a person with a mustache&#10;&#10;Description automatically generated">
                <a:extLst>
                  <a:ext uri="{FF2B5EF4-FFF2-40B4-BE49-F238E27FC236}">
                    <a16:creationId xmlns:a16="http://schemas.microsoft.com/office/drawing/2014/main" id="{4DE2E2D8-0006-2B51-7693-B93134F288D7}"/>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6986578" y="688168"/>
                <a:ext cx="1469630" cy="1050219"/>
              </a:xfrm>
              <a:prstGeom prst="rect">
                <a:avLst/>
              </a:prstGeom>
            </p:spPr>
          </p:pic>
          <p:sp>
            <p:nvSpPr>
              <p:cNvPr id="18" name="Text">
                <a:extLst>
                  <a:ext uri="{FF2B5EF4-FFF2-40B4-BE49-F238E27FC236}">
                    <a16:creationId xmlns:a16="http://schemas.microsoft.com/office/drawing/2014/main" id="{7CA419B4-BA66-7827-3C9A-7D0465D13FD6}"/>
                  </a:ext>
                </a:extLst>
              </p:cNvPr>
              <p:cNvSpPr txBox="1"/>
              <p:nvPr/>
            </p:nvSpPr>
            <p:spPr>
              <a:xfrm>
                <a:off x="5683699" y="1906775"/>
                <a:ext cx="4075411" cy="323165"/>
              </a:xfrm>
              <a:prstGeom prst="rect">
                <a:avLst/>
              </a:prstGeom>
              <a:noFill/>
              <a:effectLst>
                <a:outerShdw blurRad="12700" dist="12700" dir="2700000" algn="tl" rotWithShape="0">
                  <a:prstClr val="black">
                    <a:alpha val="40000"/>
                  </a:prstClr>
                </a:outerShdw>
              </a:effectLst>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500" i="0" u="none" strike="noStrike" kern="1200" cap="none" spc="94" normalizeH="0" baseline="0" noProof="0" dirty="0">
                    <a:ln>
                      <a:noFill/>
                    </a:ln>
                    <a:solidFill>
                      <a:srgbClr val="B4000C"/>
                    </a:solidFill>
                    <a:uLnTx/>
                    <a:uFillTx/>
                    <a:latin typeface="SVN-Gilroy XBold" panose="00000900000000000000" pitchFamily="50" charset="0"/>
                    <a:ea typeface="MiSans Heavy" panose="00000A00000000000000" charset="-122"/>
                    <a:cs typeface="MiSans Medium" panose="00000600000000000000" charset="-122"/>
                  </a:rPr>
                  <a:t>ĐẢNG BỘ BỆNH VIỆN SẢN NHI NGHỆ AN</a:t>
                </a:r>
                <a:endParaRPr kumimoji="0" lang="zh-CN" altLang="en-US" sz="1500" i="0" u="none" strike="noStrike" kern="1200" cap="none" spc="94" normalizeH="0" baseline="0" noProof="0" dirty="0">
                  <a:ln>
                    <a:noFill/>
                  </a:ln>
                  <a:solidFill>
                    <a:srgbClr val="B4000C"/>
                  </a:solidFill>
                  <a:uLnTx/>
                  <a:uFillTx/>
                  <a:latin typeface="SVN-Gilroy XBold" panose="00000900000000000000" pitchFamily="50" charset="0"/>
                  <a:ea typeface="MiSans Heavy" panose="00000A00000000000000" charset="-122"/>
                  <a:cs typeface="MiSans Medium" panose="00000600000000000000" charset="-122"/>
                </a:endParaRPr>
              </a:p>
            </p:txBody>
          </p:sp>
        </p:grpSp>
        <p:sp>
          <p:nvSpPr>
            <p:cNvPr id="8" name="TextBox 7">
              <a:extLst>
                <a:ext uri="{FF2B5EF4-FFF2-40B4-BE49-F238E27FC236}">
                  <a16:creationId xmlns:a16="http://schemas.microsoft.com/office/drawing/2014/main" id="{3F60F520-11A9-DD6E-CFDE-97A3E9C20C2A}"/>
                </a:ext>
              </a:extLst>
            </p:cNvPr>
            <p:cNvSpPr txBox="1"/>
            <p:nvPr/>
          </p:nvSpPr>
          <p:spPr>
            <a:xfrm>
              <a:off x="4347161" y="1523815"/>
              <a:ext cx="6721812" cy="30777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400" spc="94" dirty="0">
                  <a:solidFill>
                    <a:srgbClr val="B4000C"/>
                  </a:solidFill>
                  <a:effectLst>
                    <a:outerShdw blurRad="38100" dist="38100" dir="2700000" algn="tl">
                      <a:srgbClr val="000000">
                        <a:alpha val="43137"/>
                      </a:srgbClr>
                    </a:outerShdw>
                  </a:effectLst>
                  <a:latin typeface="SVN-Gilroy XBold" panose="00000900000000000000" pitchFamily="50" charset="0"/>
                  <a:ea typeface="MiSans Heavy" panose="00000A00000000000000" charset="-122"/>
                  <a:cs typeface="MiSans Medium" panose="00000600000000000000" charset="-122"/>
                </a:rPr>
                <a:t>ĐẢNG BỘ THÀNH PHỐ VINH</a:t>
              </a:r>
              <a:endParaRPr kumimoji="0" lang="zh-CN" altLang="en-US" sz="1400" i="0" u="none" strike="noStrike" kern="1200" cap="none" spc="94" normalizeH="0" baseline="0" noProof="0" dirty="0">
                <a:ln>
                  <a:noFill/>
                </a:ln>
                <a:solidFill>
                  <a:srgbClr val="B4000C"/>
                </a:solidFill>
                <a:effectLst>
                  <a:outerShdw blurRad="38100" dist="38100" dir="2700000" algn="tl">
                    <a:srgbClr val="000000">
                      <a:alpha val="43137"/>
                    </a:srgbClr>
                  </a:outerShdw>
                </a:effectLst>
                <a:uLnTx/>
                <a:uFillTx/>
                <a:latin typeface="SVN-Gilroy XBold" panose="00000900000000000000" pitchFamily="50" charset="0"/>
                <a:ea typeface="MiSans Heavy" panose="00000A00000000000000" charset="-122"/>
                <a:cs typeface="MiSans Medium" panose="00000600000000000000" charset="-122"/>
              </a:endParaRPr>
            </a:p>
          </p:txBody>
        </p:sp>
      </p:grpSp>
      <p:pic>
        <p:nvPicPr>
          <p:cNvPr id="30" name="Picture 29" descr="A building and bridge at night&#10;&#10;Description automatically generated">
            <a:extLst>
              <a:ext uri="{FF2B5EF4-FFF2-40B4-BE49-F238E27FC236}">
                <a16:creationId xmlns:a16="http://schemas.microsoft.com/office/drawing/2014/main" id="{A98B7640-5C99-6930-8CA0-8EBE9E551B80}"/>
              </a:ext>
            </a:extLst>
          </p:cNvPr>
          <p:cNvPicPr>
            <a:picLocks noChangeAspect="1"/>
          </p:cNvPicPr>
          <p:nvPr/>
        </p:nvPicPr>
        <p:blipFill>
          <a:blip r:embed="rId7">
            <a:alphaModFix amt="85000"/>
            <a:extLst>
              <a:ext uri="{BEBA8EAE-BF5A-486C-A8C5-ECC9F3942E4B}">
                <a14:imgProps xmlns:a14="http://schemas.microsoft.com/office/drawing/2010/main">
                  <a14:imgLayer r:embed="rId8">
                    <a14:imgEffect>
                      <a14:artisticPencilSketch/>
                    </a14:imgEffect>
                  </a14:imgLayer>
                </a14:imgProps>
              </a:ext>
              <a:ext uri="{28A0092B-C50C-407E-A947-70E740481C1C}">
                <a14:useLocalDpi xmlns:a14="http://schemas.microsoft.com/office/drawing/2010/main" val="0"/>
              </a:ext>
            </a:extLst>
          </a:blip>
          <a:stretch>
            <a:fillRect/>
          </a:stretch>
        </p:blipFill>
        <p:spPr>
          <a:xfrm>
            <a:off x="7116300" y="4682571"/>
            <a:ext cx="5461972" cy="1450249"/>
          </a:xfrm>
          <a:prstGeom prst="rect">
            <a:avLst/>
          </a:prstGeom>
        </p:spPr>
      </p:pic>
      <p:pic>
        <p:nvPicPr>
          <p:cNvPr id="32" name="Picture 31" descr="A group of white birds in the sky&#10;&#10;Description automatically generated">
            <a:extLst>
              <a:ext uri="{FF2B5EF4-FFF2-40B4-BE49-F238E27FC236}">
                <a16:creationId xmlns:a16="http://schemas.microsoft.com/office/drawing/2014/main" id="{F178A20B-FB20-D49F-25E8-04B7A8FD619B}"/>
              </a:ext>
            </a:extLst>
          </p:cNvPr>
          <p:cNvPicPr>
            <a:picLocks noChangeAspect="1"/>
          </p:cNvPicPr>
          <p:nvPr/>
        </p:nvPicPr>
        <p:blipFill>
          <a:blip r:embed="rId9" cstate="hqprint">
            <a:lum bright="70000" contrast="-70000"/>
            <a:alphaModFix amt="70000"/>
            <a:extLst>
              <a:ext uri="{28A0092B-C50C-407E-A947-70E740481C1C}">
                <a14:useLocalDpi xmlns:a14="http://schemas.microsoft.com/office/drawing/2010/main" val="0"/>
              </a:ext>
            </a:extLst>
          </a:blip>
          <a:stretch>
            <a:fillRect/>
          </a:stretch>
        </p:blipFill>
        <p:spPr>
          <a:xfrm rot="1090692">
            <a:off x="10412611" y="4133236"/>
            <a:ext cx="1405821" cy="640230"/>
          </a:xfrm>
          <a:prstGeom prst="rect">
            <a:avLst/>
          </a:prstGeom>
        </p:spPr>
      </p:pic>
      <p:sp>
        <p:nvSpPr>
          <p:cNvPr id="19" name="Text">
            <a:extLst>
              <a:ext uri="{FF2B5EF4-FFF2-40B4-BE49-F238E27FC236}">
                <a16:creationId xmlns:a16="http://schemas.microsoft.com/office/drawing/2014/main" id="{31AAD47E-A3FC-1B66-2C48-E3CC1EF3681D}"/>
              </a:ext>
            </a:extLst>
          </p:cNvPr>
          <p:cNvSpPr txBox="1"/>
          <p:nvPr/>
        </p:nvSpPr>
        <p:spPr>
          <a:xfrm>
            <a:off x="1602622" y="2138858"/>
            <a:ext cx="8986756" cy="800219"/>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4600">
                <a:gradFill>
                  <a:gsLst>
                    <a:gs pos="0">
                      <a:srgbClr val="EB1C24"/>
                    </a:gs>
                    <a:gs pos="78000">
                      <a:srgbClr val="B41E23"/>
                    </a:gs>
                    <a:gs pos="100000">
                      <a:srgbClr val="851319">
                        <a:alpha val="63000"/>
                      </a:srgbClr>
                    </a:gs>
                  </a:gsLst>
                  <a:lin ang="5400000" scaled="1"/>
                </a:gradFill>
                <a:effectLst>
                  <a:outerShdw blurRad="38100" dist="38100" dir="2700000" algn="tl">
                    <a:srgbClr val="000000">
                      <a:alpha val="43137"/>
                    </a:srgbClr>
                  </a:outerShdw>
                </a:effectLst>
                <a:latin typeface="SVN-Gilroy Heavy" panose="00000A00000000000000" pitchFamily="50" charset="0"/>
                <a:ea typeface="MiSans Heavy" panose="00000A00000000000000" charset="-122"/>
                <a:cs typeface="MiSans Medium" panose="00000600000000000000" charset="-122"/>
              </a:rPr>
              <a:t>ĐẠI HỘI ĐẠI BIỂU LẦN THỨ XII</a:t>
            </a:r>
            <a:endParaRPr kumimoji="0" lang="zh-CN" altLang="en-US" sz="4600" i="0" u="none" strike="noStrike" kern="1200" cap="none" spc="0" normalizeH="0" baseline="0" noProof="0">
              <a:ln>
                <a:noFill/>
              </a:ln>
              <a:gradFill>
                <a:gsLst>
                  <a:gs pos="0">
                    <a:srgbClr val="EB1C24"/>
                  </a:gs>
                  <a:gs pos="78000">
                    <a:srgbClr val="B41E23"/>
                  </a:gs>
                  <a:gs pos="100000">
                    <a:srgbClr val="851319">
                      <a:alpha val="63000"/>
                    </a:srgbClr>
                  </a:gs>
                </a:gsLst>
                <a:lin ang="5400000" scaled="1"/>
              </a:gradFill>
              <a:effectLst>
                <a:outerShdw blurRad="38100" dist="38100" dir="2700000" algn="tl">
                  <a:srgbClr val="000000">
                    <a:alpha val="43137"/>
                  </a:srgbClr>
                </a:outerShdw>
              </a:effectLst>
              <a:uLnTx/>
              <a:uFillTx/>
              <a:latin typeface="SVN-Gilroy Heavy" panose="00000A00000000000000" pitchFamily="50" charset="0"/>
              <a:ea typeface="MiSans Heavy" panose="00000A00000000000000" charset="-122"/>
              <a:cs typeface="MiSans Medium" panose="00000600000000000000" charset="-122"/>
            </a:endParaRPr>
          </a:p>
        </p:txBody>
      </p:sp>
      <p:pic>
        <p:nvPicPr>
          <p:cNvPr id="38" name="Picture 37" descr="A white rectangular object with black border&#10;&#10;Description automatically generated">
            <a:extLst>
              <a:ext uri="{FF2B5EF4-FFF2-40B4-BE49-F238E27FC236}">
                <a16:creationId xmlns:a16="http://schemas.microsoft.com/office/drawing/2014/main" id="{A7E92440-39FF-AE79-D27D-02D9C54243D3}"/>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477892" y="3071632"/>
            <a:ext cx="5236216" cy="714736"/>
          </a:xfrm>
          <a:prstGeom prst="rect">
            <a:avLst/>
          </a:prstGeom>
        </p:spPr>
      </p:pic>
      <p:sp>
        <p:nvSpPr>
          <p:cNvPr id="2" name="TextBox 1">
            <a:extLst>
              <a:ext uri="{FF2B5EF4-FFF2-40B4-BE49-F238E27FC236}">
                <a16:creationId xmlns:a16="http://schemas.microsoft.com/office/drawing/2014/main" id="{468A0D17-97E4-DF3E-F8A8-870D5E393BE0}"/>
              </a:ext>
            </a:extLst>
          </p:cNvPr>
          <p:cNvSpPr txBox="1"/>
          <p:nvPr/>
        </p:nvSpPr>
        <p:spPr>
          <a:xfrm>
            <a:off x="3914106" y="3893983"/>
            <a:ext cx="4361259" cy="338554"/>
          </a:xfrm>
          <a:prstGeom prst="rect">
            <a:avLst/>
          </a:prstGeom>
          <a:noFill/>
        </p:spPr>
        <p:txBody>
          <a:bodyPr wrap="none" rtlCol="0">
            <a:spAutoFit/>
          </a:bodyPr>
          <a:lstStyle/>
          <a:p>
            <a:r>
              <a:rPr lang="en-US" sz="1600" i="1">
                <a:solidFill>
                  <a:schemeClr val="tx1">
                    <a:lumMod val="65000"/>
                    <a:lumOff val="35000"/>
                  </a:schemeClr>
                </a:solidFill>
                <a:latin typeface="SVN-Gilroy Medium" panose="00000600000000000000" pitchFamily="50" charset="0"/>
              </a:rPr>
              <a:t>Thành </a:t>
            </a:r>
            <a:r>
              <a:rPr lang="en-US" sz="1600" i="1" err="1">
                <a:solidFill>
                  <a:schemeClr val="tx1">
                    <a:lumMod val="65000"/>
                    <a:lumOff val="35000"/>
                  </a:schemeClr>
                </a:solidFill>
                <a:latin typeface="SVN-Gilroy Medium" panose="00000600000000000000" pitchFamily="50" charset="0"/>
              </a:rPr>
              <a:t>phố</a:t>
            </a:r>
            <a:r>
              <a:rPr lang="en-US" sz="1600" i="1">
                <a:solidFill>
                  <a:schemeClr val="tx1">
                    <a:lumMod val="65000"/>
                    <a:lumOff val="35000"/>
                  </a:schemeClr>
                </a:solidFill>
                <a:latin typeface="SVN-Gilroy Medium" panose="00000600000000000000" pitchFamily="50" charset="0"/>
              </a:rPr>
              <a:t> Vinh, </a:t>
            </a:r>
            <a:r>
              <a:rPr lang="en-US" sz="1600" i="1" err="1">
                <a:solidFill>
                  <a:schemeClr val="tx1">
                    <a:lumMod val="65000"/>
                    <a:lumOff val="35000"/>
                  </a:schemeClr>
                </a:solidFill>
                <a:latin typeface="SVN-Gilroy Medium" panose="00000600000000000000" pitchFamily="50" charset="0"/>
              </a:rPr>
              <a:t>ngày</a:t>
            </a:r>
            <a:r>
              <a:rPr lang="en-US" sz="1600" i="1">
                <a:solidFill>
                  <a:schemeClr val="tx1">
                    <a:lumMod val="65000"/>
                    <a:lumOff val="35000"/>
                  </a:schemeClr>
                </a:solidFill>
                <a:latin typeface="SVN-Gilroy Medium" panose="00000600000000000000" pitchFamily="50" charset="0"/>
              </a:rPr>
              <a:t> 05 </a:t>
            </a:r>
            <a:r>
              <a:rPr lang="en-US" sz="1600" i="1" err="1">
                <a:solidFill>
                  <a:schemeClr val="tx1">
                    <a:lumMod val="65000"/>
                    <a:lumOff val="35000"/>
                  </a:schemeClr>
                </a:solidFill>
                <a:latin typeface="SVN-Gilroy Medium" panose="00000600000000000000" pitchFamily="50" charset="0"/>
              </a:rPr>
              <a:t>tháng</a:t>
            </a:r>
            <a:r>
              <a:rPr lang="en-US" sz="1600" i="1">
                <a:solidFill>
                  <a:schemeClr val="tx1">
                    <a:lumMod val="65000"/>
                    <a:lumOff val="35000"/>
                  </a:schemeClr>
                </a:solidFill>
                <a:latin typeface="SVN-Gilroy Medium" panose="00000600000000000000" pitchFamily="50" charset="0"/>
              </a:rPr>
              <a:t> 01 </a:t>
            </a:r>
            <a:r>
              <a:rPr lang="en-US" sz="1600" i="1" err="1">
                <a:solidFill>
                  <a:schemeClr val="tx1">
                    <a:lumMod val="65000"/>
                    <a:lumOff val="35000"/>
                  </a:schemeClr>
                </a:solidFill>
                <a:latin typeface="SVN-Gilroy Medium" panose="00000600000000000000" pitchFamily="50" charset="0"/>
              </a:rPr>
              <a:t>năm</a:t>
            </a:r>
            <a:r>
              <a:rPr lang="en-US" sz="1600" i="1">
                <a:solidFill>
                  <a:schemeClr val="tx1">
                    <a:lumMod val="65000"/>
                    <a:lumOff val="35000"/>
                  </a:schemeClr>
                </a:solidFill>
                <a:latin typeface="SVN-Gilroy Medium" panose="00000600000000000000" pitchFamily="50" charset="0"/>
              </a:rPr>
              <a:t> 2025</a:t>
            </a:r>
            <a:endParaRPr lang="vi-VN" sz="1600" i="1">
              <a:solidFill>
                <a:schemeClr val="tx1">
                  <a:lumMod val="65000"/>
                  <a:lumOff val="35000"/>
                </a:schemeClr>
              </a:solidFill>
            </a:endParaRPr>
          </a:p>
        </p:txBody>
      </p:sp>
      <p:sp>
        <p:nvSpPr>
          <p:cNvPr id="20" name="Text">
            <a:extLst>
              <a:ext uri="{FF2B5EF4-FFF2-40B4-BE49-F238E27FC236}">
                <a16:creationId xmlns:a16="http://schemas.microsoft.com/office/drawing/2014/main" id="{52E0FC99-A34C-9EB4-60EB-831EF08F3518}"/>
              </a:ext>
            </a:extLst>
          </p:cNvPr>
          <p:cNvSpPr txBox="1"/>
          <p:nvPr/>
        </p:nvSpPr>
        <p:spPr>
          <a:xfrm>
            <a:off x="3997506" y="3142458"/>
            <a:ext cx="4196983" cy="553998"/>
          </a:xfrm>
          <a:prstGeom prst="rect">
            <a:avLst/>
          </a:prstGeom>
          <a:noFill/>
          <a:effectLst>
            <a:outerShdw blurRad="25400" dist="12700" dir="2700000" algn="tl" rotWithShape="0">
              <a:prstClr val="black">
                <a:alpha val="40000"/>
              </a:prstClr>
            </a:outerShdw>
          </a:effectLst>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3000">
                <a:gradFill>
                  <a:gsLst>
                    <a:gs pos="0">
                      <a:srgbClr val="EB1C24"/>
                    </a:gs>
                    <a:gs pos="91000">
                      <a:srgbClr val="B41E23"/>
                    </a:gs>
                    <a:gs pos="100000">
                      <a:srgbClr val="851319"/>
                    </a:gs>
                  </a:gsLst>
                  <a:lin ang="5400000" scaled="1"/>
                </a:gradFill>
                <a:effectLst>
                  <a:outerShdw blurRad="50800" dist="12700" dir="5400000" sx="2000" sy="2000" algn="ctr" rotWithShape="0">
                    <a:srgbClr val="000000">
                      <a:alpha val="43137"/>
                    </a:srgbClr>
                  </a:outerShdw>
                </a:effectLst>
                <a:latin typeface="Baskerville Semibold" panose="02020702070400020203" pitchFamily="18" charset="0"/>
                <a:ea typeface="Baskerville Semibold" panose="02020702070400020203" pitchFamily="18" charset="0"/>
                <a:cs typeface="MiSans Medium" panose="00000600000000000000" charset="-122"/>
              </a:rPr>
              <a:t>NHIỆM KỲ 2025 - 2030</a:t>
            </a:r>
            <a:endParaRPr kumimoji="0" lang="zh-CN" altLang="en-US" sz="3000" i="0" u="none" strike="noStrike" kern="1200" cap="none" spc="0" normalizeH="0" baseline="0" noProof="0">
              <a:ln>
                <a:noFill/>
              </a:ln>
              <a:gradFill>
                <a:gsLst>
                  <a:gs pos="0">
                    <a:srgbClr val="EB1C24"/>
                  </a:gs>
                  <a:gs pos="91000">
                    <a:srgbClr val="B41E23"/>
                  </a:gs>
                  <a:gs pos="100000">
                    <a:srgbClr val="851319"/>
                  </a:gs>
                </a:gsLst>
                <a:lin ang="5400000" scaled="1"/>
              </a:gradFill>
              <a:effectLst>
                <a:outerShdw blurRad="50800" dist="12700" dir="5400000" sx="2000" sy="2000" algn="ctr" rotWithShape="0">
                  <a:srgbClr val="000000">
                    <a:alpha val="43137"/>
                  </a:srgbClr>
                </a:outerShdw>
              </a:effectLst>
              <a:uLnTx/>
              <a:uFillTx/>
              <a:latin typeface="Baskerville Semibold" panose="02020702070400020203" pitchFamily="18" charset="0"/>
              <a:ea typeface="MiSans Heavy" panose="00000A00000000000000" charset="-122"/>
              <a:cs typeface="MiSans Medium" panose="00000600000000000000" charset="-122"/>
            </a:endParaRPr>
          </a:p>
        </p:txBody>
      </p:sp>
      <p:pic>
        <p:nvPicPr>
          <p:cNvPr id="28" name="Picture 27" descr="A building with columns in the dark&#10;&#10;Description automatically generated">
            <a:extLst>
              <a:ext uri="{FF2B5EF4-FFF2-40B4-BE49-F238E27FC236}">
                <a16:creationId xmlns:a16="http://schemas.microsoft.com/office/drawing/2014/main" id="{23163ABC-42E6-FD8F-1D82-D9014A99BFB7}"/>
              </a:ext>
            </a:extLst>
          </p:cNvPr>
          <p:cNvPicPr>
            <a:picLocks noChangeAspect="1"/>
          </p:cNvPicPr>
          <p:nvPr/>
        </p:nvPicPr>
        <p:blipFill>
          <a:blip r:embed="rId11">
            <a:lum bright="70000" contrast="-70000"/>
            <a:alphaModFix amt="85000"/>
            <a:extLst>
              <a:ext uri="{BEBA8EAE-BF5A-486C-A8C5-ECC9F3942E4B}">
                <a14:imgProps xmlns:a14="http://schemas.microsoft.com/office/drawing/2010/main">
                  <a14:imgLayer r:embed="rId12">
                    <a14:imgEffect>
                      <a14:saturation sat="33000"/>
                    </a14:imgEffect>
                  </a14:imgLayer>
                </a14:imgProps>
              </a:ext>
              <a:ext uri="{28A0092B-C50C-407E-A947-70E740481C1C}">
                <a14:useLocalDpi xmlns:a14="http://schemas.microsoft.com/office/drawing/2010/main" val="0"/>
              </a:ext>
            </a:extLst>
          </a:blip>
          <a:stretch>
            <a:fillRect/>
          </a:stretch>
        </p:blipFill>
        <p:spPr>
          <a:xfrm>
            <a:off x="427208" y="4822047"/>
            <a:ext cx="5247331" cy="1086725"/>
          </a:xfrm>
          <a:prstGeom prst="rect">
            <a:avLst/>
          </a:prstGeom>
        </p:spPr>
      </p:pic>
      <p:grpSp>
        <p:nvGrpSpPr>
          <p:cNvPr id="4" name="Group 3">
            <a:extLst>
              <a:ext uri="{FF2B5EF4-FFF2-40B4-BE49-F238E27FC236}">
                <a16:creationId xmlns:a16="http://schemas.microsoft.com/office/drawing/2014/main" id="{0847FC39-1F81-04B1-306F-EA2B2F9996C6}"/>
              </a:ext>
            </a:extLst>
          </p:cNvPr>
          <p:cNvGrpSpPr/>
          <p:nvPr/>
        </p:nvGrpSpPr>
        <p:grpSpPr>
          <a:xfrm>
            <a:off x="-2874405" y="5717462"/>
            <a:ext cx="18244008" cy="2138891"/>
            <a:chOff x="-3061955" y="5466253"/>
            <a:chExt cx="18244008" cy="2138891"/>
          </a:xfrm>
        </p:grpSpPr>
        <p:pic>
          <p:nvPicPr>
            <p:cNvPr id="6" name="Picture 5" descr="A white cloud on a black background&#10;&#10;Description automatically generated">
              <a:extLst>
                <a:ext uri="{FF2B5EF4-FFF2-40B4-BE49-F238E27FC236}">
                  <a16:creationId xmlns:a16="http://schemas.microsoft.com/office/drawing/2014/main" id="{CF13E5B1-846D-7B7E-16A9-801668F1E85E}"/>
                </a:ext>
              </a:extLst>
            </p:cNvPr>
            <p:cNvPicPr>
              <a:picLocks noChangeAspect="1"/>
            </p:cNvPicPr>
            <p:nvPr/>
          </p:nvPicPr>
          <p:blipFill>
            <a:blip r:embed="rId13">
              <a:alphaModFix/>
              <a:extLst>
                <a:ext uri="{28A0092B-C50C-407E-A947-70E740481C1C}">
                  <a14:useLocalDpi xmlns:a14="http://schemas.microsoft.com/office/drawing/2010/main" val="0"/>
                </a:ext>
              </a:extLst>
            </a:blip>
            <a:stretch>
              <a:fillRect/>
            </a:stretch>
          </p:blipFill>
          <p:spPr>
            <a:xfrm>
              <a:off x="-3061955" y="5466253"/>
              <a:ext cx="5108378" cy="2128163"/>
            </a:xfrm>
            <a:prstGeom prst="rect">
              <a:avLst/>
            </a:prstGeom>
          </p:spPr>
        </p:pic>
        <p:pic>
          <p:nvPicPr>
            <p:cNvPr id="7" name="Picture 6" descr="A white cloud on a black background&#10;&#10;Description automatically generated">
              <a:extLst>
                <a:ext uri="{FF2B5EF4-FFF2-40B4-BE49-F238E27FC236}">
                  <a16:creationId xmlns:a16="http://schemas.microsoft.com/office/drawing/2014/main" id="{3BF91F40-273D-AFCB-9ED3-073F3412622A}"/>
                </a:ext>
              </a:extLst>
            </p:cNvPr>
            <p:cNvPicPr>
              <a:picLocks noChangeAspect="1"/>
            </p:cNvPicPr>
            <p:nvPr/>
          </p:nvPicPr>
          <p:blipFill>
            <a:blip r:embed="rId13">
              <a:alphaModFix/>
              <a:extLst>
                <a:ext uri="{28A0092B-C50C-407E-A947-70E740481C1C}">
                  <a14:useLocalDpi xmlns:a14="http://schemas.microsoft.com/office/drawing/2010/main" val="0"/>
                </a:ext>
              </a:extLst>
            </a:blip>
            <a:stretch>
              <a:fillRect/>
            </a:stretch>
          </p:blipFill>
          <p:spPr>
            <a:xfrm flipH="1">
              <a:off x="10073675" y="5476981"/>
              <a:ext cx="5108378" cy="2128163"/>
            </a:xfrm>
            <a:prstGeom prst="rect">
              <a:avLst/>
            </a:prstGeom>
          </p:spPr>
        </p:pic>
        <p:pic>
          <p:nvPicPr>
            <p:cNvPr id="9" name="Picture 8" descr="A white cloud on a black background&#10;&#10;Description automatically generated">
              <a:extLst>
                <a:ext uri="{FF2B5EF4-FFF2-40B4-BE49-F238E27FC236}">
                  <a16:creationId xmlns:a16="http://schemas.microsoft.com/office/drawing/2014/main" id="{92B2470C-C9A8-2244-CF85-7A28794D5BB8}"/>
                </a:ext>
              </a:extLst>
            </p:cNvPr>
            <p:cNvPicPr>
              <a:picLocks noChangeAspect="1"/>
            </p:cNvPicPr>
            <p:nvPr/>
          </p:nvPicPr>
          <p:blipFill>
            <a:blip r:embed="rId13">
              <a:alphaModFix amt="50000"/>
              <a:extLst>
                <a:ext uri="{28A0092B-C50C-407E-A947-70E740481C1C}">
                  <a14:useLocalDpi xmlns:a14="http://schemas.microsoft.com/office/drawing/2010/main" val="0"/>
                </a:ext>
              </a:extLst>
            </a:blip>
            <a:stretch>
              <a:fillRect/>
            </a:stretch>
          </p:blipFill>
          <p:spPr>
            <a:xfrm>
              <a:off x="1961189" y="5714335"/>
              <a:ext cx="3671953" cy="1529745"/>
            </a:xfrm>
            <a:prstGeom prst="rect">
              <a:avLst/>
            </a:prstGeom>
          </p:spPr>
        </p:pic>
        <p:pic>
          <p:nvPicPr>
            <p:cNvPr id="12" name="Picture 11" descr="A white cloud on a black background&#10;&#10;Description automatically generated">
              <a:extLst>
                <a:ext uri="{FF2B5EF4-FFF2-40B4-BE49-F238E27FC236}">
                  <a16:creationId xmlns:a16="http://schemas.microsoft.com/office/drawing/2014/main" id="{20E98C80-C6A9-8E8A-92FE-6199FA1AD0B8}"/>
                </a:ext>
              </a:extLst>
            </p:cNvPr>
            <p:cNvPicPr>
              <a:picLocks noChangeAspect="1"/>
            </p:cNvPicPr>
            <p:nvPr/>
          </p:nvPicPr>
          <p:blipFill>
            <a:blip r:embed="rId13">
              <a:alphaModFix amt="50000"/>
              <a:extLst>
                <a:ext uri="{28A0092B-C50C-407E-A947-70E740481C1C}">
                  <a14:useLocalDpi xmlns:a14="http://schemas.microsoft.com/office/drawing/2010/main" val="0"/>
                </a:ext>
              </a:extLst>
            </a:blip>
            <a:stretch>
              <a:fillRect/>
            </a:stretch>
          </p:blipFill>
          <p:spPr>
            <a:xfrm>
              <a:off x="-126111" y="5776191"/>
              <a:ext cx="3671953" cy="1529745"/>
            </a:xfrm>
            <a:prstGeom prst="rect">
              <a:avLst/>
            </a:prstGeom>
          </p:spPr>
        </p:pic>
        <p:pic>
          <p:nvPicPr>
            <p:cNvPr id="14" name="Picture 13" descr="A white cloud on a black background&#10;&#10;Description automatically generated">
              <a:extLst>
                <a:ext uri="{FF2B5EF4-FFF2-40B4-BE49-F238E27FC236}">
                  <a16:creationId xmlns:a16="http://schemas.microsoft.com/office/drawing/2014/main" id="{AA716177-BF3A-334C-2ECE-F132FAA6CC0A}"/>
                </a:ext>
              </a:extLst>
            </p:cNvPr>
            <p:cNvPicPr>
              <a:picLocks noChangeAspect="1"/>
            </p:cNvPicPr>
            <p:nvPr/>
          </p:nvPicPr>
          <p:blipFill>
            <a:blip r:embed="rId13">
              <a:alphaModFix amt="50000"/>
              <a:extLst>
                <a:ext uri="{28A0092B-C50C-407E-A947-70E740481C1C}">
                  <a14:useLocalDpi xmlns:a14="http://schemas.microsoft.com/office/drawing/2010/main" val="0"/>
                </a:ext>
              </a:extLst>
            </a:blip>
            <a:stretch>
              <a:fillRect/>
            </a:stretch>
          </p:blipFill>
          <p:spPr>
            <a:xfrm flipH="1">
              <a:off x="5504786" y="5852891"/>
              <a:ext cx="3671953" cy="1529745"/>
            </a:xfrm>
            <a:prstGeom prst="rect">
              <a:avLst/>
            </a:prstGeom>
          </p:spPr>
        </p:pic>
        <p:pic>
          <p:nvPicPr>
            <p:cNvPr id="15" name="Picture 14" descr="A white cloud on a black background&#10;&#10;Description automatically generated">
              <a:extLst>
                <a:ext uri="{FF2B5EF4-FFF2-40B4-BE49-F238E27FC236}">
                  <a16:creationId xmlns:a16="http://schemas.microsoft.com/office/drawing/2014/main" id="{35460FB3-9085-499A-4447-17DDE67AAC31}"/>
                </a:ext>
              </a:extLst>
            </p:cNvPr>
            <p:cNvPicPr>
              <a:picLocks noChangeAspect="1"/>
            </p:cNvPicPr>
            <p:nvPr/>
          </p:nvPicPr>
          <p:blipFill>
            <a:blip r:embed="rId13">
              <a:alphaModFix amt="50000"/>
              <a:extLst>
                <a:ext uri="{28A0092B-C50C-407E-A947-70E740481C1C}">
                  <a14:useLocalDpi xmlns:a14="http://schemas.microsoft.com/office/drawing/2010/main" val="0"/>
                </a:ext>
              </a:extLst>
            </a:blip>
            <a:stretch>
              <a:fillRect/>
            </a:stretch>
          </p:blipFill>
          <p:spPr>
            <a:xfrm>
              <a:off x="588155" y="5782502"/>
              <a:ext cx="3671953" cy="1529745"/>
            </a:xfrm>
            <a:prstGeom prst="rect">
              <a:avLst/>
            </a:prstGeom>
          </p:spPr>
        </p:pic>
        <p:pic>
          <p:nvPicPr>
            <p:cNvPr id="17" name="Picture 16" descr="A white cloud on a black background&#10;&#10;Description automatically generated">
              <a:extLst>
                <a:ext uri="{FF2B5EF4-FFF2-40B4-BE49-F238E27FC236}">
                  <a16:creationId xmlns:a16="http://schemas.microsoft.com/office/drawing/2014/main" id="{7A60403A-6662-30EF-9102-DF32CB84135A}"/>
                </a:ext>
              </a:extLst>
            </p:cNvPr>
            <p:cNvPicPr>
              <a:picLocks noChangeAspect="1"/>
            </p:cNvPicPr>
            <p:nvPr/>
          </p:nvPicPr>
          <p:blipFill>
            <a:blip r:embed="rId13">
              <a:alphaModFix amt="50000"/>
              <a:extLst>
                <a:ext uri="{28A0092B-C50C-407E-A947-70E740481C1C}">
                  <a14:useLocalDpi xmlns:a14="http://schemas.microsoft.com/office/drawing/2010/main" val="0"/>
                </a:ext>
              </a:extLst>
            </a:blip>
            <a:stretch>
              <a:fillRect/>
            </a:stretch>
          </p:blipFill>
          <p:spPr>
            <a:xfrm>
              <a:off x="5707055" y="5597495"/>
              <a:ext cx="3671953" cy="1529745"/>
            </a:xfrm>
            <a:prstGeom prst="rect">
              <a:avLst/>
            </a:prstGeom>
          </p:spPr>
        </p:pic>
        <p:pic>
          <p:nvPicPr>
            <p:cNvPr id="22" name="Picture 21" descr="A white cloud on a black background&#10;&#10;Description automatically generated">
              <a:extLst>
                <a:ext uri="{FF2B5EF4-FFF2-40B4-BE49-F238E27FC236}">
                  <a16:creationId xmlns:a16="http://schemas.microsoft.com/office/drawing/2014/main" id="{CCDE3432-F586-B9A4-E082-DDCCA26D588B}"/>
                </a:ext>
              </a:extLst>
            </p:cNvPr>
            <p:cNvPicPr>
              <a:picLocks noChangeAspect="1"/>
            </p:cNvPicPr>
            <p:nvPr/>
          </p:nvPicPr>
          <p:blipFill>
            <a:blip r:embed="rId13">
              <a:alphaModFix/>
              <a:extLst>
                <a:ext uri="{28A0092B-C50C-407E-A947-70E740481C1C}">
                  <a14:useLocalDpi xmlns:a14="http://schemas.microsoft.com/office/drawing/2010/main" val="0"/>
                </a:ext>
              </a:extLst>
            </a:blip>
            <a:stretch>
              <a:fillRect/>
            </a:stretch>
          </p:blipFill>
          <p:spPr>
            <a:xfrm>
              <a:off x="3215505" y="5768795"/>
              <a:ext cx="3737760" cy="1557160"/>
            </a:xfrm>
            <a:prstGeom prst="rect">
              <a:avLst/>
            </a:prstGeom>
          </p:spPr>
        </p:pic>
        <p:pic>
          <p:nvPicPr>
            <p:cNvPr id="24" name="Picture 23" descr="A white cloud on a black background&#10;&#10;Description automatically generated">
              <a:extLst>
                <a:ext uri="{FF2B5EF4-FFF2-40B4-BE49-F238E27FC236}">
                  <a16:creationId xmlns:a16="http://schemas.microsoft.com/office/drawing/2014/main" id="{E4865742-CCA5-9368-0306-23A990B038EA}"/>
                </a:ext>
              </a:extLst>
            </p:cNvPr>
            <p:cNvPicPr>
              <a:picLocks noChangeAspect="1"/>
            </p:cNvPicPr>
            <p:nvPr/>
          </p:nvPicPr>
          <p:blipFill>
            <a:blip r:embed="rId13">
              <a:alphaModFix/>
              <a:extLst>
                <a:ext uri="{28A0092B-C50C-407E-A947-70E740481C1C}">
                  <a14:useLocalDpi xmlns:a14="http://schemas.microsoft.com/office/drawing/2010/main" val="0"/>
                </a:ext>
              </a:extLst>
            </a:blip>
            <a:stretch>
              <a:fillRect/>
            </a:stretch>
          </p:blipFill>
          <p:spPr>
            <a:xfrm>
              <a:off x="7351448" y="5740319"/>
              <a:ext cx="3737760" cy="1557160"/>
            </a:xfrm>
            <a:prstGeom prst="rect">
              <a:avLst/>
            </a:prstGeom>
          </p:spPr>
        </p:pic>
      </p:grpSp>
      <p:pic>
        <p:nvPicPr>
          <p:cNvPr id="27" name="Picture 26">
            <a:extLst>
              <a:ext uri="{FF2B5EF4-FFF2-40B4-BE49-F238E27FC236}">
                <a16:creationId xmlns:a16="http://schemas.microsoft.com/office/drawing/2014/main" id="{E10912E6-8C58-DC5B-38BE-494880096439}"/>
              </a:ext>
            </a:extLst>
          </p:cNvPr>
          <p:cNvPicPr>
            <a:picLocks noChangeAspect="1"/>
          </p:cNvPicPr>
          <p:nvPr/>
        </p:nvPicPr>
        <p:blipFill>
          <a:blip r:embed="rId14">
            <a:extLst>
              <a:ext uri="{28A0092B-C50C-407E-A947-70E740481C1C}">
                <a14:useLocalDpi xmlns:a14="http://schemas.microsoft.com/office/drawing/2010/main" val="0"/>
              </a:ext>
            </a:extLst>
          </a:blip>
          <a:srcRect l="840" r="748" b="50894"/>
          <a:stretch/>
        </p:blipFill>
        <p:spPr>
          <a:xfrm>
            <a:off x="0" y="5287189"/>
            <a:ext cx="12192000" cy="1562083"/>
          </a:xfrm>
          <a:prstGeom prst="rect">
            <a:avLst/>
          </a:prstGeom>
        </p:spPr>
      </p:pic>
    </p:spTree>
    <p:extLst>
      <p:ext uri="{BB962C8B-B14F-4D97-AF65-F5344CB8AC3E}">
        <p14:creationId xmlns:p14="http://schemas.microsoft.com/office/powerpoint/2010/main" val="18017584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autoRev="1" fill="hold" nodeType="withEffect">
                                  <p:stCondLst>
                                    <p:cond delay="0"/>
                                  </p:stCondLst>
                                  <p:childTnLst>
                                    <p:animRot by="21600000">
                                      <p:cBhvr>
                                        <p:cTn id="6" dur="130000" fill="hold"/>
                                        <p:tgtEl>
                                          <p:spTgt spid="1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6" name="TextBox 5"/>
          <p:cNvSpPr txBox="1"/>
          <p:nvPr/>
        </p:nvSpPr>
        <p:spPr>
          <a:xfrm>
            <a:off x="0" y="2790315"/>
            <a:ext cx="12192000" cy="1569660"/>
          </a:xfrm>
          <a:prstGeom prst="rect">
            <a:avLst/>
          </a:prstGeom>
          <a:noFill/>
          <a:effectLst>
            <a:outerShdw blurRad="50800" dist="38100" dir="2700000" algn="tl" rotWithShape="0">
              <a:prstClr val="black">
                <a:alpha val="40000"/>
              </a:prstClr>
            </a:outerShdw>
          </a:effectLst>
        </p:spPr>
        <p:txBody>
          <a:bodyPr wrap="square">
            <a:spAutoFit/>
          </a:bodyPr>
          <a:lstStyle/>
          <a:p>
            <a:pPr algn="ctr" eaLnBrk="1" hangingPunct="1">
              <a:defRPr/>
            </a:pPr>
            <a:r>
              <a:rPr lang="en-US" sz="9600" b="1" dirty="0">
                <a:solidFill>
                  <a:srgbClr val="FFFF00"/>
                </a:solidFill>
                <a:effectLst>
                  <a:outerShdw blurRad="38100" dist="38100" dir="2700000" algn="tl">
                    <a:srgbClr val="000000">
                      <a:alpha val="43137"/>
                    </a:srgbClr>
                  </a:outerShdw>
                </a:effectLst>
                <a:latin typeface="UTM HelvetIns" pitchFamily="18" charset="0"/>
                <a:cs typeface="Arial" charset="0"/>
              </a:rPr>
              <a:t>LỄ CHÀO CỜ</a:t>
            </a:r>
          </a:p>
        </p:txBody>
      </p:sp>
    </p:spTree>
    <p:extLst>
      <p:ext uri="{BB962C8B-B14F-4D97-AF65-F5344CB8AC3E}">
        <p14:creationId xmlns:p14="http://schemas.microsoft.com/office/powerpoint/2010/main" val="31959904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86541" y="-625898"/>
            <a:ext cx="13567145" cy="9037919"/>
          </a:xfrm>
          <a:prstGeom prst="rect">
            <a:avLst/>
          </a:prstGeom>
        </p:spPr>
      </p:pic>
      <p:pic>
        <p:nvPicPr>
          <p:cNvPr id="2" name="quocca">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451373" y="857250"/>
            <a:ext cx="457200" cy="457200"/>
          </a:xfrm>
          <a:prstGeom prst="rect">
            <a:avLst/>
          </a:prstGeom>
        </p:spPr>
      </p:pic>
    </p:spTree>
    <p:extLst>
      <p:ext uri="{BB962C8B-B14F-4D97-AF65-F5344CB8AC3E}">
        <p14:creationId xmlns:p14="http://schemas.microsoft.com/office/powerpoint/2010/main" val="56382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806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8949" y="-588193"/>
            <a:ext cx="13350949" cy="8711457"/>
          </a:xfrm>
          <a:prstGeom prst="rect">
            <a:avLst/>
          </a:prstGeom>
        </p:spPr>
      </p:pic>
      <p:pic>
        <p:nvPicPr>
          <p:cNvPr id="3" name="QuocTeCa">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431591" y="857250"/>
            <a:ext cx="457200" cy="457200"/>
          </a:xfrm>
          <a:prstGeom prst="rect">
            <a:avLst/>
          </a:prstGeom>
        </p:spPr>
      </p:pic>
    </p:spTree>
    <p:extLst>
      <p:ext uri="{BB962C8B-B14F-4D97-AF65-F5344CB8AC3E}">
        <p14:creationId xmlns:p14="http://schemas.microsoft.com/office/powerpoint/2010/main" val="3768015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453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84BDD0-44F6-6EAF-ABC0-1092699DFBA4}"/>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1B471600-0DE9-6B54-4A5D-75153AC17BA5}"/>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grpSp>
        <p:nvGrpSpPr>
          <p:cNvPr id="16" name="Group 15">
            <a:extLst>
              <a:ext uri="{FF2B5EF4-FFF2-40B4-BE49-F238E27FC236}">
                <a16:creationId xmlns:a16="http://schemas.microsoft.com/office/drawing/2014/main" id="{32721570-33C3-4C27-79F3-3811FB87E3E4}"/>
              </a:ext>
            </a:extLst>
          </p:cNvPr>
          <p:cNvGrpSpPr/>
          <p:nvPr/>
        </p:nvGrpSpPr>
        <p:grpSpPr>
          <a:xfrm>
            <a:off x="2881312" y="-1951177"/>
            <a:ext cx="6429375" cy="885848"/>
            <a:chOff x="2881312" y="716206"/>
            <a:chExt cx="6429375" cy="885848"/>
          </a:xfrm>
        </p:grpSpPr>
        <p:pic>
          <p:nvPicPr>
            <p:cNvPr id="21" name="Graphic 20">
              <a:extLst>
                <a:ext uri="{FF2B5EF4-FFF2-40B4-BE49-F238E27FC236}">
                  <a16:creationId xmlns:a16="http://schemas.microsoft.com/office/drawing/2014/main" id="{FD38BC70-8722-6F8B-74B9-9D2A3FC5E85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881312" y="716206"/>
              <a:ext cx="6429375" cy="9525"/>
            </a:xfrm>
            <a:prstGeom prst="rect">
              <a:avLst/>
            </a:prstGeom>
          </p:spPr>
        </p:pic>
        <p:pic>
          <p:nvPicPr>
            <p:cNvPr id="23" name="Graphic 22">
              <a:extLst>
                <a:ext uri="{FF2B5EF4-FFF2-40B4-BE49-F238E27FC236}">
                  <a16:creationId xmlns:a16="http://schemas.microsoft.com/office/drawing/2014/main" id="{79634CB1-360D-786C-F3EC-CAD7E22A877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881312" y="1592529"/>
              <a:ext cx="6429375" cy="9525"/>
            </a:xfrm>
            <a:prstGeom prst="rect">
              <a:avLst/>
            </a:prstGeom>
          </p:spPr>
        </p:pic>
      </p:grpSp>
      <p:pic>
        <p:nvPicPr>
          <p:cNvPr id="10" name="Picture 9">
            <a:extLst>
              <a:ext uri="{FF2B5EF4-FFF2-40B4-BE49-F238E27FC236}">
                <a16:creationId xmlns:a16="http://schemas.microsoft.com/office/drawing/2014/main" id="{3339B491-CF72-56E8-995E-D238C3E74CF6}"/>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73378" y="-2393622"/>
            <a:ext cx="11645244" cy="11645244"/>
          </a:xfrm>
          <a:prstGeom prst="rect">
            <a:avLst/>
          </a:prstGeom>
        </p:spPr>
      </p:pic>
      <p:grpSp>
        <p:nvGrpSpPr>
          <p:cNvPr id="3" name="Group 2">
            <a:extLst>
              <a:ext uri="{FF2B5EF4-FFF2-40B4-BE49-F238E27FC236}">
                <a16:creationId xmlns:a16="http://schemas.microsoft.com/office/drawing/2014/main" id="{EAC392BB-BBB6-B777-F30D-069D0605D66D}"/>
              </a:ext>
            </a:extLst>
          </p:cNvPr>
          <p:cNvGrpSpPr/>
          <p:nvPr/>
        </p:nvGrpSpPr>
        <p:grpSpPr>
          <a:xfrm>
            <a:off x="2735094" y="226310"/>
            <a:ext cx="6721812" cy="1541772"/>
            <a:chOff x="4347161" y="548976"/>
            <a:chExt cx="6721812" cy="1541772"/>
          </a:xfrm>
        </p:grpSpPr>
        <p:grpSp>
          <p:nvGrpSpPr>
            <p:cNvPr id="11" name="Group 10">
              <a:extLst>
                <a:ext uri="{FF2B5EF4-FFF2-40B4-BE49-F238E27FC236}">
                  <a16:creationId xmlns:a16="http://schemas.microsoft.com/office/drawing/2014/main" id="{DFDFF889-4FBD-0B4B-6C73-13D5171804AD}"/>
                </a:ext>
              </a:extLst>
            </p:cNvPr>
            <p:cNvGrpSpPr/>
            <p:nvPr/>
          </p:nvGrpSpPr>
          <p:grpSpPr>
            <a:xfrm>
              <a:off x="5670373" y="548976"/>
              <a:ext cx="4075411" cy="1541772"/>
              <a:chOff x="5683699" y="688168"/>
              <a:chExt cx="4075411" cy="1541772"/>
            </a:xfrm>
          </p:grpSpPr>
          <p:pic>
            <p:nvPicPr>
              <p:cNvPr id="13" name="Picture 12" descr="A person with a beard and a person with a mustache&#10;&#10;Description automatically generated">
                <a:extLst>
                  <a:ext uri="{FF2B5EF4-FFF2-40B4-BE49-F238E27FC236}">
                    <a16:creationId xmlns:a16="http://schemas.microsoft.com/office/drawing/2014/main" id="{B63235F4-7755-1027-9063-63402AF9F62B}"/>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6986578" y="688168"/>
                <a:ext cx="1469630" cy="1050219"/>
              </a:xfrm>
              <a:prstGeom prst="rect">
                <a:avLst/>
              </a:prstGeom>
            </p:spPr>
          </p:pic>
          <p:sp>
            <p:nvSpPr>
              <p:cNvPr id="18" name="Text">
                <a:extLst>
                  <a:ext uri="{FF2B5EF4-FFF2-40B4-BE49-F238E27FC236}">
                    <a16:creationId xmlns:a16="http://schemas.microsoft.com/office/drawing/2014/main" id="{77AC8B86-BD8C-A77B-3401-DE259B041819}"/>
                  </a:ext>
                </a:extLst>
              </p:cNvPr>
              <p:cNvSpPr txBox="1"/>
              <p:nvPr/>
            </p:nvSpPr>
            <p:spPr>
              <a:xfrm>
                <a:off x="5683699" y="1906775"/>
                <a:ext cx="4075411" cy="323165"/>
              </a:xfrm>
              <a:prstGeom prst="rect">
                <a:avLst/>
              </a:prstGeom>
              <a:noFill/>
              <a:effectLst>
                <a:outerShdw blurRad="12700" dist="12700" dir="2700000" algn="tl" rotWithShape="0">
                  <a:prstClr val="black">
                    <a:alpha val="40000"/>
                  </a:prstClr>
                </a:outerShdw>
              </a:effectLst>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500" i="0" u="none" strike="noStrike" kern="1200" cap="none" spc="94" normalizeH="0" baseline="0" noProof="0" dirty="0">
                    <a:ln>
                      <a:noFill/>
                    </a:ln>
                    <a:solidFill>
                      <a:srgbClr val="B4000C"/>
                    </a:solidFill>
                    <a:uLnTx/>
                    <a:uFillTx/>
                    <a:latin typeface="SVN-Gilroy XBold" panose="00000900000000000000" pitchFamily="50" charset="0"/>
                    <a:ea typeface="MiSans Heavy" panose="00000A00000000000000" charset="-122"/>
                    <a:cs typeface="MiSans Medium" panose="00000600000000000000" charset="-122"/>
                  </a:rPr>
                  <a:t>ĐẢNG BỘ BỆNH VIỆN SẢN NHI NGHỆ AN</a:t>
                </a:r>
                <a:endParaRPr kumimoji="0" lang="zh-CN" altLang="en-US" sz="1500" i="0" u="none" strike="noStrike" kern="1200" cap="none" spc="94" normalizeH="0" baseline="0" noProof="0" dirty="0">
                  <a:ln>
                    <a:noFill/>
                  </a:ln>
                  <a:solidFill>
                    <a:srgbClr val="B4000C"/>
                  </a:solidFill>
                  <a:uLnTx/>
                  <a:uFillTx/>
                  <a:latin typeface="SVN-Gilroy XBold" panose="00000900000000000000" pitchFamily="50" charset="0"/>
                  <a:ea typeface="MiSans Heavy" panose="00000A00000000000000" charset="-122"/>
                  <a:cs typeface="MiSans Medium" panose="00000600000000000000" charset="-122"/>
                </a:endParaRPr>
              </a:p>
            </p:txBody>
          </p:sp>
        </p:grpSp>
        <p:sp>
          <p:nvSpPr>
            <p:cNvPr id="8" name="TextBox 7">
              <a:extLst>
                <a:ext uri="{FF2B5EF4-FFF2-40B4-BE49-F238E27FC236}">
                  <a16:creationId xmlns:a16="http://schemas.microsoft.com/office/drawing/2014/main" id="{3B04C309-EA50-9241-CAA6-396C6E3F93CC}"/>
                </a:ext>
              </a:extLst>
            </p:cNvPr>
            <p:cNvSpPr txBox="1"/>
            <p:nvPr/>
          </p:nvSpPr>
          <p:spPr>
            <a:xfrm>
              <a:off x="4347161" y="1523815"/>
              <a:ext cx="6721812" cy="30777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400" spc="94" dirty="0">
                  <a:solidFill>
                    <a:srgbClr val="B4000C"/>
                  </a:solidFill>
                  <a:effectLst>
                    <a:outerShdw blurRad="38100" dist="38100" dir="2700000" algn="tl">
                      <a:srgbClr val="000000">
                        <a:alpha val="43137"/>
                      </a:srgbClr>
                    </a:outerShdw>
                  </a:effectLst>
                  <a:latin typeface="SVN-Gilroy XBold" panose="00000900000000000000" pitchFamily="50" charset="0"/>
                  <a:ea typeface="MiSans Heavy" panose="00000A00000000000000" charset="-122"/>
                  <a:cs typeface="MiSans Medium" panose="00000600000000000000" charset="-122"/>
                </a:rPr>
                <a:t>ĐẢNG BỘ THÀNH PHỐ VINH</a:t>
              </a:r>
              <a:endParaRPr kumimoji="0" lang="zh-CN" altLang="en-US" sz="1400" i="0" u="none" strike="noStrike" kern="1200" cap="none" spc="94" normalizeH="0" baseline="0" noProof="0" dirty="0">
                <a:ln>
                  <a:noFill/>
                </a:ln>
                <a:solidFill>
                  <a:srgbClr val="B4000C"/>
                </a:solidFill>
                <a:effectLst>
                  <a:outerShdw blurRad="38100" dist="38100" dir="2700000" algn="tl">
                    <a:srgbClr val="000000">
                      <a:alpha val="43137"/>
                    </a:srgbClr>
                  </a:outerShdw>
                </a:effectLst>
                <a:uLnTx/>
                <a:uFillTx/>
                <a:latin typeface="SVN-Gilroy XBold" panose="00000900000000000000" pitchFamily="50" charset="0"/>
                <a:ea typeface="MiSans Heavy" panose="00000A00000000000000" charset="-122"/>
                <a:cs typeface="MiSans Medium" panose="00000600000000000000" charset="-122"/>
              </a:endParaRPr>
            </a:p>
          </p:txBody>
        </p:sp>
      </p:grpSp>
      <p:pic>
        <p:nvPicPr>
          <p:cNvPr id="30" name="Picture 29" descr="A building and bridge at night&#10;&#10;Description automatically generated">
            <a:extLst>
              <a:ext uri="{FF2B5EF4-FFF2-40B4-BE49-F238E27FC236}">
                <a16:creationId xmlns:a16="http://schemas.microsoft.com/office/drawing/2014/main" id="{9CDD1C4E-B426-D5AE-A9C1-A51E67E12171}"/>
              </a:ext>
            </a:extLst>
          </p:cNvPr>
          <p:cNvPicPr>
            <a:picLocks noChangeAspect="1"/>
          </p:cNvPicPr>
          <p:nvPr/>
        </p:nvPicPr>
        <p:blipFill>
          <a:blip r:embed="rId7">
            <a:alphaModFix amt="85000"/>
            <a:extLst>
              <a:ext uri="{BEBA8EAE-BF5A-486C-A8C5-ECC9F3942E4B}">
                <a14:imgProps xmlns:a14="http://schemas.microsoft.com/office/drawing/2010/main">
                  <a14:imgLayer r:embed="rId8">
                    <a14:imgEffect>
                      <a14:artisticPencilSketch/>
                    </a14:imgEffect>
                  </a14:imgLayer>
                </a14:imgProps>
              </a:ext>
              <a:ext uri="{28A0092B-C50C-407E-A947-70E740481C1C}">
                <a14:useLocalDpi xmlns:a14="http://schemas.microsoft.com/office/drawing/2010/main" val="0"/>
              </a:ext>
            </a:extLst>
          </a:blip>
          <a:stretch>
            <a:fillRect/>
          </a:stretch>
        </p:blipFill>
        <p:spPr>
          <a:xfrm>
            <a:off x="7116300" y="4682571"/>
            <a:ext cx="5461972" cy="1450249"/>
          </a:xfrm>
          <a:prstGeom prst="rect">
            <a:avLst/>
          </a:prstGeom>
        </p:spPr>
      </p:pic>
      <p:pic>
        <p:nvPicPr>
          <p:cNvPr id="32" name="Picture 31" descr="A group of white birds in the sky&#10;&#10;Description automatically generated">
            <a:extLst>
              <a:ext uri="{FF2B5EF4-FFF2-40B4-BE49-F238E27FC236}">
                <a16:creationId xmlns:a16="http://schemas.microsoft.com/office/drawing/2014/main" id="{FDFA74FD-C3E6-F0EE-8B70-10FD3243D663}"/>
              </a:ext>
            </a:extLst>
          </p:cNvPr>
          <p:cNvPicPr>
            <a:picLocks noChangeAspect="1"/>
          </p:cNvPicPr>
          <p:nvPr/>
        </p:nvPicPr>
        <p:blipFill>
          <a:blip r:embed="rId9" cstate="hqprint">
            <a:lum bright="70000" contrast="-70000"/>
            <a:alphaModFix amt="70000"/>
            <a:extLst>
              <a:ext uri="{28A0092B-C50C-407E-A947-70E740481C1C}">
                <a14:useLocalDpi xmlns:a14="http://schemas.microsoft.com/office/drawing/2010/main" val="0"/>
              </a:ext>
            </a:extLst>
          </a:blip>
          <a:stretch>
            <a:fillRect/>
          </a:stretch>
        </p:blipFill>
        <p:spPr>
          <a:xfrm rot="1090692">
            <a:off x="10412611" y="4133236"/>
            <a:ext cx="1405821" cy="640230"/>
          </a:xfrm>
          <a:prstGeom prst="rect">
            <a:avLst/>
          </a:prstGeom>
        </p:spPr>
      </p:pic>
      <p:sp>
        <p:nvSpPr>
          <p:cNvPr id="19" name="Text">
            <a:extLst>
              <a:ext uri="{FF2B5EF4-FFF2-40B4-BE49-F238E27FC236}">
                <a16:creationId xmlns:a16="http://schemas.microsoft.com/office/drawing/2014/main" id="{B4C4F44E-221D-2120-78CE-0EC9304425F1}"/>
              </a:ext>
            </a:extLst>
          </p:cNvPr>
          <p:cNvSpPr txBox="1"/>
          <p:nvPr/>
        </p:nvSpPr>
        <p:spPr>
          <a:xfrm>
            <a:off x="1602622" y="2138858"/>
            <a:ext cx="8986756" cy="800219"/>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4600">
                <a:gradFill>
                  <a:gsLst>
                    <a:gs pos="0">
                      <a:srgbClr val="EB1C24"/>
                    </a:gs>
                    <a:gs pos="78000">
                      <a:srgbClr val="B41E23"/>
                    </a:gs>
                    <a:gs pos="100000">
                      <a:srgbClr val="851319">
                        <a:alpha val="63000"/>
                      </a:srgbClr>
                    </a:gs>
                  </a:gsLst>
                  <a:lin ang="5400000" scaled="1"/>
                </a:gradFill>
                <a:effectLst>
                  <a:outerShdw blurRad="38100" dist="38100" dir="2700000" algn="tl">
                    <a:srgbClr val="000000">
                      <a:alpha val="43137"/>
                    </a:srgbClr>
                  </a:outerShdw>
                </a:effectLst>
                <a:latin typeface="SVN-Gilroy Heavy" panose="00000A00000000000000" pitchFamily="50" charset="0"/>
                <a:ea typeface="MiSans Heavy" panose="00000A00000000000000" charset="-122"/>
                <a:cs typeface="MiSans Medium" panose="00000600000000000000" charset="-122"/>
              </a:rPr>
              <a:t>ĐẠI HỘI ĐẠI BIỂU LẦN THỨ XII</a:t>
            </a:r>
            <a:endParaRPr kumimoji="0" lang="zh-CN" altLang="en-US" sz="4600" i="0" u="none" strike="noStrike" kern="1200" cap="none" spc="0" normalizeH="0" baseline="0" noProof="0">
              <a:ln>
                <a:noFill/>
              </a:ln>
              <a:gradFill>
                <a:gsLst>
                  <a:gs pos="0">
                    <a:srgbClr val="EB1C24"/>
                  </a:gs>
                  <a:gs pos="78000">
                    <a:srgbClr val="B41E23"/>
                  </a:gs>
                  <a:gs pos="100000">
                    <a:srgbClr val="851319">
                      <a:alpha val="63000"/>
                    </a:srgbClr>
                  </a:gs>
                </a:gsLst>
                <a:lin ang="5400000" scaled="1"/>
              </a:gradFill>
              <a:effectLst>
                <a:outerShdw blurRad="38100" dist="38100" dir="2700000" algn="tl">
                  <a:srgbClr val="000000">
                    <a:alpha val="43137"/>
                  </a:srgbClr>
                </a:outerShdw>
              </a:effectLst>
              <a:uLnTx/>
              <a:uFillTx/>
              <a:latin typeface="SVN-Gilroy Heavy" panose="00000A00000000000000" pitchFamily="50" charset="0"/>
              <a:ea typeface="MiSans Heavy" panose="00000A00000000000000" charset="-122"/>
              <a:cs typeface="MiSans Medium" panose="00000600000000000000" charset="-122"/>
            </a:endParaRPr>
          </a:p>
        </p:txBody>
      </p:sp>
      <p:pic>
        <p:nvPicPr>
          <p:cNvPr id="38" name="Picture 37" descr="A white rectangular object with black border&#10;&#10;Description automatically generated">
            <a:extLst>
              <a:ext uri="{FF2B5EF4-FFF2-40B4-BE49-F238E27FC236}">
                <a16:creationId xmlns:a16="http://schemas.microsoft.com/office/drawing/2014/main" id="{7D54B020-0796-3EF9-7B70-45705B9FC6CF}"/>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477892" y="3071632"/>
            <a:ext cx="5236216" cy="714736"/>
          </a:xfrm>
          <a:prstGeom prst="rect">
            <a:avLst/>
          </a:prstGeom>
        </p:spPr>
      </p:pic>
      <p:sp>
        <p:nvSpPr>
          <p:cNvPr id="2" name="TextBox 1">
            <a:extLst>
              <a:ext uri="{FF2B5EF4-FFF2-40B4-BE49-F238E27FC236}">
                <a16:creationId xmlns:a16="http://schemas.microsoft.com/office/drawing/2014/main" id="{7A8CCC8E-9CCD-4616-820A-86FCC2DFDA8E}"/>
              </a:ext>
            </a:extLst>
          </p:cNvPr>
          <p:cNvSpPr txBox="1"/>
          <p:nvPr/>
        </p:nvSpPr>
        <p:spPr>
          <a:xfrm>
            <a:off x="3914106" y="3893983"/>
            <a:ext cx="4361259" cy="338554"/>
          </a:xfrm>
          <a:prstGeom prst="rect">
            <a:avLst/>
          </a:prstGeom>
          <a:noFill/>
        </p:spPr>
        <p:txBody>
          <a:bodyPr wrap="none" rtlCol="0">
            <a:spAutoFit/>
          </a:bodyPr>
          <a:lstStyle/>
          <a:p>
            <a:r>
              <a:rPr lang="en-US" sz="1600" i="1">
                <a:solidFill>
                  <a:schemeClr val="tx1">
                    <a:lumMod val="65000"/>
                    <a:lumOff val="35000"/>
                  </a:schemeClr>
                </a:solidFill>
                <a:latin typeface="SVN-Gilroy Medium" panose="00000600000000000000" pitchFamily="50" charset="0"/>
              </a:rPr>
              <a:t>Thành </a:t>
            </a:r>
            <a:r>
              <a:rPr lang="en-US" sz="1600" i="1" err="1">
                <a:solidFill>
                  <a:schemeClr val="tx1">
                    <a:lumMod val="65000"/>
                    <a:lumOff val="35000"/>
                  </a:schemeClr>
                </a:solidFill>
                <a:latin typeface="SVN-Gilroy Medium" panose="00000600000000000000" pitchFamily="50" charset="0"/>
              </a:rPr>
              <a:t>phố</a:t>
            </a:r>
            <a:r>
              <a:rPr lang="en-US" sz="1600" i="1">
                <a:solidFill>
                  <a:schemeClr val="tx1">
                    <a:lumMod val="65000"/>
                    <a:lumOff val="35000"/>
                  </a:schemeClr>
                </a:solidFill>
                <a:latin typeface="SVN-Gilroy Medium" panose="00000600000000000000" pitchFamily="50" charset="0"/>
              </a:rPr>
              <a:t> Vinh, </a:t>
            </a:r>
            <a:r>
              <a:rPr lang="en-US" sz="1600" i="1" err="1">
                <a:solidFill>
                  <a:schemeClr val="tx1">
                    <a:lumMod val="65000"/>
                    <a:lumOff val="35000"/>
                  </a:schemeClr>
                </a:solidFill>
                <a:latin typeface="SVN-Gilroy Medium" panose="00000600000000000000" pitchFamily="50" charset="0"/>
              </a:rPr>
              <a:t>ngày</a:t>
            </a:r>
            <a:r>
              <a:rPr lang="en-US" sz="1600" i="1">
                <a:solidFill>
                  <a:schemeClr val="tx1">
                    <a:lumMod val="65000"/>
                    <a:lumOff val="35000"/>
                  </a:schemeClr>
                </a:solidFill>
                <a:latin typeface="SVN-Gilroy Medium" panose="00000600000000000000" pitchFamily="50" charset="0"/>
              </a:rPr>
              <a:t> 05 </a:t>
            </a:r>
            <a:r>
              <a:rPr lang="en-US" sz="1600" i="1" err="1">
                <a:solidFill>
                  <a:schemeClr val="tx1">
                    <a:lumMod val="65000"/>
                    <a:lumOff val="35000"/>
                  </a:schemeClr>
                </a:solidFill>
                <a:latin typeface="SVN-Gilroy Medium" panose="00000600000000000000" pitchFamily="50" charset="0"/>
              </a:rPr>
              <a:t>tháng</a:t>
            </a:r>
            <a:r>
              <a:rPr lang="en-US" sz="1600" i="1">
                <a:solidFill>
                  <a:schemeClr val="tx1">
                    <a:lumMod val="65000"/>
                    <a:lumOff val="35000"/>
                  </a:schemeClr>
                </a:solidFill>
                <a:latin typeface="SVN-Gilroy Medium" panose="00000600000000000000" pitchFamily="50" charset="0"/>
              </a:rPr>
              <a:t> 01 </a:t>
            </a:r>
            <a:r>
              <a:rPr lang="en-US" sz="1600" i="1" err="1">
                <a:solidFill>
                  <a:schemeClr val="tx1">
                    <a:lumMod val="65000"/>
                    <a:lumOff val="35000"/>
                  </a:schemeClr>
                </a:solidFill>
                <a:latin typeface="SVN-Gilroy Medium" panose="00000600000000000000" pitchFamily="50" charset="0"/>
              </a:rPr>
              <a:t>năm</a:t>
            </a:r>
            <a:r>
              <a:rPr lang="en-US" sz="1600" i="1">
                <a:solidFill>
                  <a:schemeClr val="tx1">
                    <a:lumMod val="65000"/>
                    <a:lumOff val="35000"/>
                  </a:schemeClr>
                </a:solidFill>
                <a:latin typeface="SVN-Gilroy Medium" panose="00000600000000000000" pitchFamily="50" charset="0"/>
              </a:rPr>
              <a:t> 2025</a:t>
            </a:r>
            <a:endParaRPr lang="vi-VN" sz="1600" i="1">
              <a:solidFill>
                <a:schemeClr val="tx1">
                  <a:lumMod val="65000"/>
                  <a:lumOff val="35000"/>
                </a:schemeClr>
              </a:solidFill>
            </a:endParaRPr>
          </a:p>
        </p:txBody>
      </p:sp>
      <p:sp>
        <p:nvSpPr>
          <p:cNvPr id="20" name="Text">
            <a:extLst>
              <a:ext uri="{FF2B5EF4-FFF2-40B4-BE49-F238E27FC236}">
                <a16:creationId xmlns:a16="http://schemas.microsoft.com/office/drawing/2014/main" id="{752B6E96-600D-5346-CF7C-7CBD93BDC218}"/>
              </a:ext>
            </a:extLst>
          </p:cNvPr>
          <p:cNvSpPr txBox="1"/>
          <p:nvPr/>
        </p:nvSpPr>
        <p:spPr>
          <a:xfrm>
            <a:off x="3997506" y="3142458"/>
            <a:ext cx="4196983" cy="553998"/>
          </a:xfrm>
          <a:prstGeom prst="rect">
            <a:avLst/>
          </a:prstGeom>
          <a:noFill/>
          <a:effectLst>
            <a:outerShdw blurRad="25400" dist="12700" dir="2700000" algn="tl" rotWithShape="0">
              <a:prstClr val="black">
                <a:alpha val="40000"/>
              </a:prstClr>
            </a:outerShdw>
          </a:effectLst>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3000">
                <a:gradFill>
                  <a:gsLst>
                    <a:gs pos="0">
                      <a:srgbClr val="EB1C24"/>
                    </a:gs>
                    <a:gs pos="91000">
                      <a:srgbClr val="B41E23"/>
                    </a:gs>
                    <a:gs pos="100000">
                      <a:srgbClr val="851319"/>
                    </a:gs>
                  </a:gsLst>
                  <a:lin ang="5400000" scaled="1"/>
                </a:gradFill>
                <a:effectLst>
                  <a:outerShdw blurRad="50800" dist="12700" dir="5400000" sx="2000" sy="2000" algn="ctr" rotWithShape="0">
                    <a:srgbClr val="000000">
                      <a:alpha val="43137"/>
                    </a:srgbClr>
                  </a:outerShdw>
                </a:effectLst>
                <a:latin typeface="Baskerville Semibold" panose="02020702070400020203" pitchFamily="18" charset="0"/>
                <a:ea typeface="Baskerville Semibold" panose="02020702070400020203" pitchFamily="18" charset="0"/>
                <a:cs typeface="MiSans Medium" panose="00000600000000000000" charset="-122"/>
              </a:rPr>
              <a:t>NHIỆM KỲ 2025 - 2030</a:t>
            </a:r>
            <a:endParaRPr kumimoji="0" lang="zh-CN" altLang="en-US" sz="3000" i="0" u="none" strike="noStrike" kern="1200" cap="none" spc="0" normalizeH="0" baseline="0" noProof="0">
              <a:ln>
                <a:noFill/>
              </a:ln>
              <a:gradFill>
                <a:gsLst>
                  <a:gs pos="0">
                    <a:srgbClr val="EB1C24"/>
                  </a:gs>
                  <a:gs pos="91000">
                    <a:srgbClr val="B41E23"/>
                  </a:gs>
                  <a:gs pos="100000">
                    <a:srgbClr val="851319"/>
                  </a:gs>
                </a:gsLst>
                <a:lin ang="5400000" scaled="1"/>
              </a:gradFill>
              <a:effectLst>
                <a:outerShdw blurRad="50800" dist="12700" dir="5400000" sx="2000" sy="2000" algn="ctr" rotWithShape="0">
                  <a:srgbClr val="000000">
                    <a:alpha val="43137"/>
                  </a:srgbClr>
                </a:outerShdw>
              </a:effectLst>
              <a:uLnTx/>
              <a:uFillTx/>
              <a:latin typeface="Baskerville Semibold" panose="02020702070400020203" pitchFamily="18" charset="0"/>
              <a:ea typeface="MiSans Heavy" panose="00000A00000000000000" charset="-122"/>
              <a:cs typeface="MiSans Medium" panose="00000600000000000000" charset="-122"/>
            </a:endParaRPr>
          </a:p>
        </p:txBody>
      </p:sp>
      <p:pic>
        <p:nvPicPr>
          <p:cNvPr id="28" name="Picture 27" descr="A building with columns in the dark&#10;&#10;Description automatically generated">
            <a:extLst>
              <a:ext uri="{FF2B5EF4-FFF2-40B4-BE49-F238E27FC236}">
                <a16:creationId xmlns:a16="http://schemas.microsoft.com/office/drawing/2014/main" id="{F9103658-AEF6-B266-E65F-5C8E35E446BC}"/>
              </a:ext>
            </a:extLst>
          </p:cNvPr>
          <p:cNvPicPr>
            <a:picLocks noChangeAspect="1"/>
          </p:cNvPicPr>
          <p:nvPr/>
        </p:nvPicPr>
        <p:blipFill>
          <a:blip r:embed="rId11">
            <a:lum bright="70000" contrast="-70000"/>
            <a:alphaModFix amt="85000"/>
            <a:extLst>
              <a:ext uri="{BEBA8EAE-BF5A-486C-A8C5-ECC9F3942E4B}">
                <a14:imgProps xmlns:a14="http://schemas.microsoft.com/office/drawing/2010/main">
                  <a14:imgLayer r:embed="rId12">
                    <a14:imgEffect>
                      <a14:saturation sat="33000"/>
                    </a14:imgEffect>
                  </a14:imgLayer>
                </a14:imgProps>
              </a:ext>
              <a:ext uri="{28A0092B-C50C-407E-A947-70E740481C1C}">
                <a14:useLocalDpi xmlns:a14="http://schemas.microsoft.com/office/drawing/2010/main" val="0"/>
              </a:ext>
            </a:extLst>
          </a:blip>
          <a:stretch>
            <a:fillRect/>
          </a:stretch>
        </p:blipFill>
        <p:spPr>
          <a:xfrm>
            <a:off x="427208" y="4822047"/>
            <a:ext cx="5247331" cy="1086725"/>
          </a:xfrm>
          <a:prstGeom prst="rect">
            <a:avLst/>
          </a:prstGeom>
        </p:spPr>
      </p:pic>
      <p:grpSp>
        <p:nvGrpSpPr>
          <p:cNvPr id="4" name="Group 3">
            <a:extLst>
              <a:ext uri="{FF2B5EF4-FFF2-40B4-BE49-F238E27FC236}">
                <a16:creationId xmlns:a16="http://schemas.microsoft.com/office/drawing/2014/main" id="{C08C7340-EE28-C3C9-BF8E-382DAA76C714}"/>
              </a:ext>
            </a:extLst>
          </p:cNvPr>
          <p:cNvGrpSpPr/>
          <p:nvPr/>
        </p:nvGrpSpPr>
        <p:grpSpPr>
          <a:xfrm>
            <a:off x="-2874405" y="5717462"/>
            <a:ext cx="18244008" cy="2138891"/>
            <a:chOff x="-3061955" y="5466253"/>
            <a:chExt cx="18244008" cy="2138891"/>
          </a:xfrm>
        </p:grpSpPr>
        <p:pic>
          <p:nvPicPr>
            <p:cNvPr id="6" name="Picture 5" descr="A white cloud on a black background&#10;&#10;Description automatically generated">
              <a:extLst>
                <a:ext uri="{FF2B5EF4-FFF2-40B4-BE49-F238E27FC236}">
                  <a16:creationId xmlns:a16="http://schemas.microsoft.com/office/drawing/2014/main" id="{6825CC7D-AA65-EB90-D616-B425CA871B95}"/>
                </a:ext>
              </a:extLst>
            </p:cNvPr>
            <p:cNvPicPr>
              <a:picLocks noChangeAspect="1"/>
            </p:cNvPicPr>
            <p:nvPr/>
          </p:nvPicPr>
          <p:blipFill>
            <a:blip r:embed="rId13">
              <a:alphaModFix/>
              <a:extLst>
                <a:ext uri="{28A0092B-C50C-407E-A947-70E740481C1C}">
                  <a14:useLocalDpi xmlns:a14="http://schemas.microsoft.com/office/drawing/2010/main" val="0"/>
                </a:ext>
              </a:extLst>
            </a:blip>
            <a:stretch>
              <a:fillRect/>
            </a:stretch>
          </p:blipFill>
          <p:spPr>
            <a:xfrm>
              <a:off x="-3061955" y="5466253"/>
              <a:ext cx="5108378" cy="2128163"/>
            </a:xfrm>
            <a:prstGeom prst="rect">
              <a:avLst/>
            </a:prstGeom>
          </p:spPr>
        </p:pic>
        <p:pic>
          <p:nvPicPr>
            <p:cNvPr id="7" name="Picture 6" descr="A white cloud on a black background&#10;&#10;Description automatically generated">
              <a:extLst>
                <a:ext uri="{FF2B5EF4-FFF2-40B4-BE49-F238E27FC236}">
                  <a16:creationId xmlns:a16="http://schemas.microsoft.com/office/drawing/2014/main" id="{5A2B996D-080F-A91B-CF9A-2A7F3DA8B31A}"/>
                </a:ext>
              </a:extLst>
            </p:cNvPr>
            <p:cNvPicPr>
              <a:picLocks noChangeAspect="1"/>
            </p:cNvPicPr>
            <p:nvPr/>
          </p:nvPicPr>
          <p:blipFill>
            <a:blip r:embed="rId13">
              <a:alphaModFix/>
              <a:extLst>
                <a:ext uri="{28A0092B-C50C-407E-A947-70E740481C1C}">
                  <a14:useLocalDpi xmlns:a14="http://schemas.microsoft.com/office/drawing/2010/main" val="0"/>
                </a:ext>
              </a:extLst>
            </a:blip>
            <a:stretch>
              <a:fillRect/>
            </a:stretch>
          </p:blipFill>
          <p:spPr>
            <a:xfrm flipH="1">
              <a:off x="10073675" y="5476981"/>
              <a:ext cx="5108378" cy="2128163"/>
            </a:xfrm>
            <a:prstGeom prst="rect">
              <a:avLst/>
            </a:prstGeom>
          </p:spPr>
        </p:pic>
        <p:pic>
          <p:nvPicPr>
            <p:cNvPr id="9" name="Picture 8" descr="A white cloud on a black background&#10;&#10;Description automatically generated">
              <a:extLst>
                <a:ext uri="{FF2B5EF4-FFF2-40B4-BE49-F238E27FC236}">
                  <a16:creationId xmlns:a16="http://schemas.microsoft.com/office/drawing/2014/main" id="{D08B4FCA-2B08-FFEB-E4E5-32508AD3B4F8}"/>
                </a:ext>
              </a:extLst>
            </p:cNvPr>
            <p:cNvPicPr>
              <a:picLocks noChangeAspect="1"/>
            </p:cNvPicPr>
            <p:nvPr/>
          </p:nvPicPr>
          <p:blipFill>
            <a:blip r:embed="rId13">
              <a:alphaModFix amt="50000"/>
              <a:extLst>
                <a:ext uri="{28A0092B-C50C-407E-A947-70E740481C1C}">
                  <a14:useLocalDpi xmlns:a14="http://schemas.microsoft.com/office/drawing/2010/main" val="0"/>
                </a:ext>
              </a:extLst>
            </a:blip>
            <a:stretch>
              <a:fillRect/>
            </a:stretch>
          </p:blipFill>
          <p:spPr>
            <a:xfrm>
              <a:off x="1961189" y="5714335"/>
              <a:ext cx="3671953" cy="1529745"/>
            </a:xfrm>
            <a:prstGeom prst="rect">
              <a:avLst/>
            </a:prstGeom>
          </p:spPr>
        </p:pic>
        <p:pic>
          <p:nvPicPr>
            <p:cNvPr id="12" name="Picture 11" descr="A white cloud on a black background&#10;&#10;Description automatically generated">
              <a:extLst>
                <a:ext uri="{FF2B5EF4-FFF2-40B4-BE49-F238E27FC236}">
                  <a16:creationId xmlns:a16="http://schemas.microsoft.com/office/drawing/2014/main" id="{F7A1F65D-0AD9-6305-7406-98B57E70751D}"/>
                </a:ext>
              </a:extLst>
            </p:cNvPr>
            <p:cNvPicPr>
              <a:picLocks noChangeAspect="1"/>
            </p:cNvPicPr>
            <p:nvPr/>
          </p:nvPicPr>
          <p:blipFill>
            <a:blip r:embed="rId13">
              <a:alphaModFix amt="50000"/>
              <a:extLst>
                <a:ext uri="{28A0092B-C50C-407E-A947-70E740481C1C}">
                  <a14:useLocalDpi xmlns:a14="http://schemas.microsoft.com/office/drawing/2010/main" val="0"/>
                </a:ext>
              </a:extLst>
            </a:blip>
            <a:stretch>
              <a:fillRect/>
            </a:stretch>
          </p:blipFill>
          <p:spPr>
            <a:xfrm>
              <a:off x="-126111" y="5776191"/>
              <a:ext cx="3671953" cy="1529745"/>
            </a:xfrm>
            <a:prstGeom prst="rect">
              <a:avLst/>
            </a:prstGeom>
          </p:spPr>
        </p:pic>
        <p:pic>
          <p:nvPicPr>
            <p:cNvPr id="14" name="Picture 13" descr="A white cloud on a black background&#10;&#10;Description automatically generated">
              <a:extLst>
                <a:ext uri="{FF2B5EF4-FFF2-40B4-BE49-F238E27FC236}">
                  <a16:creationId xmlns:a16="http://schemas.microsoft.com/office/drawing/2014/main" id="{8A74307E-D89F-3468-771C-66AB60EBA72E}"/>
                </a:ext>
              </a:extLst>
            </p:cNvPr>
            <p:cNvPicPr>
              <a:picLocks noChangeAspect="1"/>
            </p:cNvPicPr>
            <p:nvPr/>
          </p:nvPicPr>
          <p:blipFill>
            <a:blip r:embed="rId13">
              <a:alphaModFix amt="50000"/>
              <a:extLst>
                <a:ext uri="{28A0092B-C50C-407E-A947-70E740481C1C}">
                  <a14:useLocalDpi xmlns:a14="http://schemas.microsoft.com/office/drawing/2010/main" val="0"/>
                </a:ext>
              </a:extLst>
            </a:blip>
            <a:stretch>
              <a:fillRect/>
            </a:stretch>
          </p:blipFill>
          <p:spPr>
            <a:xfrm flipH="1">
              <a:off x="5504786" y="5852891"/>
              <a:ext cx="3671953" cy="1529745"/>
            </a:xfrm>
            <a:prstGeom prst="rect">
              <a:avLst/>
            </a:prstGeom>
          </p:spPr>
        </p:pic>
        <p:pic>
          <p:nvPicPr>
            <p:cNvPr id="15" name="Picture 14" descr="A white cloud on a black background&#10;&#10;Description automatically generated">
              <a:extLst>
                <a:ext uri="{FF2B5EF4-FFF2-40B4-BE49-F238E27FC236}">
                  <a16:creationId xmlns:a16="http://schemas.microsoft.com/office/drawing/2014/main" id="{02ABFE01-1943-3BAD-3CE1-70BCEEAD5406}"/>
                </a:ext>
              </a:extLst>
            </p:cNvPr>
            <p:cNvPicPr>
              <a:picLocks noChangeAspect="1"/>
            </p:cNvPicPr>
            <p:nvPr/>
          </p:nvPicPr>
          <p:blipFill>
            <a:blip r:embed="rId13">
              <a:alphaModFix amt="50000"/>
              <a:extLst>
                <a:ext uri="{28A0092B-C50C-407E-A947-70E740481C1C}">
                  <a14:useLocalDpi xmlns:a14="http://schemas.microsoft.com/office/drawing/2010/main" val="0"/>
                </a:ext>
              </a:extLst>
            </a:blip>
            <a:stretch>
              <a:fillRect/>
            </a:stretch>
          </p:blipFill>
          <p:spPr>
            <a:xfrm>
              <a:off x="588155" y="5782502"/>
              <a:ext cx="3671953" cy="1529745"/>
            </a:xfrm>
            <a:prstGeom prst="rect">
              <a:avLst/>
            </a:prstGeom>
          </p:spPr>
        </p:pic>
        <p:pic>
          <p:nvPicPr>
            <p:cNvPr id="17" name="Picture 16" descr="A white cloud on a black background&#10;&#10;Description automatically generated">
              <a:extLst>
                <a:ext uri="{FF2B5EF4-FFF2-40B4-BE49-F238E27FC236}">
                  <a16:creationId xmlns:a16="http://schemas.microsoft.com/office/drawing/2014/main" id="{BACDB5DE-4824-5C95-3139-49F1729DDF8E}"/>
                </a:ext>
              </a:extLst>
            </p:cNvPr>
            <p:cNvPicPr>
              <a:picLocks noChangeAspect="1"/>
            </p:cNvPicPr>
            <p:nvPr/>
          </p:nvPicPr>
          <p:blipFill>
            <a:blip r:embed="rId13">
              <a:alphaModFix amt="50000"/>
              <a:extLst>
                <a:ext uri="{28A0092B-C50C-407E-A947-70E740481C1C}">
                  <a14:useLocalDpi xmlns:a14="http://schemas.microsoft.com/office/drawing/2010/main" val="0"/>
                </a:ext>
              </a:extLst>
            </a:blip>
            <a:stretch>
              <a:fillRect/>
            </a:stretch>
          </p:blipFill>
          <p:spPr>
            <a:xfrm>
              <a:off x="5707055" y="5597495"/>
              <a:ext cx="3671953" cy="1529745"/>
            </a:xfrm>
            <a:prstGeom prst="rect">
              <a:avLst/>
            </a:prstGeom>
          </p:spPr>
        </p:pic>
        <p:pic>
          <p:nvPicPr>
            <p:cNvPr id="22" name="Picture 21" descr="A white cloud on a black background&#10;&#10;Description automatically generated">
              <a:extLst>
                <a:ext uri="{FF2B5EF4-FFF2-40B4-BE49-F238E27FC236}">
                  <a16:creationId xmlns:a16="http://schemas.microsoft.com/office/drawing/2014/main" id="{8C3AA41F-2BC4-8D39-A8C1-E6F2CC90AA78}"/>
                </a:ext>
              </a:extLst>
            </p:cNvPr>
            <p:cNvPicPr>
              <a:picLocks noChangeAspect="1"/>
            </p:cNvPicPr>
            <p:nvPr/>
          </p:nvPicPr>
          <p:blipFill>
            <a:blip r:embed="rId13">
              <a:alphaModFix/>
              <a:extLst>
                <a:ext uri="{28A0092B-C50C-407E-A947-70E740481C1C}">
                  <a14:useLocalDpi xmlns:a14="http://schemas.microsoft.com/office/drawing/2010/main" val="0"/>
                </a:ext>
              </a:extLst>
            </a:blip>
            <a:stretch>
              <a:fillRect/>
            </a:stretch>
          </p:blipFill>
          <p:spPr>
            <a:xfrm>
              <a:off x="3215505" y="5768795"/>
              <a:ext cx="3737760" cy="1557160"/>
            </a:xfrm>
            <a:prstGeom prst="rect">
              <a:avLst/>
            </a:prstGeom>
          </p:spPr>
        </p:pic>
        <p:pic>
          <p:nvPicPr>
            <p:cNvPr id="24" name="Picture 23" descr="A white cloud on a black background&#10;&#10;Description automatically generated">
              <a:extLst>
                <a:ext uri="{FF2B5EF4-FFF2-40B4-BE49-F238E27FC236}">
                  <a16:creationId xmlns:a16="http://schemas.microsoft.com/office/drawing/2014/main" id="{20759CDE-501F-0394-F376-C691628C6686}"/>
                </a:ext>
              </a:extLst>
            </p:cNvPr>
            <p:cNvPicPr>
              <a:picLocks noChangeAspect="1"/>
            </p:cNvPicPr>
            <p:nvPr/>
          </p:nvPicPr>
          <p:blipFill>
            <a:blip r:embed="rId13">
              <a:alphaModFix/>
              <a:extLst>
                <a:ext uri="{28A0092B-C50C-407E-A947-70E740481C1C}">
                  <a14:useLocalDpi xmlns:a14="http://schemas.microsoft.com/office/drawing/2010/main" val="0"/>
                </a:ext>
              </a:extLst>
            </a:blip>
            <a:stretch>
              <a:fillRect/>
            </a:stretch>
          </p:blipFill>
          <p:spPr>
            <a:xfrm>
              <a:off x="7351448" y="5740319"/>
              <a:ext cx="3737760" cy="1557160"/>
            </a:xfrm>
            <a:prstGeom prst="rect">
              <a:avLst/>
            </a:prstGeom>
          </p:spPr>
        </p:pic>
      </p:grpSp>
      <p:pic>
        <p:nvPicPr>
          <p:cNvPr id="27" name="Picture 26">
            <a:extLst>
              <a:ext uri="{FF2B5EF4-FFF2-40B4-BE49-F238E27FC236}">
                <a16:creationId xmlns:a16="http://schemas.microsoft.com/office/drawing/2014/main" id="{4AD33D01-8220-425E-6D63-BCAF9230D5FA}"/>
              </a:ext>
            </a:extLst>
          </p:cNvPr>
          <p:cNvPicPr>
            <a:picLocks noChangeAspect="1"/>
          </p:cNvPicPr>
          <p:nvPr/>
        </p:nvPicPr>
        <p:blipFill>
          <a:blip r:embed="rId14">
            <a:extLst>
              <a:ext uri="{28A0092B-C50C-407E-A947-70E740481C1C}">
                <a14:useLocalDpi xmlns:a14="http://schemas.microsoft.com/office/drawing/2010/main" val="0"/>
              </a:ext>
            </a:extLst>
          </a:blip>
          <a:srcRect l="840" r="748" b="50894"/>
          <a:stretch/>
        </p:blipFill>
        <p:spPr>
          <a:xfrm>
            <a:off x="0" y="5287189"/>
            <a:ext cx="12192000" cy="1562083"/>
          </a:xfrm>
          <a:prstGeom prst="rect">
            <a:avLst/>
          </a:prstGeom>
        </p:spPr>
      </p:pic>
    </p:spTree>
    <p:extLst>
      <p:ext uri="{BB962C8B-B14F-4D97-AF65-F5344CB8AC3E}">
        <p14:creationId xmlns:p14="http://schemas.microsoft.com/office/powerpoint/2010/main" val="6086809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autoRev="1" fill="hold" nodeType="withEffect">
                                  <p:stCondLst>
                                    <p:cond delay="0"/>
                                  </p:stCondLst>
                                  <p:childTnLst>
                                    <p:animRot by="21600000">
                                      <p:cBhvr>
                                        <p:cTn id="6" dur="130000" fill="hold"/>
                                        <p:tgtEl>
                                          <p:spTgt spid="1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31906C-7B06-6E8A-E6DC-3B17CC11626E}"/>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8E2E38D1-E9BB-436C-62E1-365DDC007D17}"/>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pic>
        <p:nvPicPr>
          <p:cNvPr id="10" name="Picture 9">
            <a:extLst>
              <a:ext uri="{FF2B5EF4-FFF2-40B4-BE49-F238E27FC236}">
                <a16:creationId xmlns:a16="http://schemas.microsoft.com/office/drawing/2014/main" id="{93FAAD80-EAAF-E1ED-00B4-859BF56A56D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2403" y="-2574597"/>
            <a:ext cx="12007195" cy="12007195"/>
          </a:xfrm>
          <a:prstGeom prst="rect">
            <a:avLst/>
          </a:prstGeom>
        </p:spPr>
      </p:pic>
      <p:pic>
        <p:nvPicPr>
          <p:cNvPr id="30" name="Picture 29" descr="A building and bridge at night&#10;&#10;Description automatically generated">
            <a:extLst>
              <a:ext uri="{FF2B5EF4-FFF2-40B4-BE49-F238E27FC236}">
                <a16:creationId xmlns:a16="http://schemas.microsoft.com/office/drawing/2014/main" id="{0A8CA164-88E0-B4AE-BACC-C2ED748D6330}"/>
              </a:ext>
            </a:extLst>
          </p:cNvPr>
          <p:cNvPicPr>
            <a:picLocks noChangeAspect="1"/>
          </p:cNvPicPr>
          <p:nvPr/>
        </p:nvPicPr>
        <p:blipFill>
          <a:blip r:embed="rId4">
            <a:alphaModFix amt="85000"/>
            <a:extLst>
              <a:ext uri="{BEBA8EAE-BF5A-486C-A8C5-ECC9F3942E4B}">
                <a14:imgProps xmlns:a14="http://schemas.microsoft.com/office/drawing/2010/main">
                  <a14:imgLayer r:embed="rId5">
                    <a14:imgEffect>
                      <a14:artisticPencilSketch/>
                    </a14:imgEffect>
                  </a14:imgLayer>
                </a14:imgProps>
              </a:ext>
              <a:ext uri="{28A0092B-C50C-407E-A947-70E740481C1C}">
                <a14:useLocalDpi xmlns:a14="http://schemas.microsoft.com/office/drawing/2010/main" val="0"/>
              </a:ext>
            </a:extLst>
          </a:blip>
          <a:stretch>
            <a:fillRect/>
          </a:stretch>
        </p:blipFill>
        <p:spPr>
          <a:xfrm>
            <a:off x="7116300" y="4682571"/>
            <a:ext cx="5461972" cy="1450249"/>
          </a:xfrm>
          <a:prstGeom prst="rect">
            <a:avLst/>
          </a:prstGeom>
        </p:spPr>
      </p:pic>
      <p:pic>
        <p:nvPicPr>
          <p:cNvPr id="32" name="Picture 31" descr="A group of white birds in the sky&#10;&#10;Description automatically generated">
            <a:extLst>
              <a:ext uri="{FF2B5EF4-FFF2-40B4-BE49-F238E27FC236}">
                <a16:creationId xmlns:a16="http://schemas.microsoft.com/office/drawing/2014/main" id="{603E74CA-56A7-C558-D1C3-A0BB1ED0D51D}"/>
              </a:ext>
            </a:extLst>
          </p:cNvPr>
          <p:cNvPicPr>
            <a:picLocks noChangeAspect="1"/>
          </p:cNvPicPr>
          <p:nvPr/>
        </p:nvPicPr>
        <p:blipFill>
          <a:blip r:embed="rId6" cstate="hqprint">
            <a:lum bright="70000" contrast="-70000"/>
            <a:alphaModFix amt="70000"/>
            <a:extLst>
              <a:ext uri="{28A0092B-C50C-407E-A947-70E740481C1C}">
                <a14:useLocalDpi xmlns:a14="http://schemas.microsoft.com/office/drawing/2010/main" val="0"/>
              </a:ext>
            </a:extLst>
          </a:blip>
          <a:stretch>
            <a:fillRect/>
          </a:stretch>
        </p:blipFill>
        <p:spPr>
          <a:xfrm rot="1090692">
            <a:off x="10412611" y="4133236"/>
            <a:ext cx="1405821" cy="640230"/>
          </a:xfrm>
          <a:prstGeom prst="rect">
            <a:avLst/>
          </a:prstGeom>
        </p:spPr>
      </p:pic>
      <p:pic>
        <p:nvPicPr>
          <p:cNvPr id="38" name="Picture 37" descr="A white rectangular object with black border&#10;&#10;Description automatically generated">
            <a:extLst>
              <a:ext uri="{FF2B5EF4-FFF2-40B4-BE49-F238E27FC236}">
                <a16:creationId xmlns:a16="http://schemas.microsoft.com/office/drawing/2014/main" id="{41A0DD46-AD36-7A47-E3D8-0BD209B96D3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477892" y="3071632"/>
            <a:ext cx="5236216" cy="714736"/>
          </a:xfrm>
          <a:prstGeom prst="rect">
            <a:avLst/>
          </a:prstGeom>
        </p:spPr>
      </p:pic>
      <p:pic>
        <p:nvPicPr>
          <p:cNvPr id="28" name="Picture 27" descr="A building with columns in the dark&#10;&#10;Description automatically generated">
            <a:extLst>
              <a:ext uri="{FF2B5EF4-FFF2-40B4-BE49-F238E27FC236}">
                <a16:creationId xmlns:a16="http://schemas.microsoft.com/office/drawing/2014/main" id="{DB9F021A-7FF0-F73E-72A5-53D322CDC93B}"/>
              </a:ext>
            </a:extLst>
          </p:cNvPr>
          <p:cNvPicPr>
            <a:picLocks noChangeAspect="1"/>
          </p:cNvPicPr>
          <p:nvPr/>
        </p:nvPicPr>
        <p:blipFill>
          <a:blip r:embed="rId8">
            <a:lum bright="70000" contrast="-70000"/>
            <a:alphaModFix amt="85000"/>
            <a:extLst>
              <a:ext uri="{BEBA8EAE-BF5A-486C-A8C5-ECC9F3942E4B}">
                <a14:imgProps xmlns:a14="http://schemas.microsoft.com/office/drawing/2010/main">
                  <a14:imgLayer r:embed="rId9">
                    <a14:imgEffect>
                      <a14:saturation sat="33000"/>
                    </a14:imgEffect>
                  </a14:imgLayer>
                </a14:imgProps>
              </a:ext>
              <a:ext uri="{28A0092B-C50C-407E-A947-70E740481C1C}">
                <a14:useLocalDpi xmlns:a14="http://schemas.microsoft.com/office/drawing/2010/main" val="0"/>
              </a:ext>
            </a:extLst>
          </a:blip>
          <a:stretch>
            <a:fillRect/>
          </a:stretch>
        </p:blipFill>
        <p:spPr>
          <a:xfrm>
            <a:off x="427208" y="4822047"/>
            <a:ext cx="5247331" cy="1086725"/>
          </a:xfrm>
          <a:prstGeom prst="rect">
            <a:avLst/>
          </a:prstGeom>
        </p:spPr>
      </p:pic>
      <p:grpSp>
        <p:nvGrpSpPr>
          <p:cNvPr id="4" name="Group 3">
            <a:extLst>
              <a:ext uri="{FF2B5EF4-FFF2-40B4-BE49-F238E27FC236}">
                <a16:creationId xmlns:a16="http://schemas.microsoft.com/office/drawing/2014/main" id="{6A4C6A01-7479-C0F2-E73E-E75D80FA495D}"/>
              </a:ext>
            </a:extLst>
          </p:cNvPr>
          <p:cNvGrpSpPr/>
          <p:nvPr/>
        </p:nvGrpSpPr>
        <p:grpSpPr>
          <a:xfrm>
            <a:off x="-2874405" y="5717462"/>
            <a:ext cx="18244008" cy="2138891"/>
            <a:chOff x="-3061955" y="5466253"/>
            <a:chExt cx="18244008" cy="2138891"/>
          </a:xfrm>
        </p:grpSpPr>
        <p:pic>
          <p:nvPicPr>
            <p:cNvPr id="6" name="Picture 5" descr="A white cloud on a black background&#10;&#10;Description automatically generated">
              <a:extLst>
                <a:ext uri="{FF2B5EF4-FFF2-40B4-BE49-F238E27FC236}">
                  <a16:creationId xmlns:a16="http://schemas.microsoft.com/office/drawing/2014/main" id="{26DAC284-0E7B-C7A9-BB7E-7578CC9CD60C}"/>
                </a:ext>
              </a:extLst>
            </p:cNvPr>
            <p:cNvPicPr>
              <a:picLocks noChangeAspect="1"/>
            </p:cNvPicPr>
            <p:nvPr/>
          </p:nvPicPr>
          <p:blipFill>
            <a:blip r:embed="rId10">
              <a:alphaModFix/>
              <a:extLst>
                <a:ext uri="{28A0092B-C50C-407E-A947-70E740481C1C}">
                  <a14:useLocalDpi xmlns:a14="http://schemas.microsoft.com/office/drawing/2010/main" val="0"/>
                </a:ext>
              </a:extLst>
            </a:blip>
            <a:stretch>
              <a:fillRect/>
            </a:stretch>
          </p:blipFill>
          <p:spPr>
            <a:xfrm>
              <a:off x="-3061955" y="5466253"/>
              <a:ext cx="5108378" cy="2128163"/>
            </a:xfrm>
            <a:prstGeom prst="rect">
              <a:avLst/>
            </a:prstGeom>
          </p:spPr>
        </p:pic>
        <p:pic>
          <p:nvPicPr>
            <p:cNvPr id="7" name="Picture 6" descr="A white cloud on a black background&#10;&#10;Description automatically generated">
              <a:extLst>
                <a:ext uri="{FF2B5EF4-FFF2-40B4-BE49-F238E27FC236}">
                  <a16:creationId xmlns:a16="http://schemas.microsoft.com/office/drawing/2014/main" id="{88B9211D-17ED-2AD3-044D-84D4FFFA2757}"/>
                </a:ext>
              </a:extLst>
            </p:cNvPr>
            <p:cNvPicPr>
              <a:picLocks noChangeAspect="1"/>
            </p:cNvPicPr>
            <p:nvPr/>
          </p:nvPicPr>
          <p:blipFill>
            <a:blip r:embed="rId10">
              <a:alphaModFix/>
              <a:extLst>
                <a:ext uri="{28A0092B-C50C-407E-A947-70E740481C1C}">
                  <a14:useLocalDpi xmlns:a14="http://schemas.microsoft.com/office/drawing/2010/main" val="0"/>
                </a:ext>
              </a:extLst>
            </a:blip>
            <a:stretch>
              <a:fillRect/>
            </a:stretch>
          </p:blipFill>
          <p:spPr>
            <a:xfrm flipH="1">
              <a:off x="10073675" y="5476981"/>
              <a:ext cx="5108378" cy="2128163"/>
            </a:xfrm>
            <a:prstGeom prst="rect">
              <a:avLst/>
            </a:prstGeom>
          </p:spPr>
        </p:pic>
        <p:pic>
          <p:nvPicPr>
            <p:cNvPr id="9" name="Picture 8" descr="A white cloud on a black background&#10;&#10;Description automatically generated">
              <a:extLst>
                <a:ext uri="{FF2B5EF4-FFF2-40B4-BE49-F238E27FC236}">
                  <a16:creationId xmlns:a16="http://schemas.microsoft.com/office/drawing/2014/main" id="{5E9D9D73-F3B0-8D46-2AE4-37BFC6D68A98}"/>
                </a:ext>
              </a:extLst>
            </p:cNvPr>
            <p:cNvPicPr>
              <a:picLocks noChangeAspect="1"/>
            </p:cNvPicPr>
            <p:nvPr/>
          </p:nvPicPr>
          <p:blipFill>
            <a:blip r:embed="rId10">
              <a:alphaModFix amt="50000"/>
              <a:extLst>
                <a:ext uri="{28A0092B-C50C-407E-A947-70E740481C1C}">
                  <a14:useLocalDpi xmlns:a14="http://schemas.microsoft.com/office/drawing/2010/main" val="0"/>
                </a:ext>
              </a:extLst>
            </a:blip>
            <a:stretch>
              <a:fillRect/>
            </a:stretch>
          </p:blipFill>
          <p:spPr>
            <a:xfrm>
              <a:off x="1961189" y="5714335"/>
              <a:ext cx="3671953" cy="1529745"/>
            </a:xfrm>
            <a:prstGeom prst="rect">
              <a:avLst/>
            </a:prstGeom>
          </p:spPr>
        </p:pic>
        <p:pic>
          <p:nvPicPr>
            <p:cNvPr id="12" name="Picture 11" descr="A white cloud on a black background&#10;&#10;Description automatically generated">
              <a:extLst>
                <a:ext uri="{FF2B5EF4-FFF2-40B4-BE49-F238E27FC236}">
                  <a16:creationId xmlns:a16="http://schemas.microsoft.com/office/drawing/2014/main" id="{7ED051DD-F0B2-EA0D-FAEF-B0FB3AB2050A}"/>
                </a:ext>
              </a:extLst>
            </p:cNvPr>
            <p:cNvPicPr>
              <a:picLocks noChangeAspect="1"/>
            </p:cNvPicPr>
            <p:nvPr/>
          </p:nvPicPr>
          <p:blipFill>
            <a:blip r:embed="rId10">
              <a:alphaModFix amt="50000"/>
              <a:extLst>
                <a:ext uri="{28A0092B-C50C-407E-A947-70E740481C1C}">
                  <a14:useLocalDpi xmlns:a14="http://schemas.microsoft.com/office/drawing/2010/main" val="0"/>
                </a:ext>
              </a:extLst>
            </a:blip>
            <a:stretch>
              <a:fillRect/>
            </a:stretch>
          </p:blipFill>
          <p:spPr>
            <a:xfrm>
              <a:off x="-126111" y="5776191"/>
              <a:ext cx="3671953" cy="1529745"/>
            </a:xfrm>
            <a:prstGeom prst="rect">
              <a:avLst/>
            </a:prstGeom>
          </p:spPr>
        </p:pic>
        <p:pic>
          <p:nvPicPr>
            <p:cNvPr id="14" name="Picture 13" descr="A white cloud on a black background&#10;&#10;Description automatically generated">
              <a:extLst>
                <a:ext uri="{FF2B5EF4-FFF2-40B4-BE49-F238E27FC236}">
                  <a16:creationId xmlns:a16="http://schemas.microsoft.com/office/drawing/2014/main" id="{2CBF93C8-60D8-D29C-99C0-380D76ED615A}"/>
                </a:ext>
              </a:extLst>
            </p:cNvPr>
            <p:cNvPicPr>
              <a:picLocks noChangeAspect="1"/>
            </p:cNvPicPr>
            <p:nvPr/>
          </p:nvPicPr>
          <p:blipFill>
            <a:blip r:embed="rId10">
              <a:alphaModFix amt="50000"/>
              <a:extLst>
                <a:ext uri="{28A0092B-C50C-407E-A947-70E740481C1C}">
                  <a14:useLocalDpi xmlns:a14="http://schemas.microsoft.com/office/drawing/2010/main" val="0"/>
                </a:ext>
              </a:extLst>
            </a:blip>
            <a:stretch>
              <a:fillRect/>
            </a:stretch>
          </p:blipFill>
          <p:spPr>
            <a:xfrm flipH="1">
              <a:off x="5504786" y="5852891"/>
              <a:ext cx="3671953" cy="1529745"/>
            </a:xfrm>
            <a:prstGeom prst="rect">
              <a:avLst/>
            </a:prstGeom>
          </p:spPr>
        </p:pic>
        <p:pic>
          <p:nvPicPr>
            <p:cNvPr id="15" name="Picture 14" descr="A white cloud on a black background&#10;&#10;Description automatically generated">
              <a:extLst>
                <a:ext uri="{FF2B5EF4-FFF2-40B4-BE49-F238E27FC236}">
                  <a16:creationId xmlns:a16="http://schemas.microsoft.com/office/drawing/2014/main" id="{ED934104-2232-DB07-682D-45CA9CE6A989}"/>
                </a:ext>
              </a:extLst>
            </p:cNvPr>
            <p:cNvPicPr>
              <a:picLocks noChangeAspect="1"/>
            </p:cNvPicPr>
            <p:nvPr/>
          </p:nvPicPr>
          <p:blipFill>
            <a:blip r:embed="rId10">
              <a:alphaModFix amt="50000"/>
              <a:extLst>
                <a:ext uri="{28A0092B-C50C-407E-A947-70E740481C1C}">
                  <a14:useLocalDpi xmlns:a14="http://schemas.microsoft.com/office/drawing/2010/main" val="0"/>
                </a:ext>
              </a:extLst>
            </a:blip>
            <a:stretch>
              <a:fillRect/>
            </a:stretch>
          </p:blipFill>
          <p:spPr>
            <a:xfrm>
              <a:off x="588155" y="5782502"/>
              <a:ext cx="3671953" cy="1529745"/>
            </a:xfrm>
            <a:prstGeom prst="rect">
              <a:avLst/>
            </a:prstGeom>
          </p:spPr>
        </p:pic>
        <p:pic>
          <p:nvPicPr>
            <p:cNvPr id="17" name="Picture 16" descr="A white cloud on a black background&#10;&#10;Description automatically generated">
              <a:extLst>
                <a:ext uri="{FF2B5EF4-FFF2-40B4-BE49-F238E27FC236}">
                  <a16:creationId xmlns:a16="http://schemas.microsoft.com/office/drawing/2014/main" id="{BE867F25-9BC2-2644-8595-CC57BB10025C}"/>
                </a:ext>
              </a:extLst>
            </p:cNvPr>
            <p:cNvPicPr>
              <a:picLocks noChangeAspect="1"/>
            </p:cNvPicPr>
            <p:nvPr/>
          </p:nvPicPr>
          <p:blipFill>
            <a:blip r:embed="rId10">
              <a:alphaModFix amt="50000"/>
              <a:extLst>
                <a:ext uri="{28A0092B-C50C-407E-A947-70E740481C1C}">
                  <a14:useLocalDpi xmlns:a14="http://schemas.microsoft.com/office/drawing/2010/main" val="0"/>
                </a:ext>
              </a:extLst>
            </a:blip>
            <a:stretch>
              <a:fillRect/>
            </a:stretch>
          </p:blipFill>
          <p:spPr>
            <a:xfrm>
              <a:off x="5707055" y="5597495"/>
              <a:ext cx="3671953" cy="1529745"/>
            </a:xfrm>
            <a:prstGeom prst="rect">
              <a:avLst/>
            </a:prstGeom>
          </p:spPr>
        </p:pic>
        <p:pic>
          <p:nvPicPr>
            <p:cNvPr id="22" name="Picture 21" descr="A white cloud on a black background&#10;&#10;Description automatically generated">
              <a:extLst>
                <a:ext uri="{FF2B5EF4-FFF2-40B4-BE49-F238E27FC236}">
                  <a16:creationId xmlns:a16="http://schemas.microsoft.com/office/drawing/2014/main" id="{840509B7-9620-AF6E-3CB5-F13CD71262FD}"/>
                </a:ext>
              </a:extLst>
            </p:cNvPr>
            <p:cNvPicPr>
              <a:picLocks noChangeAspect="1"/>
            </p:cNvPicPr>
            <p:nvPr/>
          </p:nvPicPr>
          <p:blipFill>
            <a:blip r:embed="rId10">
              <a:alphaModFix/>
              <a:extLst>
                <a:ext uri="{28A0092B-C50C-407E-A947-70E740481C1C}">
                  <a14:useLocalDpi xmlns:a14="http://schemas.microsoft.com/office/drawing/2010/main" val="0"/>
                </a:ext>
              </a:extLst>
            </a:blip>
            <a:stretch>
              <a:fillRect/>
            </a:stretch>
          </p:blipFill>
          <p:spPr>
            <a:xfrm>
              <a:off x="3215505" y="5768795"/>
              <a:ext cx="3737760" cy="1557160"/>
            </a:xfrm>
            <a:prstGeom prst="rect">
              <a:avLst/>
            </a:prstGeom>
          </p:spPr>
        </p:pic>
        <p:pic>
          <p:nvPicPr>
            <p:cNvPr id="24" name="Picture 23" descr="A white cloud on a black background&#10;&#10;Description automatically generated">
              <a:extLst>
                <a:ext uri="{FF2B5EF4-FFF2-40B4-BE49-F238E27FC236}">
                  <a16:creationId xmlns:a16="http://schemas.microsoft.com/office/drawing/2014/main" id="{8EB7EDFB-979D-E8F8-48B2-5EFF3F7D4BC9}"/>
                </a:ext>
              </a:extLst>
            </p:cNvPr>
            <p:cNvPicPr>
              <a:picLocks noChangeAspect="1"/>
            </p:cNvPicPr>
            <p:nvPr/>
          </p:nvPicPr>
          <p:blipFill>
            <a:blip r:embed="rId10">
              <a:alphaModFix/>
              <a:extLst>
                <a:ext uri="{28A0092B-C50C-407E-A947-70E740481C1C}">
                  <a14:useLocalDpi xmlns:a14="http://schemas.microsoft.com/office/drawing/2010/main" val="0"/>
                </a:ext>
              </a:extLst>
            </a:blip>
            <a:stretch>
              <a:fillRect/>
            </a:stretch>
          </p:blipFill>
          <p:spPr>
            <a:xfrm>
              <a:off x="7351448" y="5740319"/>
              <a:ext cx="3737760" cy="1557160"/>
            </a:xfrm>
            <a:prstGeom prst="rect">
              <a:avLst/>
            </a:prstGeom>
          </p:spPr>
        </p:pic>
      </p:grpSp>
      <p:pic>
        <p:nvPicPr>
          <p:cNvPr id="27" name="Picture 26">
            <a:extLst>
              <a:ext uri="{FF2B5EF4-FFF2-40B4-BE49-F238E27FC236}">
                <a16:creationId xmlns:a16="http://schemas.microsoft.com/office/drawing/2014/main" id="{88FDC7B5-AD61-CCAC-EAB7-379F5A96CD54}"/>
              </a:ext>
            </a:extLst>
          </p:cNvPr>
          <p:cNvPicPr>
            <a:picLocks noChangeAspect="1"/>
          </p:cNvPicPr>
          <p:nvPr/>
        </p:nvPicPr>
        <p:blipFill>
          <a:blip r:embed="rId11">
            <a:extLst>
              <a:ext uri="{28A0092B-C50C-407E-A947-70E740481C1C}">
                <a14:useLocalDpi xmlns:a14="http://schemas.microsoft.com/office/drawing/2010/main" val="0"/>
              </a:ext>
            </a:extLst>
          </a:blip>
          <a:srcRect l="840" r="748" b="50894"/>
          <a:stretch/>
        </p:blipFill>
        <p:spPr>
          <a:xfrm>
            <a:off x="0" y="5287189"/>
            <a:ext cx="12192000" cy="1562083"/>
          </a:xfrm>
          <a:prstGeom prst="rect">
            <a:avLst/>
          </a:prstGeom>
        </p:spPr>
      </p:pic>
      <p:pic>
        <p:nvPicPr>
          <p:cNvPr id="29" name="Hình ảnh 7">
            <a:extLst>
              <a:ext uri="{FF2B5EF4-FFF2-40B4-BE49-F238E27FC236}">
                <a16:creationId xmlns:a16="http://schemas.microsoft.com/office/drawing/2014/main" id="{6814166E-DEF2-88B5-B8FD-83FBE74EB6E2}"/>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0" y="-11182"/>
            <a:ext cx="12192000" cy="1030013"/>
          </a:xfrm>
          <a:prstGeom prst="rect">
            <a:avLst/>
          </a:prstGeom>
        </p:spPr>
      </p:pic>
      <p:sp>
        <p:nvSpPr>
          <p:cNvPr id="19" name="Text">
            <a:extLst>
              <a:ext uri="{FF2B5EF4-FFF2-40B4-BE49-F238E27FC236}">
                <a16:creationId xmlns:a16="http://schemas.microsoft.com/office/drawing/2014/main" id="{0328B1CA-D24F-41AA-E4B9-8787F6DA75AE}"/>
              </a:ext>
            </a:extLst>
          </p:cNvPr>
          <p:cNvSpPr txBox="1"/>
          <p:nvPr/>
        </p:nvSpPr>
        <p:spPr>
          <a:xfrm>
            <a:off x="0" y="3028891"/>
            <a:ext cx="12192000" cy="800219"/>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4600" err="1">
                <a:gradFill>
                  <a:gsLst>
                    <a:gs pos="0">
                      <a:srgbClr val="EB1C24"/>
                    </a:gs>
                    <a:gs pos="78000">
                      <a:srgbClr val="B41E23"/>
                    </a:gs>
                    <a:gs pos="100000">
                      <a:srgbClr val="851319">
                        <a:alpha val="63000"/>
                      </a:srgbClr>
                    </a:gs>
                  </a:gsLst>
                  <a:lin ang="5400000" scaled="1"/>
                </a:gradFill>
                <a:effectLst>
                  <a:outerShdw blurRad="38100" dist="38100" dir="2700000" algn="tl">
                    <a:srgbClr val="000000">
                      <a:alpha val="43137"/>
                    </a:srgbClr>
                  </a:outerShdw>
                </a:effectLst>
                <a:latin typeface="SVN-Gilroy Heavy" panose="00000A00000000000000" pitchFamily="50" charset="0"/>
                <a:ea typeface="MiSans Heavy" panose="00000A00000000000000" charset="-122"/>
                <a:cs typeface="MiSans Medium" panose="00000600000000000000" charset="-122"/>
              </a:rPr>
              <a:t>BẦU</a:t>
            </a:r>
            <a:r>
              <a:rPr lang="en-US" altLang="zh-CN" sz="4600">
                <a:gradFill>
                  <a:gsLst>
                    <a:gs pos="0">
                      <a:srgbClr val="EB1C24"/>
                    </a:gs>
                    <a:gs pos="78000">
                      <a:srgbClr val="B41E23"/>
                    </a:gs>
                    <a:gs pos="100000">
                      <a:srgbClr val="851319">
                        <a:alpha val="63000"/>
                      </a:srgbClr>
                    </a:gs>
                  </a:gsLst>
                  <a:lin ang="5400000" scaled="1"/>
                </a:gradFill>
                <a:effectLst>
                  <a:outerShdw blurRad="38100" dist="38100" dir="2700000" algn="tl">
                    <a:srgbClr val="000000">
                      <a:alpha val="43137"/>
                    </a:srgbClr>
                  </a:outerShdw>
                </a:effectLst>
                <a:latin typeface="SVN-Gilroy Heavy" panose="00000A00000000000000" pitchFamily="50" charset="0"/>
                <a:ea typeface="MiSans Heavy" panose="00000A00000000000000" charset="-122"/>
                <a:cs typeface="MiSans Medium" panose="00000600000000000000" charset="-122"/>
              </a:rPr>
              <a:t> </a:t>
            </a:r>
            <a:r>
              <a:rPr lang="en-US" altLang="zh-CN" sz="4600" err="1">
                <a:gradFill>
                  <a:gsLst>
                    <a:gs pos="0">
                      <a:srgbClr val="EB1C24"/>
                    </a:gs>
                    <a:gs pos="78000">
                      <a:srgbClr val="B41E23"/>
                    </a:gs>
                    <a:gs pos="100000">
                      <a:srgbClr val="851319">
                        <a:alpha val="63000"/>
                      </a:srgbClr>
                    </a:gs>
                  </a:gsLst>
                  <a:lin ang="5400000" scaled="1"/>
                </a:gradFill>
                <a:effectLst>
                  <a:outerShdw blurRad="38100" dist="38100" dir="2700000" algn="tl">
                    <a:srgbClr val="000000">
                      <a:alpha val="43137"/>
                    </a:srgbClr>
                  </a:outerShdw>
                </a:effectLst>
                <a:latin typeface="SVN-Gilroy Heavy" panose="00000A00000000000000" pitchFamily="50" charset="0"/>
                <a:ea typeface="MiSans Heavy" panose="00000A00000000000000" charset="-122"/>
                <a:cs typeface="MiSans Medium" panose="00000600000000000000" charset="-122"/>
              </a:rPr>
              <a:t>ĐOÀN</a:t>
            </a:r>
            <a:r>
              <a:rPr lang="en-US" altLang="zh-CN" sz="4600">
                <a:gradFill>
                  <a:gsLst>
                    <a:gs pos="0">
                      <a:srgbClr val="EB1C24"/>
                    </a:gs>
                    <a:gs pos="78000">
                      <a:srgbClr val="B41E23"/>
                    </a:gs>
                    <a:gs pos="100000">
                      <a:srgbClr val="851319">
                        <a:alpha val="63000"/>
                      </a:srgbClr>
                    </a:gs>
                  </a:gsLst>
                  <a:lin ang="5400000" scaled="1"/>
                </a:gradFill>
                <a:effectLst>
                  <a:outerShdw blurRad="38100" dist="38100" dir="2700000" algn="tl">
                    <a:srgbClr val="000000">
                      <a:alpha val="43137"/>
                    </a:srgbClr>
                  </a:outerShdw>
                </a:effectLst>
                <a:latin typeface="SVN-Gilroy Heavy" panose="00000A00000000000000" pitchFamily="50" charset="0"/>
                <a:ea typeface="MiSans Heavy" panose="00000A00000000000000" charset="-122"/>
                <a:cs typeface="MiSans Medium" panose="00000600000000000000" charset="-122"/>
              </a:rPr>
              <a:t> </a:t>
            </a:r>
            <a:r>
              <a:rPr lang="en-US" altLang="zh-CN" sz="4600" err="1">
                <a:gradFill>
                  <a:gsLst>
                    <a:gs pos="0">
                      <a:srgbClr val="EB1C24"/>
                    </a:gs>
                    <a:gs pos="78000">
                      <a:srgbClr val="B41E23"/>
                    </a:gs>
                    <a:gs pos="100000">
                      <a:srgbClr val="851319">
                        <a:alpha val="63000"/>
                      </a:srgbClr>
                    </a:gs>
                  </a:gsLst>
                  <a:lin ang="5400000" scaled="1"/>
                </a:gradFill>
                <a:effectLst>
                  <a:outerShdw blurRad="38100" dist="38100" dir="2700000" algn="tl">
                    <a:srgbClr val="000000">
                      <a:alpha val="43137"/>
                    </a:srgbClr>
                  </a:outerShdw>
                </a:effectLst>
                <a:latin typeface="SVN-Gilroy Heavy" panose="00000A00000000000000" pitchFamily="50" charset="0"/>
                <a:ea typeface="MiSans Heavy" panose="00000A00000000000000" charset="-122"/>
                <a:cs typeface="MiSans Medium" panose="00000600000000000000" charset="-122"/>
              </a:rPr>
              <a:t>CHỦ</a:t>
            </a:r>
            <a:r>
              <a:rPr lang="en-US" altLang="zh-CN" sz="4600">
                <a:gradFill>
                  <a:gsLst>
                    <a:gs pos="0">
                      <a:srgbClr val="EB1C24"/>
                    </a:gs>
                    <a:gs pos="78000">
                      <a:srgbClr val="B41E23"/>
                    </a:gs>
                    <a:gs pos="100000">
                      <a:srgbClr val="851319">
                        <a:alpha val="63000"/>
                      </a:srgbClr>
                    </a:gs>
                  </a:gsLst>
                  <a:lin ang="5400000" scaled="1"/>
                </a:gradFill>
                <a:effectLst>
                  <a:outerShdw blurRad="38100" dist="38100" dir="2700000" algn="tl">
                    <a:srgbClr val="000000">
                      <a:alpha val="43137"/>
                    </a:srgbClr>
                  </a:outerShdw>
                </a:effectLst>
                <a:latin typeface="SVN-Gilroy Heavy" panose="00000A00000000000000" pitchFamily="50" charset="0"/>
                <a:ea typeface="MiSans Heavy" panose="00000A00000000000000" charset="-122"/>
                <a:cs typeface="MiSans Medium" panose="00000600000000000000" charset="-122"/>
              </a:rPr>
              <a:t> </a:t>
            </a:r>
            <a:r>
              <a:rPr lang="en-US" altLang="zh-CN" sz="4600" err="1">
                <a:gradFill>
                  <a:gsLst>
                    <a:gs pos="0">
                      <a:srgbClr val="EB1C24"/>
                    </a:gs>
                    <a:gs pos="78000">
                      <a:srgbClr val="B41E23"/>
                    </a:gs>
                    <a:gs pos="100000">
                      <a:srgbClr val="851319">
                        <a:alpha val="63000"/>
                      </a:srgbClr>
                    </a:gs>
                  </a:gsLst>
                  <a:lin ang="5400000" scaled="1"/>
                </a:gradFill>
                <a:effectLst>
                  <a:outerShdw blurRad="38100" dist="38100" dir="2700000" algn="tl">
                    <a:srgbClr val="000000">
                      <a:alpha val="43137"/>
                    </a:srgbClr>
                  </a:outerShdw>
                </a:effectLst>
                <a:latin typeface="SVN-Gilroy Heavy" panose="00000A00000000000000" pitchFamily="50" charset="0"/>
                <a:ea typeface="MiSans Heavy" panose="00000A00000000000000" charset="-122"/>
                <a:cs typeface="MiSans Medium" panose="00000600000000000000" charset="-122"/>
              </a:rPr>
              <a:t>TỊCH</a:t>
            </a:r>
            <a:endParaRPr kumimoji="0" lang="zh-CN" altLang="en-US" sz="4600" i="0" u="none" strike="noStrike" kern="1200" cap="none" spc="0" normalizeH="0" baseline="0" noProof="0">
              <a:ln>
                <a:noFill/>
              </a:ln>
              <a:gradFill>
                <a:gsLst>
                  <a:gs pos="0">
                    <a:srgbClr val="EB1C24"/>
                  </a:gs>
                  <a:gs pos="78000">
                    <a:srgbClr val="B41E23"/>
                  </a:gs>
                  <a:gs pos="100000">
                    <a:srgbClr val="851319">
                      <a:alpha val="63000"/>
                    </a:srgbClr>
                  </a:gs>
                </a:gsLst>
                <a:lin ang="5400000" scaled="1"/>
              </a:gradFill>
              <a:effectLst>
                <a:outerShdw blurRad="38100" dist="38100" dir="2700000" algn="tl">
                  <a:srgbClr val="000000">
                    <a:alpha val="43137"/>
                  </a:srgbClr>
                </a:outerShdw>
              </a:effectLst>
              <a:uLnTx/>
              <a:uFillTx/>
              <a:latin typeface="SVN-Gilroy Heavy" panose="00000A00000000000000" pitchFamily="50" charset="0"/>
              <a:ea typeface="MiSans Heavy" panose="00000A00000000000000" charset="-122"/>
              <a:cs typeface="MiSans Medium" panose="00000600000000000000" charset="-122"/>
            </a:endParaRPr>
          </a:p>
        </p:txBody>
      </p:sp>
      <p:sp>
        <p:nvSpPr>
          <p:cNvPr id="23" name="TextBox 22">
            <a:extLst>
              <a:ext uri="{FF2B5EF4-FFF2-40B4-BE49-F238E27FC236}">
                <a16:creationId xmlns:a16="http://schemas.microsoft.com/office/drawing/2014/main" id="{85631DE8-3DE1-3979-C5B3-30D1CFE426B2}"/>
              </a:ext>
            </a:extLst>
          </p:cNvPr>
          <p:cNvSpPr txBox="1"/>
          <p:nvPr/>
        </p:nvSpPr>
        <p:spPr>
          <a:xfrm>
            <a:off x="1017764" y="117680"/>
            <a:ext cx="10156472" cy="830997"/>
          </a:xfrm>
          <a:prstGeom prst="rect">
            <a:avLst/>
          </a:prstGeom>
          <a:noFill/>
        </p:spPr>
        <p:txBody>
          <a:bodyPr wrap="square">
            <a:spAutoFit/>
          </a:bodyPr>
          <a:lstStyle/>
          <a:p>
            <a:pPr algn="ctr" defTabSz="243870">
              <a:defRPr/>
            </a:pPr>
            <a:r>
              <a:rPr lang="en-US" altLang="zh-CN" sz="2400" b="1" spc="-100" dirty="0">
                <a:solidFill>
                  <a:srgbClr val="FDEC52"/>
                </a:solidFill>
                <a:effectLst>
                  <a:outerShdw blurRad="25400" dist="12700" dir="2700000" algn="tl" rotWithShape="0">
                    <a:prstClr val="black">
                      <a:alpha val="20000"/>
                    </a:prstClr>
                  </a:outerShdw>
                </a:effectLst>
                <a:latin typeface="SVN-Gilroy Heavy" panose="00000A00000000000000" pitchFamily="50" charset="0"/>
                <a:ea typeface="Baskerville" panose="02020502070401020303" pitchFamily="18" charset="0"/>
                <a:cs typeface="MiSans Medium" panose="00000600000000000000" charset="-122"/>
              </a:rPr>
              <a:t>ĐẠI HỘI ĐẢNG BỘ BỆNH VIỆN SẢN NHI NGHỆ AN </a:t>
            </a:r>
          </a:p>
          <a:p>
            <a:pPr algn="ctr" defTabSz="243870">
              <a:defRPr/>
            </a:pPr>
            <a:r>
              <a:rPr lang="en-US" altLang="zh-CN" sz="2400" b="1" spc="-100" dirty="0">
                <a:solidFill>
                  <a:srgbClr val="FDEC52"/>
                </a:solidFill>
                <a:effectLst>
                  <a:outerShdw blurRad="25400" dist="12700" dir="2700000" algn="tl" rotWithShape="0">
                    <a:prstClr val="black">
                      <a:alpha val="20000"/>
                    </a:prstClr>
                  </a:outerShdw>
                </a:effectLst>
                <a:latin typeface="SVN-Gilroy Heavy" panose="00000A00000000000000" pitchFamily="50" charset="0"/>
                <a:ea typeface="Baskerville" panose="02020502070401020303" pitchFamily="18" charset="0"/>
                <a:cs typeface="MiSans Medium" panose="00000600000000000000" charset="-122"/>
              </a:rPr>
              <a:t>LẦN THỨ XII, NHIỆM KỲ 2025 - 2030</a:t>
            </a:r>
            <a:endParaRPr kumimoji="0" lang="zh-CN" altLang="en-US" sz="2400" b="1" i="0" u="none" strike="noStrike" kern="1200" cap="none" spc="-100" normalizeH="0" baseline="0" noProof="0" dirty="0">
              <a:ln>
                <a:noFill/>
              </a:ln>
              <a:solidFill>
                <a:srgbClr val="FDEC52"/>
              </a:solidFill>
              <a:effectLst>
                <a:outerShdw blurRad="25400" dist="12700" dir="2700000" algn="tl" rotWithShape="0">
                  <a:prstClr val="black">
                    <a:alpha val="20000"/>
                  </a:prstClr>
                </a:outerShdw>
              </a:effectLst>
              <a:uLnTx/>
              <a:uFillTx/>
              <a:latin typeface="SVN-Gilroy Heavy" panose="00000A00000000000000" pitchFamily="50" charset="0"/>
              <a:ea typeface="MiSans Heavy" panose="00000A00000000000000" charset="-122"/>
              <a:cs typeface="MiSans Medium" panose="00000600000000000000" charset="-122"/>
            </a:endParaRPr>
          </a:p>
        </p:txBody>
      </p:sp>
    </p:spTree>
    <p:extLst>
      <p:ext uri="{BB962C8B-B14F-4D97-AF65-F5344CB8AC3E}">
        <p14:creationId xmlns:p14="http://schemas.microsoft.com/office/powerpoint/2010/main" val="4053859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nodeType="withEffect">
                                  <p:stCondLst>
                                    <p:cond delay="0"/>
                                  </p:stCondLst>
                                  <p:childTnLst>
                                    <p:animRot by="21600000">
                                      <p:cBhvr>
                                        <p:cTn id="6" dur="130000" fill="hold"/>
                                        <p:tgtEl>
                                          <p:spTgt spid="1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and orange background&#10;&#10;Description automatically generated">
            <a:extLst>
              <a:ext uri="{FF2B5EF4-FFF2-40B4-BE49-F238E27FC236}">
                <a16:creationId xmlns:a16="http://schemas.microsoft.com/office/drawing/2014/main" id="{5DF2110E-5DC1-591D-BE0A-8FFAE3021B79}"/>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0" y="0"/>
            <a:ext cx="12192000" cy="6858000"/>
          </a:xfrm>
          <a:prstGeom prst="rect">
            <a:avLst/>
          </a:prstGeom>
        </p:spPr>
      </p:pic>
      <p:grpSp>
        <p:nvGrpSpPr>
          <p:cNvPr id="3" name="Group 2">
            <a:extLst>
              <a:ext uri="{FF2B5EF4-FFF2-40B4-BE49-F238E27FC236}">
                <a16:creationId xmlns:a16="http://schemas.microsoft.com/office/drawing/2014/main" id="{62D2DA2D-350B-D457-C7A3-E8DBA704FD79}"/>
              </a:ext>
            </a:extLst>
          </p:cNvPr>
          <p:cNvGrpSpPr/>
          <p:nvPr/>
        </p:nvGrpSpPr>
        <p:grpSpPr>
          <a:xfrm rot="20386479">
            <a:off x="-4499032" y="7518405"/>
            <a:ext cx="4342818" cy="1692554"/>
            <a:chOff x="-941909" y="7844858"/>
            <a:chExt cx="11424039" cy="4452366"/>
          </a:xfrm>
        </p:grpSpPr>
        <p:pic>
          <p:nvPicPr>
            <p:cNvPr id="4" name="Picture 3" descr="A brown and black graphic of a bird&#10;&#10;Description automatically generated">
              <a:extLst>
                <a:ext uri="{FF2B5EF4-FFF2-40B4-BE49-F238E27FC236}">
                  <a16:creationId xmlns:a16="http://schemas.microsoft.com/office/drawing/2014/main" id="{D8400911-92A1-0C9E-DED5-EC8EB521B1FB}"/>
                </a:ext>
              </a:extLst>
            </p:cNvPr>
            <p:cNvPicPr>
              <a:picLocks noChangeAspect="1"/>
            </p:cNvPicPr>
            <p:nvPr/>
          </p:nvPicPr>
          <p:blipFill>
            <a:blip r:embed="rId5">
              <a:alphaModFix amt="0"/>
              <a:extLst>
                <a:ext uri="{28A0092B-C50C-407E-A947-70E740481C1C}">
                  <a14:useLocalDpi xmlns:a14="http://schemas.microsoft.com/office/drawing/2010/main" val="0"/>
                </a:ext>
              </a:extLst>
            </a:blip>
            <a:stretch>
              <a:fillRect/>
            </a:stretch>
          </p:blipFill>
          <p:spPr>
            <a:xfrm>
              <a:off x="3519216" y="9078391"/>
              <a:ext cx="6962914" cy="3218833"/>
            </a:xfrm>
            <a:prstGeom prst="rect">
              <a:avLst/>
            </a:prstGeom>
          </p:spPr>
        </p:pic>
        <p:pic>
          <p:nvPicPr>
            <p:cNvPr id="5" name="Picture 4" descr="A brown and black graphic of a bird&#10;&#10;Description automatically generated">
              <a:extLst>
                <a:ext uri="{FF2B5EF4-FFF2-40B4-BE49-F238E27FC236}">
                  <a16:creationId xmlns:a16="http://schemas.microsoft.com/office/drawing/2014/main" id="{CE05CB54-FC47-6C8C-3B12-CB843259BEF3}"/>
                </a:ext>
              </a:extLst>
            </p:cNvPr>
            <p:cNvPicPr>
              <a:picLocks noChangeAspect="1"/>
            </p:cNvPicPr>
            <p:nvPr/>
          </p:nvPicPr>
          <p:blipFill>
            <a:blip r:embed="rId5" cstate="hqprint">
              <a:alphaModFix amt="0"/>
              <a:extLst>
                <a:ext uri="{28A0092B-C50C-407E-A947-70E740481C1C}">
                  <a14:useLocalDpi xmlns:a14="http://schemas.microsoft.com/office/drawing/2010/main" val="0"/>
                </a:ext>
              </a:extLst>
            </a:blip>
            <a:stretch>
              <a:fillRect/>
            </a:stretch>
          </p:blipFill>
          <p:spPr>
            <a:xfrm>
              <a:off x="-941909" y="10009197"/>
              <a:ext cx="2671936" cy="1235190"/>
            </a:xfrm>
            <a:prstGeom prst="rect">
              <a:avLst/>
            </a:prstGeom>
          </p:spPr>
        </p:pic>
        <p:pic>
          <p:nvPicPr>
            <p:cNvPr id="6" name="Picture 5" descr="A brown and black graphic of a bird&#10;&#10;Description automatically generated">
              <a:extLst>
                <a:ext uri="{FF2B5EF4-FFF2-40B4-BE49-F238E27FC236}">
                  <a16:creationId xmlns:a16="http://schemas.microsoft.com/office/drawing/2014/main" id="{1B724C50-5B7C-C9C2-37FE-2663D2DDFF0A}"/>
                </a:ext>
              </a:extLst>
            </p:cNvPr>
            <p:cNvPicPr>
              <a:picLocks noChangeAspect="1"/>
            </p:cNvPicPr>
            <p:nvPr/>
          </p:nvPicPr>
          <p:blipFill>
            <a:blip r:embed="rId5">
              <a:alphaModFix amt="0"/>
              <a:extLst>
                <a:ext uri="{28A0092B-C50C-407E-A947-70E740481C1C}">
                  <a14:useLocalDpi xmlns:a14="http://schemas.microsoft.com/office/drawing/2010/main" val="0"/>
                </a:ext>
              </a:extLst>
            </a:blip>
            <a:stretch>
              <a:fillRect/>
            </a:stretch>
          </p:blipFill>
          <p:spPr>
            <a:xfrm>
              <a:off x="1928166" y="7844858"/>
              <a:ext cx="3883073" cy="1795076"/>
            </a:xfrm>
            <a:prstGeom prst="rect">
              <a:avLst/>
            </a:prstGeom>
          </p:spPr>
        </p:pic>
        <p:pic>
          <p:nvPicPr>
            <p:cNvPr id="7" name="Picture 6" descr="A brown and black graphic of a bird&#10;&#10;Description automatically generated">
              <a:extLst>
                <a:ext uri="{FF2B5EF4-FFF2-40B4-BE49-F238E27FC236}">
                  <a16:creationId xmlns:a16="http://schemas.microsoft.com/office/drawing/2014/main" id="{CAAFD3F2-EFA1-9872-CF32-FE6B994E8257}"/>
                </a:ext>
              </a:extLst>
            </p:cNvPr>
            <p:cNvPicPr>
              <a:picLocks noChangeAspect="1"/>
            </p:cNvPicPr>
            <p:nvPr/>
          </p:nvPicPr>
          <p:blipFill>
            <a:blip r:embed="rId6" cstate="hqprint">
              <a:alphaModFix amt="0"/>
              <a:extLst>
                <a:ext uri="{28A0092B-C50C-407E-A947-70E740481C1C}">
                  <a14:useLocalDpi xmlns:a14="http://schemas.microsoft.com/office/drawing/2010/main" val="0"/>
                </a:ext>
              </a:extLst>
            </a:blip>
            <a:stretch>
              <a:fillRect/>
            </a:stretch>
          </p:blipFill>
          <p:spPr>
            <a:xfrm>
              <a:off x="1491387" y="11196984"/>
              <a:ext cx="1676144" cy="774852"/>
            </a:xfrm>
            <a:prstGeom prst="rect">
              <a:avLst/>
            </a:prstGeom>
          </p:spPr>
        </p:pic>
      </p:grpSp>
      <p:pic>
        <p:nvPicPr>
          <p:cNvPr id="29" name="Cờ Đảng" descr="A red and black background&#10;&#10;Description automatically generated">
            <a:extLst>
              <a:ext uri="{FF2B5EF4-FFF2-40B4-BE49-F238E27FC236}">
                <a16:creationId xmlns:a16="http://schemas.microsoft.com/office/drawing/2014/main" id="{F598B609-9379-8810-E9D5-7F1457C5769F}"/>
              </a:ext>
            </a:extLst>
          </p:cNvPr>
          <p:cNvPicPr>
            <a:picLocks noChangeAspect="1"/>
          </p:cNvPicPr>
          <p:nvPr/>
        </p:nvPicPr>
        <p:blipFill rotWithShape="1">
          <a:blip r:embed="rId7">
            <a:alphaModFix amt="0"/>
            <a:extLst>
              <a:ext uri="{28A0092B-C50C-407E-A947-70E740481C1C}">
                <a14:useLocalDpi xmlns:a14="http://schemas.microsoft.com/office/drawing/2010/main" val="0"/>
              </a:ext>
            </a:extLst>
          </a:blip>
          <a:srcRect b="4250"/>
          <a:stretch/>
        </p:blipFill>
        <p:spPr>
          <a:xfrm>
            <a:off x="-7833570" y="1009620"/>
            <a:ext cx="11037884" cy="8373196"/>
          </a:xfrm>
          <a:prstGeom prst="rect">
            <a:avLst/>
          </a:prstGeom>
        </p:spPr>
      </p:pic>
      <p:pic>
        <p:nvPicPr>
          <p:cNvPr id="39" name="Picture 38" descr="A red background with a circular pattern&#10;&#10;Description automatically generated">
            <a:extLst>
              <a:ext uri="{FF2B5EF4-FFF2-40B4-BE49-F238E27FC236}">
                <a16:creationId xmlns:a16="http://schemas.microsoft.com/office/drawing/2014/main" id="{564D7CB8-5D19-2923-2FD8-5506ECD11DF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467" y="0"/>
            <a:ext cx="12187066" cy="6858000"/>
          </a:xfrm>
          <a:prstGeom prst="rect">
            <a:avLst/>
          </a:prstGeom>
        </p:spPr>
      </p:pic>
      <p:grpSp>
        <p:nvGrpSpPr>
          <p:cNvPr id="11" name="Group 10">
            <a:extLst>
              <a:ext uri="{FF2B5EF4-FFF2-40B4-BE49-F238E27FC236}">
                <a16:creationId xmlns:a16="http://schemas.microsoft.com/office/drawing/2014/main" id="{A0602E51-41FC-2A25-EB2D-890B77DF73E4}"/>
              </a:ext>
            </a:extLst>
          </p:cNvPr>
          <p:cNvGrpSpPr/>
          <p:nvPr/>
        </p:nvGrpSpPr>
        <p:grpSpPr>
          <a:xfrm>
            <a:off x="609600" y="505516"/>
            <a:ext cx="2193547" cy="878057"/>
            <a:chOff x="4762196" y="2546149"/>
            <a:chExt cx="4411048" cy="1765702"/>
          </a:xfrm>
        </p:grpSpPr>
        <p:pic>
          <p:nvPicPr>
            <p:cNvPr id="12" name="Picture 11" descr="A red flag with a yellow symbol&#10;&#10;Description automatically generated">
              <a:extLst>
                <a:ext uri="{FF2B5EF4-FFF2-40B4-BE49-F238E27FC236}">
                  <a16:creationId xmlns:a16="http://schemas.microsoft.com/office/drawing/2014/main" id="{3245CEEE-862C-F85B-3EC7-3E2672FD3BF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762196" y="2552500"/>
              <a:ext cx="2667608" cy="1752999"/>
            </a:xfrm>
            <a:prstGeom prst="rect">
              <a:avLst/>
            </a:prstGeom>
          </p:spPr>
        </p:pic>
        <p:pic>
          <p:nvPicPr>
            <p:cNvPr id="13" name="Picture 12" descr="A red flag with a yellow star&#10;&#10;Description automatically generated">
              <a:extLst>
                <a:ext uri="{FF2B5EF4-FFF2-40B4-BE49-F238E27FC236}">
                  <a16:creationId xmlns:a16="http://schemas.microsoft.com/office/drawing/2014/main" id="{F5F0C8B6-9791-2313-445B-42CF8FD99315}"/>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505636" y="2546149"/>
              <a:ext cx="2667608" cy="1765702"/>
            </a:xfrm>
            <a:prstGeom prst="rect">
              <a:avLst/>
            </a:prstGeom>
          </p:spPr>
        </p:pic>
      </p:grpSp>
      <p:grpSp>
        <p:nvGrpSpPr>
          <p:cNvPr id="37" name="Group 36">
            <a:extLst>
              <a:ext uri="{FF2B5EF4-FFF2-40B4-BE49-F238E27FC236}">
                <a16:creationId xmlns:a16="http://schemas.microsoft.com/office/drawing/2014/main" id="{EE036AEE-82C5-73C3-8E82-D63EE45E665B}"/>
              </a:ext>
            </a:extLst>
          </p:cNvPr>
          <p:cNvGrpSpPr/>
          <p:nvPr/>
        </p:nvGrpSpPr>
        <p:grpSpPr>
          <a:xfrm>
            <a:off x="9171634" y="376601"/>
            <a:ext cx="2056974" cy="1113605"/>
            <a:chOff x="9171634" y="376601"/>
            <a:chExt cx="2056974" cy="1113605"/>
          </a:xfrm>
        </p:grpSpPr>
        <p:grpSp>
          <p:nvGrpSpPr>
            <p:cNvPr id="28" name="Group 27">
              <a:extLst>
                <a:ext uri="{FF2B5EF4-FFF2-40B4-BE49-F238E27FC236}">
                  <a16:creationId xmlns:a16="http://schemas.microsoft.com/office/drawing/2014/main" id="{FE28D86F-BFAB-10F4-E50E-0A2F8CBFC7A7}"/>
                </a:ext>
              </a:extLst>
            </p:cNvPr>
            <p:cNvGrpSpPr/>
            <p:nvPr/>
          </p:nvGrpSpPr>
          <p:grpSpPr>
            <a:xfrm>
              <a:off x="9580050" y="376601"/>
              <a:ext cx="1240114" cy="886202"/>
              <a:chOff x="9656251" y="452801"/>
              <a:chExt cx="1240114" cy="886202"/>
            </a:xfrm>
          </p:grpSpPr>
          <p:pic>
            <p:nvPicPr>
              <p:cNvPr id="32" name="Picture 31" descr="A person with a beard and a person with a mustache&#10;&#10;Description automatically generated">
                <a:extLst>
                  <a:ext uri="{FF2B5EF4-FFF2-40B4-BE49-F238E27FC236}">
                    <a16:creationId xmlns:a16="http://schemas.microsoft.com/office/drawing/2014/main" id="{C5CC16C9-DEE0-BB84-ADEF-FD2FE2F27672}"/>
                  </a:ext>
                </a:extLst>
              </p:cNvPr>
              <p:cNvPicPr>
                <a:picLocks noChangeAspect="1"/>
              </p:cNvPicPr>
              <p:nvPr/>
            </p:nvPicPr>
            <p:blipFill>
              <a:blip r:embed="rId11" cstate="hqprint">
                <a:extLst>
                  <a:ext uri="{28A0092B-C50C-407E-A947-70E740481C1C}">
                    <a14:useLocalDpi xmlns:a14="http://schemas.microsoft.com/office/drawing/2010/main" val="0"/>
                  </a:ext>
                </a:extLst>
              </a:blip>
              <a:stretch>
                <a:fillRect/>
              </a:stretch>
            </p:blipFill>
            <p:spPr>
              <a:xfrm>
                <a:off x="9656251" y="452801"/>
                <a:ext cx="1240114" cy="886202"/>
              </a:xfrm>
              <a:prstGeom prst="rect">
                <a:avLst/>
              </a:prstGeom>
            </p:spPr>
          </p:pic>
          <p:pic>
            <p:nvPicPr>
              <p:cNvPr id="27" name="Picture 26" descr="A person with a beard and a person with a mustache&#10;&#10;Description automatically generated">
                <a:extLst>
                  <a:ext uri="{FF2B5EF4-FFF2-40B4-BE49-F238E27FC236}">
                    <a16:creationId xmlns:a16="http://schemas.microsoft.com/office/drawing/2014/main" id="{E6C73D14-AF4E-CAC0-EE5E-DBD9C01833B4}"/>
                  </a:ext>
                </a:extLst>
              </p:cNvPr>
              <p:cNvPicPr>
                <a:picLocks noChangeAspect="1"/>
              </p:cNvPicPr>
              <p:nvPr/>
            </p:nvPicPr>
            <p:blipFill>
              <a:blip r:embed="rId11" cstate="hqprint">
                <a:alphaModFix amt="0"/>
                <a:extLst>
                  <a:ext uri="{28A0092B-C50C-407E-A947-70E740481C1C}">
                    <a14:useLocalDpi xmlns:a14="http://schemas.microsoft.com/office/drawing/2010/main" val="0"/>
                  </a:ext>
                </a:extLst>
              </a:blip>
              <a:stretch>
                <a:fillRect/>
              </a:stretch>
            </p:blipFill>
            <p:spPr>
              <a:xfrm>
                <a:off x="9656251" y="452801"/>
                <a:ext cx="1240114" cy="886202"/>
              </a:xfrm>
              <a:prstGeom prst="rect">
                <a:avLst/>
              </a:prstGeom>
            </p:spPr>
          </p:pic>
        </p:grpSp>
        <p:sp>
          <p:nvSpPr>
            <p:cNvPr id="33" name="Text">
              <a:extLst>
                <a:ext uri="{FF2B5EF4-FFF2-40B4-BE49-F238E27FC236}">
                  <a16:creationId xmlns:a16="http://schemas.microsoft.com/office/drawing/2014/main" id="{F85F37AB-66D0-4EE7-795F-1DDD25BFD443}"/>
                </a:ext>
              </a:extLst>
            </p:cNvPr>
            <p:cNvSpPr txBox="1"/>
            <p:nvPr/>
          </p:nvSpPr>
          <p:spPr>
            <a:xfrm>
              <a:off x="9171634" y="1243985"/>
              <a:ext cx="2056974" cy="246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000" i="0" u="none" strike="noStrike" kern="1200" cap="none" spc="40" normalizeH="0" baseline="0" noProof="0">
                  <a:ln>
                    <a:noFill/>
                  </a:ln>
                  <a:solidFill>
                    <a:srgbClr val="FBEED2"/>
                  </a:solidFill>
                  <a:uLnTx/>
                  <a:uFillTx/>
                  <a:latin typeface="SVN-Gilroy SemiBold" panose="00000700000000000000" pitchFamily="50" charset="0"/>
                  <a:ea typeface="MiSans Heavy" panose="00000A00000000000000" charset="-122"/>
                  <a:cs typeface="MiSans Medium" panose="00000600000000000000" charset="-122"/>
                </a:rPr>
                <a:t>ĐẢNG BỘ BỆNH VIỆN SẢN NHI</a:t>
              </a:r>
              <a:endParaRPr kumimoji="0" lang="zh-CN" altLang="en-US" sz="1000" i="0" u="none" strike="noStrike" kern="1200" cap="none" spc="40" normalizeH="0" baseline="0" noProof="0">
                <a:ln>
                  <a:noFill/>
                </a:ln>
                <a:solidFill>
                  <a:srgbClr val="FBEED2"/>
                </a:solidFill>
                <a:uLnTx/>
                <a:uFillTx/>
                <a:latin typeface="SVN-Gilroy SemiBold" panose="00000700000000000000" pitchFamily="50" charset="0"/>
                <a:ea typeface="MiSans Heavy" panose="00000A00000000000000" charset="-122"/>
                <a:cs typeface="MiSans Medium" panose="00000600000000000000" charset="-122"/>
              </a:endParaRPr>
            </a:p>
          </p:txBody>
        </p:sp>
      </p:grpSp>
      <p:sp>
        <p:nvSpPr>
          <p:cNvPr id="21" name="TextBox 20">
            <a:extLst>
              <a:ext uri="{FF2B5EF4-FFF2-40B4-BE49-F238E27FC236}">
                <a16:creationId xmlns:a16="http://schemas.microsoft.com/office/drawing/2014/main" id="{8E850CD0-4811-2BBD-4294-38AFFD9624D9}"/>
              </a:ext>
            </a:extLst>
          </p:cNvPr>
          <p:cNvSpPr txBox="1"/>
          <p:nvPr/>
        </p:nvSpPr>
        <p:spPr>
          <a:xfrm>
            <a:off x="3850249" y="658883"/>
            <a:ext cx="4297074" cy="1163559"/>
          </a:xfrm>
          <a:prstGeom prst="rect">
            <a:avLst/>
          </a:prstGeom>
          <a:noFill/>
          <a:effectLst>
            <a:outerShdw blurRad="12700" dist="12700" dir="2700000" algn="tl" rotWithShape="0">
              <a:prstClr val="black">
                <a:alpha val="40000"/>
              </a:prstClr>
            </a:outerShdw>
          </a:effectLst>
        </p:spPr>
        <p:txBody>
          <a:bodyPr wrap="none" lIns="91440" tIns="45720" rIns="91440" bIns="75600" rtlCol="0">
            <a:spAutoFit/>
          </a:bodyPr>
          <a:lstStyle/>
          <a:p>
            <a:pPr algn="ctr"/>
            <a:r>
              <a:rPr lang="en-US" sz="4000" b="1" spc="-89">
                <a:gradFill>
                  <a:gsLst>
                    <a:gs pos="97980">
                      <a:srgbClr val="F9E2BA"/>
                    </a:gs>
                    <a:gs pos="83000">
                      <a:srgbClr val="FBEED2"/>
                    </a:gs>
                    <a:gs pos="70000">
                      <a:srgbClr val="D9BFA1"/>
                    </a:gs>
                    <a:gs pos="51000">
                      <a:srgbClr val="E8CFA1"/>
                    </a:gs>
                    <a:gs pos="31000">
                      <a:srgbClr val="FADBA2"/>
                    </a:gs>
                    <a:gs pos="0">
                      <a:srgbClr val="FBEFD0"/>
                    </a:gs>
                  </a:gsLst>
                  <a:lin ang="0" scaled="0"/>
                </a:gradFill>
                <a:latin typeface="Baskerville" panose="02020502070401020303" pitchFamily="18" charset="0"/>
                <a:ea typeface="Baskerville" panose="02020502070401020303" pitchFamily="18" charset="0"/>
              </a:rPr>
              <a:t>DANH </a:t>
            </a:r>
            <a:r>
              <a:rPr lang="en-US" sz="4000" b="1" spc="-89" err="1">
                <a:gradFill>
                  <a:gsLst>
                    <a:gs pos="97980">
                      <a:srgbClr val="F9E2BA"/>
                    </a:gs>
                    <a:gs pos="83000">
                      <a:srgbClr val="FBEED2"/>
                    </a:gs>
                    <a:gs pos="70000">
                      <a:srgbClr val="D9BFA1"/>
                    </a:gs>
                    <a:gs pos="51000">
                      <a:srgbClr val="E8CFA1"/>
                    </a:gs>
                    <a:gs pos="31000">
                      <a:srgbClr val="FADBA2"/>
                    </a:gs>
                    <a:gs pos="0">
                      <a:srgbClr val="FBEFD0"/>
                    </a:gs>
                  </a:gsLst>
                  <a:lin ang="0" scaled="0"/>
                </a:gradFill>
                <a:latin typeface="Baskerville" panose="02020502070401020303" pitchFamily="18" charset="0"/>
                <a:ea typeface="Baskerville" panose="02020502070401020303" pitchFamily="18" charset="0"/>
              </a:rPr>
              <a:t>SÁCH</a:t>
            </a:r>
            <a:r>
              <a:rPr lang="en-US" sz="4000" b="1" spc="-89">
                <a:gradFill>
                  <a:gsLst>
                    <a:gs pos="97980">
                      <a:srgbClr val="F9E2BA"/>
                    </a:gs>
                    <a:gs pos="83000">
                      <a:srgbClr val="FBEED2"/>
                    </a:gs>
                    <a:gs pos="70000">
                      <a:srgbClr val="D9BFA1"/>
                    </a:gs>
                    <a:gs pos="51000">
                      <a:srgbClr val="E8CFA1"/>
                    </a:gs>
                    <a:gs pos="31000">
                      <a:srgbClr val="FADBA2"/>
                    </a:gs>
                    <a:gs pos="0">
                      <a:srgbClr val="FBEFD0"/>
                    </a:gs>
                  </a:gsLst>
                  <a:lin ang="0" scaled="0"/>
                </a:gradFill>
                <a:latin typeface="Baskerville" panose="02020502070401020303" pitchFamily="18" charset="0"/>
                <a:ea typeface="Baskerville" panose="02020502070401020303" pitchFamily="18" charset="0"/>
              </a:rPr>
              <a:t> </a:t>
            </a:r>
            <a:r>
              <a:rPr lang="en-US" sz="4000" b="1" spc="-89" err="1">
                <a:gradFill>
                  <a:gsLst>
                    <a:gs pos="97980">
                      <a:srgbClr val="F9E2BA"/>
                    </a:gs>
                    <a:gs pos="83000">
                      <a:srgbClr val="FBEED2"/>
                    </a:gs>
                    <a:gs pos="70000">
                      <a:srgbClr val="D9BFA1"/>
                    </a:gs>
                    <a:gs pos="51000">
                      <a:srgbClr val="E8CFA1"/>
                    </a:gs>
                    <a:gs pos="31000">
                      <a:srgbClr val="FADBA2"/>
                    </a:gs>
                    <a:gs pos="0">
                      <a:srgbClr val="FBEFD0"/>
                    </a:gs>
                  </a:gsLst>
                  <a:lin ang="0" scaled="0"/>
                </a:gradFill>
                <a:latin typeface="Baskerville" panose="02020502070401020303" pitchFamily="18" charset="0"/>
                <a:ea typeface="Baskerville" panose="02020502070401020303" pitchFamily="18" charset="0"/>
              </a:rPr>
              <a:t>BẦU</a:t>
            </a:r>
            <a:endParaRPr lang="en-US" sz="4000" b="1" spc="-89">
              <a:gradFill>
                <a:gsLst>
                  <a:gs pos="97980">
                    <a:srgbClr val="F9E2BA"/>
                  </a:gs>
                  <a:gs pos="83000">
                    <a:srgbClr val="FBEED2"/>
                  </a:gs>
                  <a:gs pos="70000">
                    <a:srgbClr val="D9BFA1"/>
                  </a:gs>
                  <a:gs pos="51000">
                    <a:srgbClr val="E8CFA1"/>
                  </a:gs>
                  <a:gs pos="31000">
                    <a:srgbClr val="FADBA2"/>
                  </a:gs>
                  <a:gs pos="0">
                    <a:srgbClr val="FBEFD0"/>
                  </a:gs>
                </a:gsLst>
                <a:lin ang="0" scaled="0"/>
              </a:gradFill>
              <a:latin typeface="Baskerville" panose="02020502070401020303" pitchFamily="18" charset="0"/>
              <a:ea typeface="Baskerville" panose="02020502070401020303" pitchFamily="18" charset="0"/>
            </a:endParaRPr>
          </a:p>
          <a:p>
            <a:pPr algn="ctr">
              <a:lnSpc>
                <a:spcPct val="105357"/>
              </a:lnSpc>
              <a:spcBef>
                <a:spcPts val="300"/>
              </a:spcBef>
            </a:pPr>
            <a:r>
              <a:rPr lang="en-US" sz="2500" b="1" err="1">
                <a:gradFill>
                  <a:gsLst>
                    <a:gs pos="97980">
                      <a:srgbClr val="F9E2BA"/>
                    </a:gs>
                    <a:gs pos="83000">
                      <a:srgbClr val="FBEED2"/>
                    </a:gs>
                    <a:gs pos="70000">
                      <a:srgbClr val="D9BFA1"/>
                    </a:gs>
                    <a:gs pos="51000">
                      <a:srgbClr val="E8CFA1"/>
                    </a:gs>
                    <a:gs pos="31000">
                      <a:srgbClr val="FADBA2"/>
                    </a:gs>
                    <a:gs pos="0">
                      <a:srgbClr val="FBEFD0"/>
                    </a:gs>
                  </a:gsLst>
                  <a:lin ang="0" scaled="0"/>
                </a:gradFill>
                <a:latin typeface="SVN-Gilroy XBold" panose="00000900000000000000" pitchFamily="50" charset="0"/>
                <a:ea typeface="Baskerville" panose="02020502070401020303" pitchFamily="18" charset="0"/>
              </a:rPr>
              <a:t>ĐOÀN</a:t>
            </a:r>
            <a:r>
              <a:rPr lang="en-US" sz="2500" b="1">
                <a:gradFill>
                  <a:gsLst>
                    <a:gs pos="97980">
                      <a:srgbClr val="F9E2BA"/>
                    </a:gs>
                    <a:gs pos="83000">
                      <a:srgbClr val="FBEED2"/>
                    </a:gs>
                    <a:gs pos="70000">
                      <a:srgbClr val="D9BFA1"/>
                    </a:gs>
                    <a:gs pos="51000">
                      <a:srgbClr val="E8CFA1"/>
                    </a:gs>
                    <a:gs pos="31000">
                      <a:srgbClr val="FADBA2"/>
                    </a:gs>
                    <a:gs pos="0">
                      <a:srgbClr val="FBEFD0"/>
                    </a:gs>
                  </a:gsLst>
                  <a:lin ang="0" scaled="0"/>
                </a:gradFill>
                <a:latin typeface="SVN-Gilroy XBold" panose="00000900000000000000" pitchFamily="50" charset="0"/>
                <a:ea typeface="Baskerville" panose="02020502070401020303" pitchFamily="18" charset="0"/>
              </a:rPr>
              <a:t> </a:t>
            </a:r>
            <a:r>
              <a:rPr lang="en-US" sz="2500" b="1" err="1">
                <a:gradFill>
                  <a:gsLst>
                    <a:gs pos="97980">
                      <a:srgbClr val="F9E2BA"/>
                    </a:gs>
                    <a:gs pos="83000">
                      <a:srgbClr val="FBEED2"/>
                    </a:gs>
                    <a:gs pos="70000">
                      <a:srgbClr val="D9BFA1"/>
                    </a:gs>
                    <a:gs pos="51000">
                      <a:srgbClr val="E8CFA1"/>
                    </a:gs>
                    <a:gs pos="31000">
                      <a:srgbClr val="FADBA2"/>
                    </a:gs>
                    <a:gs pos="0">
                      <a:srgbClr val="FBEFD0"/>
                    </a:gs>
                  </a:gsLst>
                  <a:lin ang="0" scaled="0"/>
                </a:gradFill>
                <a:latin typeface="SVN-Gilroy XBold" panose="00000900000000000000" pitchFamily="50" charset="0"/>
                <a:ea typeface="Baskerville" panose="02020502070401020303" pitchFamily="18" charset="0"/>
              </a:rPr>
              <a:t>CHỦ</a:t>
            </a:r>
            <a:r>
              <a:rPr lang="en-US" sz="2500" b="1">
                <a:gradFill>
                  <a:gsLst>
                    <a:gs pos="97980">
                      <a:srgbClr val="F9E2BA"/>
                    </a:gs>
                    <a:gs pos="83000">
                      <a:srgbClr val="FBEED2"/>
                    </a:gs>
                    <a:gs pos="70000">
                      <a:srgbClr val="D9BFA1"/>
                    </a:gs>
                    <a:gs pos="51000">
                      <a:srgbClr val="E8CFA1"/>
                    </a:gs>
                    <a:gs pos="31000">
                      <a:srgbClr val="FADBA2"/>
                    </a:gs>
                    <a:gs pos="0">
                      <a:srgbClr val="FBEFD0"/>
                    </a:gs>
                  </a:gsLst>
                  <a:lin ang="0" scaled="0"/>
                </a:gradFill>
                <a:latin typeface="SVN-Gilroy XBold" panose="00000900000000000000" pitchFamily="50" charset="0"/>
                <a:ea typeface="Baskerville" panose="02020502070401020303" pitchFamily="18" charset="0"/>
              </a:rPr>
              <a:t> </a:t>
            </a:r>
            <a:r>
              <a:rPr lang="en-US" sz="2500" b="1" err="1">
                <a:gradFill>
                  <a:gsLst>
                    <a:gs pos="97980">
                      <a:srgbClr val="F9E2BA"/>
                    </a:gs>
                    <a:gs pos="83000">
                      <a:srgbClr val="FBEED2"/>
                    </a:gs>
                    <a:gs pos="70000">
                      <a:srgbClr val="D9BFA1"/>
                    </a:gs>
                    <a:gs pos="51000">
                      <a:srgbClr val="E8CFA1"/>
                    </a:gs>
                    <a:gs pos="31000">
                      <a:srgbClr val="FADBA2"/>
                    </a:gs>
                    <a:gs pos="0">
                      <a:srgbClr val="FBEFD0"/>
                    </a:gs>
                  </a:gsLst>
                  <a:lin ang="0" scaled="0"/>
                </a:gradFill>
                <a:latin typeface="SVN-Gilroy XBold" panose="00000900000000000000" pitchFamily="50" charset="0"/>
                <a:ea typeface="Baskerville" panose="02020502070401020303" pitchFamily="18" charset="0"/>
              </a:rPr>
              <a:t>TỊCH</a:t>
            </a:r>
            <a:r>
              <a:rPr lang="en-US" sz="2500" b="1">
                <a:gradFill>
                  <a:gsLst>
                    <a:gs pos="97980">
                      <a:srgbClr val="F9E2BA"/>
                    </a:gs>
                    <a:gs pos="83000">
                      <a:srgbClr val="FBEED2"/>
                    </a:gs>
                    <a:gs pos="70000">
                      <a:srgbClr val="D9BFA1"/>
                    </a:gs>
                    <a:gs pos="51000">
                      <a:srgbClr val="E8CFA1"/>
                    </a:gs>
                    <a:gs pos="31000">
                      <a:srgbClr val="FADBA2"/>
                    </a:gs>
                    <a:gs pos="0">
                      <a:srgbClr val="FBEFD0"/>
                    </a:gs>
                  </a:gsLst>
                  <a:lin ang="0" scaled="0"/>
                </a:gradFill>
                <a:latin typeface="SVN-Gilroy XBold" panose="00000900000000000000" pitchFamily="50" charset="0"/>
                <a:ea typeface="Baskerville" panose="02020502070401020303" pitchFamily="18" charset="0"/>
              </a:rPr>
              <a:t> </a:t>
            </a:r>
            <a:r>
              <a:rPr lang="en-US" sz="2500" b="1" err="1">
                <a:gradFill>
                  <a:gsLst>
                    <a:gs pos="97980">
                      <a:srgbClr val="F9E2BA"/>
                    </a:gs>
                    <a:gs pos="83000">
                      <a:srgbClr val="FBEED2"/>
                    </a:gs>
                    <a:gs pos="70000">
                      <a:srgbClr val="D9BFA1"/>
                    </a:gs>
                    <a:gs pos="51000">
                      <a:srgbClr val="E8CFA1"/>
                    </a:gs>
                    <a:gs pos="31000">
                      <a:srgbClr val="FADBA2"/>
                    </a:gs>
                    <a:gs pos="0">
                      <a:srgbClr val="FBEFD0"/>
                    </a:gs>
                  </a:gsLst>
                  <a:lin ang="0" scaled="0"/>
                </a:gradFill>
                <a:latin typeface="SVN-Gilroy XBold" panose="00000900000000000000" pitchFamily="50" charset="0"/>
                <a:ea typeface="Baskerville" panose="02020502070401020303" pitchFamily="18" charset="0"/>
              </a:rPr>
              <a:t>ĐẠI</a:t>
            </a:r>
            <a:r>
              <a:rPr lang="en-US" sz="2500" b="1">
                <a:gradFill>
                  <a:gsLst>
                    <a:gs pos="97980">
                      <a:srgbClr val="F9E2BA"/>
                    </a:gs>
                    <a:gs pos="83000">
                      <a:srgbClr val="FBEED2"/>
                    </a:gs>
                    <a:gs pos="70000">
                      <a:srgbClr val="D9BFA1"/>
                    </a:gs>
                    <a:gs pos="51000">
                      <a:srgbClr val="E8CFA1"/>
                    </a:gs>
                    <a:gs pos="31000">
                      <a:srgbClr val="FADBA2"/>
                    </a:gs>
                    <a:gs pos="0">
                      <a:srgbClr val="FBEFD0"/>
                    </a:gs>
                  </a:gsLst>
                  <a:lin ang="0" scaled="0"/>
                </a:gradFill>
                <a:latin typeface="SVN-Gilroy XBold" panose="00000900000000000000" pitchFamily="50" charset="0"/>
                <a:ea typeface="Baskerville" panose="02020502070401020303" pitchFamily="18" charset="0"/>
              </a:rPr>
              <a:t> </a:t>
            </a:r>
            <a:r>
              <a:rPr lang="en-US" sz="2500" b="1" err="1">
                <a:gradFill>
                  <a:gsLst>
                    <a:gs pos="97980">
                      <a:srgbClr val="F9E2BA"/>
                    </a:gs>
                    <a:gs pos="83000">
                      <a:srgbClr val="FBEED2"/>
                    </a:gs>
                    <a:gs pos="70000">
                      <a:srgbClr val="D9BFA1"/>
                    </a:gs>
                    <a:gs pos="51000">
                      <a:srgbClr val="E8CFA1"/>
                    </a:gs>
                    <a:gs pos="31000">
                      <a:srgbClr val="FADBA2"/>
                    </a:gs>
                    <a:gs pos="0">
                      <a:srgbClr val="FBEFD0"/>
                    </a:gs>
                  </a:gsLst>
                  <a:lin ang="0" scaled="0"/>
                </a:gradFill>
                <a:latin typeface="SVN-Gilroy XBold" panose="00000900000000000000" pitchFamily="50" charset="0"/>
                <a:ea typeface="Baskerville" panose="02020502070401020303" pitchFamily="18" charset="0"/>
              </a:rPr>
              <a:t>HỘI</a:t>
            </a:r>
            <a:endParaRPr lang="vi-VN" sz="2500" b="1">
              <a:gradFill>
                <a:gsLst>
                  <a:gs pos="97980">
                    <a:srgbClr val="F9E2BA"/>
                  </a:gs>
                  <a:gs pos="83000">
                    <a:srgbClr val="FBEED2"/>
                  </a:gs>
                  <a:gs pos="70000">
                    <a:srgbClr val="D9BFA1"/>
                  </a:gs>
                  <a:gs pos="51000">
                    <a:srgbClr val="E8CFA1"/>
                  </a:gs>
                  <a:gs pos="31000">
                    <a:srgbClr val="FADBA2"/>
                  </a:gs>
                  <a:gs pos="0">
                    <a:srgbClr val="FBEFD0"/>
                  </a:gs>
                </a:gsLst>
                <a:lin ang="0" scaled="0"/>
              </a:gradFill>
              <a:latin typeface="Baskerville" panose="02020502070401020303" pitchFamily="18" charset="0"/>
              <a:ea typeface="Baskerville" panose="02020502070401020303" pitchFamily="18" charset="0"/>
            </a:endParaRPr>
          </a:p>
        </p:txBody>
      </p:sp>
      <p:grpSp>
        <p:nvGrpSpPr>
          <p:cNvPr id="41" name="Group 40">
            <a:extLst>
              <a:ext uri="{FF2B5EF4-FFF2-40B4-BE49-F238E27FC236}">
                <a16:creationId xmlns:a16="http://schemas.microsoft.com/office/drawing/2014/main" id="{498EBB6D-35B7-4BD6-1741-F5FC9745449F}"/>
              </a:ext>
            </a:extLst>
          </p:cNvPr>
          <p:cNvGrpSpPr/>
          <p:nvPr/>
        </p:nvGrpSpPr>
        <p:grpSpPr>
          <a:xfrm>
            <a:off x="3963902" y="1665928"/>
            <a:ext cx="4291356" cy="732078"/>
            <a:chOff x="1770057" y="3104359"/>
            <a:chExt cx="4291356" cy="732078"/>
          </a:xfrm>
        </p:grpSpPr>
        <p:cxnSp>
          <p:nvCxnSpPr>
            <p:cNvPr id="30" name="Straight Connector 29">
              <a:extLst>
                <a:ext uri="{FF2B5EF4-FFF2-40B4-BE49-F238E27FC236}">
                  <a16:creationId xmlns:a16="http://schemas.microsoft.com/office/drawing/2014/main" id="{9B75FA25-320C-3901-AD5A-FA5C53AFC2C1}"/>
                </a:ext>
              </a:extLst>
            </p:cNvPr>
            <p:cNvCxnSpPr>
              <a:cxnSpLocks/>
            </p:cNvCxnSpPr>
            <p:nvPr/>
          </p:nvCxnSpPr>
          <p:spPr>
            <a:xfrm>
              <a:off x="2112132" y="3396364"/>
              <a:ext cx="3468460" cy="0"/>
            </a:xfrm>
            <a:prstGeom prst="line">
              <a:avLst/>
            </a:prstGeom>
            <a:ln w="9525">
              <a:gradFill>
                <a:gsLst>
                  <a:gs pos="0">
                    <a:srgbClr val="FBEED2"/>
                  </a:gs>
                  <a:gs pos="100000">
                    <a:srgbClr val="D9BFA1"/>
                  </a:gs>
                </a:gsLst>
                <a:lin ang="5400000" scaled="1"/>
              </a:gradFill>
            </a:ln>
          </p:spPr>
          <p:style>
            <a:lnRef idx="2">
              <a:schemeClr val="accent1"/>
            </a:lnRef>
            <a:fillRef idx="0">
              <a:schemeClr val="accent1"/>
            </a:fillRef>
            <a:effectRef idx="1">
              <a:schemeClr val="accent1"/>
            </a:effectRef>
            <a:fontRef idx="minor">
              <a:schemeClr val="tx1"/>
            </a:fontRef>
          </p:style>
        </p:cxnSp>
        <p:pic>
          <p:nvPicPr>
            <p:cNvPr id="40" name="Light">
              <a:extLst>
                <a:ext uri="{FF2B5EF4-FFF2-40B4-BE49-F238E27FC236}">
                  <a16:creationId xmlns:a16="http://schemas.microsoft.com/office/drawing/2014/main" id="{9BD1C04E-24AE-4A49-8688-627E052FEE46}"/>
                </a:ext>
              </a:extLst>
            </p:cNvPr>
            <p:cNvPicPr>
              <a:picLocks noChangeAspect="1"/>
            </p:cNvPicPr>
            <p:nvPr/>
          </p:nvPicPr>
          <p:blipFill rotWithShape="1">
            <a:blip r:embed="rId12">
              <a:duotone>
                <a:schemeClr val="accent2">
                  <a:shade val="45000"/>
                  <a:satMod val="135000"/>
                </a:schemeClr>
                <a:prstClr val="white"/>
              </a:duotone>
            </a:blip>
            <a:srcRect t="17637" r="2814" b="31905"/>
            <a:stretch/>
          </p:blipFill>
          <p:spPr>
            <a:xfrm rot="10800000">
              <a:off x="1770057" y="3104359"/>
              <a:ext cx="4291356" cy="732078"/>
            </a:xfrm>
            <a:custGeom>
              <a:avLst/>
              <a:gdLst>
                <a:gd name="connsiteX0" fmla="*/ 0 w 7506518"/>
                <a:gd name="connsiteY0" fmla="*/ 0 h 1681655"/>
                <a:gd name="connsiteX1" fmla="*/ 7506519 w 7506518"/>
                <a:gd name="connsiteY1" fmla="*/ 0 h 1681655"/>
                <a:gd name="connsiteX2" fmla="*/ 7506519 w 7506518"/>
                <a:gd name="connsiteY2" fmla="*/ 1681655 h 1681655"/>
                <a:gd name="connsiteX3" fmla="*/ 0 w 7506518"/>
                <a:gd name="connsiteY3" fmla="*/ 1681655 h 1681655"/>
              </a:gdLst>
              <a:ahLst/>
              <a:cxnLst>
                <a:cxn ang="0">
                  <a:pos x="connsiteX0" y="connsiteY0"/>
                </a:cxn>
                <a:cxn ang="0">
                  <a:pos x="connsiteX1" y="connsiteY1"/>
                </a:cxn>
                <a:cxn ang="0">
                  <a:pos x="connsiteX2" y="connsiteY2"/>
                </a:cxn>
                <a:cxn ang="0">
                  <a:pos x="connsiteX3" y="connsiteY3"/>
                </a:cxn>
              </a:cxnLst>
              <a:rect l="l" t="t" r="r" b="b"/>
              <a:pathLst>
                <a:path w="7506518" h="1681655">
                  <a:moveTo>
                    <a:pt x="0" y="0"/>
                  </a:moveTo>
                  <a:lnTo>
                    <a:pt x="7506519" y="0"/>
                  </a:lnTo>
                  <a:lnTo>
                    <a:pt x="7506519" y="1681655"/>
                  </a:lnTo>
                  <a:lnTo>
                    <a:pt x="0" y="1681655"/>
                  </a:lnTo>
                  <a:close/>
                </a:path>
              </a:pathLst>
            </a:custGeom>
          </p:spPr>
        </p:pic>
        <p:sp>
          <p:nvSpPr>
            <p:cNvPr id="35" name="Graphic 30">
              <a:extLst>
                <a:ext uri="{FF2B5EF4-FFF2-40B4-BE49-F238E27FC236}">
                  <a16:creationId xmlns:a16="http://schemas.microsoft.com/office/drawing/2014/main" id="{E5816A37-247D-41D9-EBCB-13DAF17436E5}"/>
                </a:ext>
              </a:extLst>
            </p:cNvPr>
            <p:cNvSpPr/>
            <p:nvPr/>
          </p:nvSpPr>
          <p:spPr>
            <a:xfrm rot="13500000">
              <a:off x="3797309" y="3355368"/>
              <a:ext cx="98107" cy="98107"/>
            </a:xfrm>
            <a:custGeom>
              <a:avLst/>
              <a:gdLst>
                <a:gd name="connsiteX0" fmla="*/ 89821 w 98107"/>
                <a:gd name="connsiteY0" fmla="*/ 0 h 98107"/>
                <a:gd name="connsiteX1" fmla="*/ 98108 w 98107"/>
                <a:gd name="connsiteY1" fmla="*/ 8287 h 98107"/>
                <a:gd name="connsiteX2" fmla="*/ 98108 w 98107"/>
                <a:gd name="connsiteY2" fmla="*/ 89821 h 98107"/>
                <a:gd name="connsiteX3" fmla="*/ 89821 w 98107"/>
                <a:gd name="connsiteY3" fmla="*/ 98108 h 98107"/>
                <a:gd name="connsiteX4" fmla="*/ 8287 w 98107"/>
                <a:gd name="connsiteY4" fmla="*/ 98108 h 98107"/>
                <a:gd name="connsiteX5" fmla="*/ 0 w 98107"/>
                <a:gd name="connsiteY5" fmla="*/ 89821 h 98107"/>
                <a:gd name="connsiteX6" fmla="*/ 0 w 98107"/>
                <a:gd name="connsiteY6" fmla="*/ 8287 h 98107"/>
                <a:gd name="connsiteX7" fmla="*/ 8287 w 98107"/>
                <a:gd name="connsiteY7" fmla="*/ 0 h 98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8107" h="98107">
                  <a:moveTo>
                    <a:pt x="89821" y="0"/>
                  </a:moveTo>
                  <a:cubicBezTo>
                    <a:pt x="94397" y="0"/>
                    <a:pt x="98108" y="3710"/>
                    <a:pt x="98108" y="8287"/>
                  </a:cubicBezTo>
                  <a:lnTo>
                    <a:pt x="98108" y="89821"/>
                  </a:lnTo>
                  <a:cubicBezTo>
                    <a:pt x="98108" y="94397"/>
                    <a:pt x="94397" y="98108"/>
                    <a:pt x="89821" y="98108"/>
                  </a:cubicBezTo>
                  <a:lnTo>
                    <a:pt x="8287" y="98108"/>
                  </a:lnTo>
                  <a:cubicBezTo>
                    <a:pt x="3710" y="98108"/>
                    <a:pt x="0" y="94397"/>
                    <a:pt x="0" y="89821"/>
                  </a:cubicBezTo>
                  <a:lnTo>
                    <a:pt x="0" y="8287"/>
                  </a:lnTo>
                  <a:cubicBezTo>
                    <a:pt x="0" y="3710"/>
                    <a:pt x="3710" y="0"/>
                    <a:pt x="8287" y="0"/>
                  </a:cubicBezTo>
                  <a:close/>
                </a:path>
              </a:pathLst>
            </a:custGeom>
            <a:gradFill>
              <a:gsLst>
                <a:gs pos="48500">
                  <a:srgbClr val="F9E2BA"/>
                </a:gs>
                <a:gs pos="0">
                  <a:srgbClr val="D9BFA1"/>
                </a:gs>
                <a:gs pos="81000">
                  <a:srgbClr val="FADBA2"/>
                </a:gs>
                <a:gs pos="100000">
                  <a:srgbClr val="E8CFA1"/>
                </a:gs>
              </a:gsLst>
              <a:lin ang="18900000" scaled="1"/>
            </a:gradFill>
            <a:ln w="9525" cap="flat">
              <a:noFill/>
              <a:prstDash val="solid"/>
              <a:miter/>
            </a:ln>
          </p:spPr>
          <p:txBody>
            <a:bodyPr rtlCol="0" anchor="ctr"/>
            <a:lstStyle/>
            <a:p>
              <a:endParaRPr lang="vi-VN"/>
            </a:p>
          </p:txBody>
        </p:sp>
      </p:grpSp>
      <p:grpSp>
        <p:nvGrpSpPr>
          <p:cNvPr id="8" name="Group 7"/>
          <p:cNvGrpSpPr/>
          <p:nvPr/>
        </p:nvGrpSpPr>
        <p:grpSpPr>
          <a:xfrm>
            <a:off x="789456" y="2279786"/>
            <a:ext cx="3039615" cy="3304604"/>
            <a:chOff x="789456" y="2279786"/>
            <a:chExt cx="3039615" cy="3304604"/>
          </a:xfrm>
        </p:grpSpPr>
        <p:grpSp>
          <p:nvGrpSpPr>
            <p:cNvPr id="31" name="Group 30">
              <a:extLst>
                <a:ext uri="{FF2B5EF4-FFF2-40B4-BE49-F238E27FC236}">
                  <a16:creationId xmlns:a16="http://schemas.microsoft.com/office/drawing/2014/main" id="{FFBA5DC5-9ADA-33BD-5813-1BCB0F2C54C0}"/>
                </a:ext>
              </a:extLst>
            </p:cNvPr>
            <p:cNvGrpSpPr/>
            <p:nvPr/>
          </p:nvGrpSpPr>
          <p:grpSpPr>
            <a:xfrm>
              <a:off x="789456" y="4882045"/>
              <a:ext cx="3039615" cy="702345"/>
              <a:chOff x="1709854" y="3606012"/>
              <a:chExt cx="3039615" cy="702345"/>
            </a:xfrm>
          </p:grpSpPr>
          <p:sp>
            <p:nvSpPr>
              <p:cNvPr id="42" name="TextBox 41">
                <a:extLst>
                  <a:ext uri="{FF2B5EF4-FFF2-40B4-BE49-F238E27FC236}">
                    <a16:creationId xmlns:a16="http://schemas.microsoft.com/office/drawing/2014/main" id="{5E0FACDB-BB75-D106-45D8-1A155B32B09A}"/>
                  </a:ext>
                </a:extLst>
              </p:cNvPr>
              <p:cNvSpPr txBox="1"/>
              <p:nvPr/>
            </p:nvSpPr>
            <p:spPr>
              <a:xfrm>
                <a:off x="2433260" y="3730767"/>
                <a:ext cx="184730" cy="369332"/>
              </a:xfrm>
              <a:prstGeom prst="rect">
                <a:avLst/>
              </a:prstGeom>
              <a:noFill/>
              <a:effectLst>
                <a:outerShdw blurRad="38100" dist="25400" dir="2700000" algn="tl" rotWithShape="0">
                  <a:prstClr val="black">
                    <a:alpha val="40000"/>
                  </a:prstClr>
                </a:outerShdw>
              </a:effectLst>
            </p:spPr>
            <p:txBody>
              <a:bodyPr wrap="none" rtlCol="0">
                <a:spAutoFit/>
              </a:bodyPr>
              <a:lstStyle/>
              <a:p>
                <a:pPr algn="ctr"/>
                <a:endParaRPr lang="en-US" spc="-300">
                  <a:solidFill>
                    <a:schemeClr val="bg1"/>
                  </a:solidFill>
                  <a:latin typeface="SVN-Gilroy" panose="00000500000000000000" pitchFamily="50" charset="0"/>
                </a:endParaRPr>
              </a:p>
            </p:txBody>
          </p:sp>
          <p:sp>
            <p:nvSpPr>
              <p:cNvPr id="43" name="Chức vụ">
                <a:extLst>
                  <a:ext uri="{FF2B5EF4-FFF2-40B4-BE49-F238E27FC236}">
                    <a16:creationId xmlns:a16="http://schemas.microsoft.com/office/drawing/2014/main" id="{0FB6C01B-5ECE-898B-C566-2D46DABAFF81}"/>
                  </a:ext>
                </a:extLst>
              </p:cNvPr>
              <p:cNvSpPr txBox="1"/>
              <p:nvPr/>
            </p:nvSpPr>
            <p:spPr>
              <a:xfrm>
                <a:off x="2663635" y="4000580"/>
                <a:ext cx="1132041" cy="307777"/>
              </a:xfrm>
              <a:prstGeom prst="rect">
                <a:avLst/>
              </a:prstGeom>
              <a:noFill/>
              <a:effectLst>
                <a:outerShdw blurRad="38100" dist="25400" dir="2700000" algn="tl" rotWithShape="0">
                  <a:prstClr val="black">
                    <a:alpha val="40000"/>
                  </a:prstClr>
                </a:outerShdw>
              </a:effectLst>
            </p:spPr>
            <p:txBody>
              <a:bodyPr wrap="none" rtlCol="0">
                <a:spAutoFit/>
              </a:bodyPr>
              <a:lstStyle/>
              <a:p>
                <a:pPr algn="ctr"/>
                <a:r>
                  <a:rPr lang="en-US" sz="1400">
                    <a:solidFill>
                      <a:schemeClr val="bg1"/>
                    </a:solidFill>
                    <a:latin typeface="SVN-Gilroy SemiBold" panose="00000700000000000000" pitchFamily="50" charset="0"/>
                  </a:rPr>
                  <a:t>PHÓ BÍ THƯ</a:t>
                </a:r>
                <a:endParaRPr lang="en-US" sz="1400">
                  <a:solidFill>
                    <a:schemeClr val="bg1"/>
                  </a:solidFill>
                  <a:latin typeface="SVN-Gilroy" panose="00000500000000000000" pitchFamily="50" charset="0"/>
                </a:endParaRPr>
              </a:p>
            </p:txBody>
          </p:sp>
          <p:sp>
            <p:nvSpPr>
              <p:cNvPr id="55" name="Họ &amp; tên">
                <a:extLst>
                  <a:ext uri="{FF2B5EF4-FFF2-40B4-BE49-F238E27FC236}">
                    <a16:creationId xmlns:a16="http://schemas.microsoft.com/office/drawing/2014/main" id="{C5BBAAB9-707A-C72B-A479-8FC0E627CD70}"/>
                  </a:ext>
                </a:extLst>
              </p:cNvPr>
              <p:cNvSpPr txBox="1"/>
              <p:nvPr/>
            </p:nvSpPr>
            <p:spPr>
              <a:xfrm>
                <a:off x="1709854" y="3606012"/>
                <a:ext cx="3039615" cy="430887"/>
              </a:xfrm>
              <a:prstGeom prst="rect">
                <a:avLst/>
              </a:prstGeom>
              <a:noFill/>
              <a:effectLst>
                <a:outerShdw blurRad="38100" dist="25400" dir="2700000" algn="tl" rotWithShape="0">
                  <a:prstClr val="black">
                    <a:alpha val="40000"/>
                  </a:prstClr>
                </a:outerShdw>
              </a:effectLst>
            </p:spPr>
            <p:txBody>
              <a:bodyPr wrap="none" rtlCol="0">
                <a:spAutoFit/>
              </a:bodyPr>
              <a:lstStyle/>
              <a:p>
                <a:pPr algn="ctr"/>
                <a:r>
                  <a:rPr lang="en-US" spc="-300" dirty="0">
                    <a:solidFill>
                      <a:schemeClr val="bg1"/>
                    </a:solidFill>
                    <a:latin typeface="SVN-Gilroy" panose="00000500000000000000" pitchFamily="50" charset="0"/>
                  </a:rPr>
                  <a:t>Đ/c</a:t>
                </a:r>
                <a:r>
                  <a:rPr lang="en-US" dirty="0">
                    <a:solidFill>
                      <a:schemeClr val="bg1"/>
                    </a:solidFill>
                    <a:latin typeface="SVN-Gilroy XBold" panose="00000900000000000000" pitchFamily="50" charset="0"/>
                  </a:rPr>
                  <a:t>  </a:t>
                </a:r>
                <a:r>
                  <a:rPr lang="en-US" sz="2200" dirty="0">
                    <a:solidFill>
                      <a:schemeClr val="bg1"/>
                    </a:solidFill>
                    <a:latin typeface="SVN-Gilroy XBold" panose="00000900000000000000" pitchFamily="50" charset="0"/>
                  </a:rPr>
                  <a:t>TRẦN VĂN CƯƠNG</a:t>
                </a:r>
              </a:p>
            </p:txBody>
          </p:sp>
        </p:grpSp>
        <p:pic>
          <p:nvPicPr>
            <p:cNvPr id="36" name="Strock">
              <a:extLst>
                <a:ext uri="{FF2B5EF4-FFF2-40B4-BE49-F238E27FC236}">
                  <a16:creationId xmlns:a16="http://schemas.microsoft.com/office/drawing/2014/main" id="{F91EC6BB-7545-53A9-A1DF-B456F14464E5}"/>
                </a:ext>
              </a:extLst>
            </p:cNvPr>
            <p:cNvPicPr>
              <a:picLocks noChangeAspect="1"/>
            </p:cNvPicPr>
            <p:nvPr/>
          </p:nvPicPr>
          <p:blipFill>
            <a:blip r:embed="rId13">
              <a:lum bright="70000" contrast="-70000"/>
            </a:blip>
            <a:stretch>
              <a:fillRect/>
            </a:stretch>
          </p:blipFill>
          <p:spPr>
            <a:xfrm>
              <a:off x="1039913" y="2279786"/>
              <a:ext cx="2538679" cy="2648237"/>
            </a:xfrm>
            <a:custGeom>
              <a:avLst/>
              <a:gdLst>
                <a:gd name="connsiteX0" fmla="*/ 0 w 3678714"/>
                <a:gd name="connsiteY0" fmla="*/ 0 h 3837069"/>
                <a:gd name="connsiteX1" fmla="*/ 3678714 w 3678714"/>
                <a:gd name="connsiteY1" fmla="*/ 0 h 3837069"/>
                <a:gd name="connsiteX2" fmla="*/ 3678714 w 3678714"/>
                <a:gd name="connsiteY2" fmla="*/ 3837069 h 3837069"/>
                <a:gd name="connsiteX3" fmla="*/ 0 w 3678714"/>
                <a:gd name="connsiteY3" fmla="*/ 3837069 h 3837069"/>
              </a:gdLst>
              <a:ahLst/>
              <a:cxnLst>
                <a:cxn ang="0">
                  <a:pos x="connsiteX0" y="connsiteY0"/>
                </a:cxn>
                <a:cxn ang="0">
                  <a:pos x="connsiteX1" y="connsiteY1"/>
                </a:cxn>
                <a:cxn ang="0">
                  <a:pos x="connsiteX2" y="connsiteY2"/>
                </a:cxn>
                <a:cxn ang="0">
                  <a:pos x="connsiteX3" y="connsiteY3"/>
                </a:cxn>
              </a:cxnLst>
              <a:rect l="l" t="t" r="r" b="b"/>
              <a:pathLst>
                <a:path w="3678714" h="3837069">
                  <a:moveTo>
                    <a:pt x="0" y="0"/>
                  </a:moveTo>
                  <a:lnTo>
                    <a:pt x="3678714" y="0"/>
                  </a:lnTo>
                  <a:lnTo>
                    <a:pt x="3678714" y="3837069"/>
                  </a:lnTo>
                  <a:lnTo>
                    <a:pt x="0" y="3837069"/>
                  </a:lnTo>
                  <a:close/>
                </a:path>
              </a:pathLst>
            </a:custGeom>
          </p:spPr>
        </p:pic>
        <p:pic>
          <p:nvPicPr>
            <p:cNvPr id="38" name="Picture">
              <a:extLst>
                <a:ext uri="{FF2B5EF4-FFF2-40B4-BE49-F238E27FC236}">
                  <a16:creationId xmlns:a16="http://schemas.microsoft.com/office/drawing/2014/main" id="{6EA7BBAB-D0F8-4D7C-CCE3-59A36FA5E964}"/>
                </a:ext>
              </a:extLst>
            </p:cNvPr>
            <p:cNvPicPr>
              <a:picLocks noChangeAspect="1"/>
            </p:cNvPicPr>
            <p:nvPr/>
          </p:nvPicPr>
          <p:blipFill>
            <a:blip r:embed="rId14">
              <a:extLst>
                <a:ext uri="{28A0092B-C50C-407E-A947-70E740481C1C}">
                  <a14:useLocalDpi xmlns:a14="http://schemas.microsoft.com/office/drawing/2010/main" val="0"/>
                </a:ext>
              </a:extLst>
            </a:blip>
            <a:srcRect l="48" r="48"/>
            <a:stretch/>
          </p:blipFill>
          <p:spPr>
            <a:xfrm>
              <a:off x="1082091" y="2501892"/>
              <a:ext cx="2457862" cy="2183671"/>
            </a:xfrm>
            <a:custGeom>
              <a:avLst/>
              <a:gdLst>
                <a:gd name="connsiteX0" fmla="*/ 1252658 w 4038172"/>
                <a:gd name="connsiteY0" fmla="*/ 0 h 3587687"/>
                <a:gd name="connsiteX1" fmla="*/ 2785516 w 4038172"/>
                <a:gd name="connsiteY1" fmla="*/ 0 h 3587687"/>
                <a:gd name="connsiteX2" fmla="*/ 3191281 w 4038172"/>
                <a:gd name="connsiteY2" fmla="*/ 234125 h 3587687"/>
                <a:gd name="connsiteX3" fmla="*/ 3990810 w 4038172"/>
                <a:gd name="connsiteY3" fmla="*/ 1617345 h 3587687"/>
                <a:gd name="connsiteX4" fmla="*/ 3990810 w 4038172"/>
                <a:gd name="connsiteY4" fmla="*/ 1970437 h 3587687"/>
                <a:gd name="connsiteX5" fmla="*/ 3191281 w 4038172"/>
                <a:gd name="connsiteY5" fmla="*/ 3353562 h 3587687"/>
                <a:gd name="connsiteX6" fmla="*/ 2785516 w 4038172"/>
                <a:gd name="connsiteY6" fmla="*/ 3587687 h 3587687"/>
                <a:gd name="connsiteX7" fmla="*/ 1252658 w 4038172"/>
                <a:gd name="connsiteY7" fmla="*/ 3587687 h 3587687"/>
                <a:gd name="connsiteX8" fmla="*/ 846893 w 4038172"/>
                <a:gd name="connsiteY8" fmla="*/ 3353562 h 3587687"/>
                <a:gd name="connsiteX9" fmla="*/ 47364 w 4038172"/>
                <a:gd name="connsiteY9" fmla="*/ 1970437 h 3587687"/>
                <a:gd name="connsiteX10" fmla="*/ 47364 w 4038172"/>
                <a:gd name="connsiteY10" fmla="*/ 1617345 h 3587687"/>
                <a:gd name="connsiteX11" fmla="*/ 846893 w 4038172"/>
                <a:gd name="connsiteY11" fmla="*/ 234125 h 3587687"/>
                <a:gd name="connsiteX12" fmla="*/ 1252658 w 4038172"/>
                <a:gd name="connsiteY12" fmla="*/ 0 h 3587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038172" h="3587687">
                  <a:moveTo>
                    <a:pt x="1252658" y="0"/>
                  </a:moveTo>
                  <a:lnTo>
                    <a:pt x="2785516" y="0"/>
                  </a:lnTo>
                  <a:cubicBezTo>
                    <a:pt x="2952870" y="0"/>
                    <a:pt x="3107556" y="89249"/>
                    <a:pt x="3191281" y="234125"/>
                  </a:cubicBezTo>
                  <a:lnTo>
                    <a:pt x="3990810" y="1617345"/>
                  </a:lnTo>
                  <a:cubicBezTo>
                    <a:pt x="4053960" y="1726597"/>
                    <a:pt x="4053960" y="1861185"/>
                    <a:pt x="3990810" y="1970437"/>
                  </a:cubicBezTo>
                  <a:lnTo>
                    <a:pt x="3191281" y="3353562"/>
                  </a:lnTo>
                  <a:cubicBezTo>
                    <a:pt x="3107556" y="3498437"/>
                    <a:pt x="2952870" y="3587687"/>
                    <a:pt x="2785516" y="3587687"/>
                  </a:cubicBezTo>
                  <a:lnTo>
                    <a:pt x="1252658" y="3587687"/>
                  </a:lnTo>
                  <a:cubicBezTo>
                    <a:pt x="1085303" y="3587687"/>
                    <a:pt x="930617" y="3498437"/>
                    <a:pt x="846893" y="3353562"/>
                  </a:cubicBezTo>
                  <a:lnTo>
                    <a:pt x="47364" y="1970437"/>
                  </a:lnTo>
                  <a:cubicBezTo>
                    <a:pt x="-15787" y="1861185"/>
                    <a:pt x="-15787" y="1726597"/>
                    <a:pt x="47364" y="1617345"/>
                  </a:cubicBezTo>
                  <a:lnTo>
                    <a:pt x="846893" y="234125"/>
                  </a:lnTo>
                  <a:cubicBezTo>
                    <a:pt x="930617" y="89249"/>
                    <a:pt x="1085303" y="0"/>
                    <a:pt x="1252658" y="0"/>
                  </a:cubicBezTo>
                  <a:close/>
                </a:path>
              </a:pathLst>
            </a:custGeom>
          </p:spPr>
        </p:pic>
      </p:grpSp>
      <p:grpSp>
        <p:nvGrpSpPr>
          <p:cNvPr id="56" name="Group 55">
            <a:extLst>
              <a:ext uri="{FF2B5EF4-FFF2-40B4-BE49-F238E27FC236}">
                <a16:creationId xmlns:a16="http://schemas.microsoft.com/office/drawing/2014/main" id="{BAE3419F-8241-3ED7-D5E0-B2DD31E18744}"/>
              </a:ext>
            </a:extLst>
          </p:cNvPr>
          <p:cNvGrpSpPr/>
          <p:nvPr/>
        </p:nvGrpSpPr>
        <p:grpSpPr>
          <a:xfrm>
            <a:off x="4693140" y="2279786"/>
            <a:ext cx="2693751" cy="3304604"/>
            <a:chOff x="4749135" y="2765360"/>
            <a:chExt cx="2693751" cy="3304604"/>
          </a:xfrm>
        </p:grpSpPr>
        <p:grpSp>
          <p:nvGrpSpPr>
            <p:cNvPr id="57" name="Group 56">
              <a:extLst>
                <a:ext uri="{FF2B5EF4-FFF2-40B4-BE49-F238E27FC236}">
                  <a16:creationId xmlns:a16="http://schemas.microsoft.com/office/drawing/2014/main" id="{B9DA1B6B-D0C0-F646-5F3A-B36CEF0AD0A6}"/>
                </a:ext>
              </a:extLst>
            </p:cNvPr>
            <p:cNvGrpSpPr/>
            <p:nvPr/>
          </p:nvGrpSpPr>
          <p:grpSpPr>
            <a:xfrm>
              <a:off x="4826662" y="2765360"/>
              <a:ext cx="2538679" cy="2648237"/>
              <a:chOff x="7294109" y="1632626"/>
              <a:chExt cx="4170951" cy="4350951"/>
            </a:xfrm>
          </p:grpSpPr>
          <p:pic>
            <p:nvPicPr>
              <p:cNvPr id="62" name="Strock">
                <a:extLst>
                  <a:ext uri="{FF2B5EF4-FFF2-40B4-BE49-F238E27FC236}">
                    <a16:creationId xmlns:a16="http://schemas.microsoft.com/office/drawing/2014/main" id="{6E482A82-E408-F3B4-51BA-7A4A3C422DEA}"/>
                  </a:ext>
                </a:extLst>
              </p:cNvPr>
              <p:cNvPicPr>
                <a:picLocks noChangeAspect="1"/>
              </p:cNvPicPr>
              <p:nvPr/>
            </p:nvPicPr>
            <p:blipFill>
              <a:blip r:embed="rId13">
                <a:lum bright="70000" contrast="-70000"/>
              </a:blip>
              <a:stretch>
                <a:fillRect/>
              </a:stretch>
            </p:blipFill>
            <p:spPr>
              <a:xfrm>
                <a:off x="7294109" y="1632626"/>
                <a:ext cx="4170951" cy="4350951"/>
              </a:xfrm>
              <a:custGeom>
                <a:avLst/>
                <a:gdLst>
                  <a:gd name="connsiteX0" fmla="*/ 0 w 3678714"/>
                  <a:gd name="connsiteY0" fmla="*/ 0 h 3837069"/>
                  <a:gd name="connsiteX1" fmla="*/ 3678714 w 3678714"/>
                  <a:gd name="connsiteY1" fmla="*/ 0 h 3837069"/>
                  <a:gd name="connsiteX2" fmla="*/ 3678714 w 3678714"/>
                  <a:gd name="connsiteY2" fmla="*/ 3837069 h 3837069"/>
                  <a:gd name="connsiteX3" fmla="*/ 0 w 3678714"/>
                  <a:gd name="connsiteY3" fmla="*/ 3837069 h 3837069"/>
                </a:gdLst>
                <a:ahLst/>
                <a:cxnLst>
                  <a:cxn ang="0">
                    <a:pos x="connsiteX0" y="connsiteY0"/>
                  </a:cxn>
                  <a:cxn ang="0">
                    <a:pos x="connsiteX1" y="connsiteY1"/>
                  </a:cxn>
                  <a:cxn ang="0">
                    <a:pos x="connsiteX2" y="connsiteY2"/>
                  </a:cxn>
                  <a:cxn ang="0">
                    <a:pos x="connsiteX3" y="connsiteY3"/>
                  </a:cxn>
                </a:cxnLst>
                <a:rect l="l" t="t" r="r" b="b"/>
                <a:pathLst>
                  <a:path w="3678714" h="3837069">
                    <a:moveTo>
                      <a:pt x="0" y="0"/>
                    </a:moveTo>
                    <a:lnTo>
                      <a:pt x="3678714" y="0"/>
                    </a:lnTo>
                    <a:lnTo>
                      <a:pt x="3678714" y="3837069"/>
                    </a:lnTo>
                    <a:lnTo>
                      <a:pt x="0" y="3837069"/>
                    </a:lnTo>
                    <a:close/>
                  </a:path>
                </a:pathLst>
              </a:custGeom>
            </p:spPr>
          </p:pic>
          <p:pic>
            <p:nvPicPr>
              <p:cNvPr id="63" name="Picture">
                <a:extLst>
                  <a:ext uri="{FF2B5EF4-FFF2-40B4-BE49-F238E27FC236}">
                    <a16:creationId xmlns:a16="http://schemas.microsoft.com/office/drawing/2014/main" id="{5B0BCA80-1BAA-54AA-6D4E-15DE9C014752}"/>
                  </a:ext>
                </a:extLst>
              </p:cNvPr>
              <p:cNvPicPr>
                <a:picLocks noChangeAspect="1"/>
              </p:cNvPicPr>
              <p:nvPr/>
            </p:nvPicPr>
            <p:blipFill>
              <a:blip r:embed="rId15">
                <a:extLst>
                  <a:ext uri="{28A0092B-C50C-407E-A947-70E740481C1C}">
                    <a14:useLocalDpi xmlns:a14="http://schemas.microsoft.com/office/drawing/2010/main" val="0"/>
                  </a:ext>
                </a:extLst>
              </a:blip>
              <a:srcRect l="48" r="48"/>
              <a:stretch/>
            </p:blipFill>
            <p:spPr>
              <a:xfrm>
                <a:off x="7363401" y="1997538"/>
                <a:ext cx="4038170" cy="3587687"/>
              </a:xfrm>
              <a:custGeom>
                <a:avLst/>
                <a:gdLst>
                  <a:gd name="connsiteX0" fmla="*/ 1252658 w 4038172"/>
                  <a:gd name="connsiteY0" fmla="*/ 0 h 3587687"/>
                  <a:gd name="connsiteX1" fmla="*/ 2785516 w 4038172"/>
                  <a:gd name="connsiteY1" fmla="*/ 0 h 3587687"/>
                  <a:gd name="connsiteX2" fmla="*/ 3191281 w 4038172"/>
                  <a:gd name="connsiteY2" fmla="*/ 234125 h 3587687"/>
                  <a:gd name="connsiteX3" fmla="*/ 3990810 w 4038172"/>
                  <a:gd name="connsiteY3" fmla="*/ 1617345 h 3587687"/>
                  <a:gd name="connsiteX4" fmla="*/ 3990810 w 4038172"/>
                  <a:gd name="connsiteY4" fmla="*/ 1970437 h 3587687"/>
                  <a:gd name="connsiteX5" fmla="*/ 3191281 w 4038172"/>
                  <a:gd name="connsiteY5" fmla="*/ 3353562 h 3587687"/>
                  <a:gd name="connsiteX6" fmla="*/ 2785516 w 4038172"/>
                  <a:gd name="connsiteY6" fmla="*/ 3587687 h 3587687"/>
                  <a:gd name="connsiteX7" fmla="*/ 1252658 w 4038172"/>
                  <a:gd name="connsiteY7" fmla="*/ 3587687 h 3587687"/>
                  <a:gd name="connsiteX8" fmla="*/ 846893 w 4038172"/>
                  <a:gd name="connsiteY8" fmla="*/ 3353562 h 3587687"/>
                  <a:gd name="connsiteX9" fmla="*/ 47364 w 4038172"/>
                  <a:gd name="connsiteY9" fmla="*/ 1970437 h 3587687"/>
                  <a:gd name="connsiteX10" fmla="*/ 47364 w 4038172"/>
                  <a:gd name="connsiteY10" fmla="*/ 1617345 h 3587687"/>
                  <a:gd name="connsiteX11" fmla="*/ 846893 w 4038172"/>
                  <a:gd name="connsiteY11" fmla="*/ 234125 h 3587687"/>
                  <a:gd name="connsiteX12" fmla="*/ 1252658 w 4038172"/>
                  <a:gd name="connsiteY12" fmla="*/ 0 h 3587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038172" h="3587687">
                    <a:moveTo>
                      <a:pt x="1252658" y="0"/>
                    </a:moveTo>
                    <a:lnTo>
                      <a:pt x="2785516" y="0"/>
                    </a:lnTo>
                    <a:cubicBezTo>
                      <a:pt x="2952870" y="0"/>
                      <a:pt x="3107556" y="89249"/>
                      <a:pt x="3191281" y="234125"/>
                    </a:cubicBezTo>
                    <a:lnTo>
                      <a:pt x="3990810" y="1617345"/>
                    </a:lnTo>
                    <a:cubicBezTo>
                      <a:pt x="4053960" y="1726597"/>
                      <a:pt x="4053960" y="1861185"/>
                      <a:pt x="3990810" y="1970437"/>
                    </a:cubicBezTo>
                    <a:lnTo>
                      <a:pt x="3191281" y="3353562"/>
                    </a:lnTo>
                    <a:cubicBezTo>
                      <a:pt x="3107556" y="3498437"/>
                      <a:pt x="2952870" y="3587687"/>
                      <a:pt x="2785516" y="3587687"/>
                    </a:cubicBezTo>
                    <a:lnTo>
                      <a:pt x="1252658" y="3587687"/>
                    </a:lnTo>
                    <a:cubicBezTo>
                      <a:pt x="1085303" y="3587687"/>
                      <a:pt x="930617" y="3498437"/>
                      <a:pt x="846893" y="3353562"/>
                    </a:cubicBezTo>
                    <a:lnTo>
                      <a:pt x="47364" y="1970437"/>
                    </a:lnTo>
                    <a:cubicBezTo>
                      <a:pt x="-15787" y="1861185"/>
                      <a:pt x="-15787" y="1726597"/>
                      <a:pt x="47364" y="1617345"/>
                    </a:cubicBezTo>
                    <a:lnTo>
                      <a:pt x="846893" y="234125"/>
                    </a:lnTo>
                    <a:cubicBezTo>
                      <a:pt x="930617" y="89249"/>
                      <a:pt x="1085303" y="0"/>
                      <a:pt x="1252658" y="0"/>
                    </a:cubicBezTo>
                    <a:close/>
                  </a:path>
                </a:pathLst>
              </a:custGeom>
            </p:spPr>
          </p:pic>
        </p:grpSp>
        <p:grpSp>
          <p:nvGrpSpPr>
            <p:cNvPr id="58" name="Group 57">
              <a:extLst>
                <a:ext uri="{FF2B5EF4-FFF2-40B4-BE49-F238E27FC236}">
                  <a16:creationId xmlns:a16="http://schemas.microsoft.com/office/drawing/2014/main" id="{F1ECBFB9-D313-022C-49DD-421E45A20D10}"/>
                </a:ext>
              </a:extLst>
            </p:cNvPr>
            <p:cNvGrpSpPr/>
            <p:nvPr/>
          </p:nvGrpSpPr>
          <p:grpSpPr>
            <a:xfrm>
              <a:off x="4749135" y="5367619"/>
              <a:ext cx="2693751" cy="702345"/>
              <a:chOff x="1882785" y="3606012"/>
              <a:chExt cx="2693751" cy="702345"/>
            </a:xfrm>
          </p:grpSpPr>
          <p:sp>
            <p:nvSpPr>
              <p:cNvPr id="59" name="TextBox 58">
                <a:extLst>
                  <a:ext uri="{FF2B5EF4-FFF2-40B4-BE49-F238E27FC236}">
                    <a16:creationId xmlns:a16="http://schemas.microsoft.com/office/drawing/2014/main" id="{A814C52F-24F7-7F8E-4C8C-D23730E2B281}"/>
                  </a:ext>
                </a:extLst>
              </p:cNvPr>
              <p:cNvSpPr txBox="1"/>
              <p:nvPr/>
            </p:nvSpPr>
            <p:spPr>
              <a:xfrm>
                <a:off x="2433260" y="3730767"/>
                <a:ext cx="184730" cy="369332"/>
              </a:xfrm>
              <a:prstGeom prst="rect">
                <a:avLst/>
              </a:prstGeom>
              <a:noFill/>
              <a:effectLst>
                <a:outerShdw blurRad="38100" dist="25400" dir="2700000" algn="tl" rotWithShape="0">
                  <a:prstClr val="black">
                    <a:alpha val="40000"/>
                  </a:prstClr>
                </a:outerShdw>
              </a:effectLst>
            </p:spPr>
            <p:txBody>
              <a:bodyPr wrap="none" rtlCol="0">
                <a:spAutoFit/>
              </a:bodyPr>
              <a:lstStyle/>
              <a:p>
                <a:pPr algn="ctr"/>
                <a:endParaRPr lang="en-US" spc="-300">
                  <a:solidFill>
                    <a:schemeClr val="bg1"/>
                  </a:solidFill>
                  <a:latin typeface="SVN-Gilroy" panose="00000500000000000000" pitchFamily="50" charset="0"/>
                </a:endParaRPr>
              </a:p>
            </p:txBody>
          </p:sp>
          <p:sp>
            <p:nvSpPr>
              <p:cNvPr id="60" name="Chức vụ">
                <a:extLst>
                  <a:ext uri="{FF2B5EF4-FFF2-40B4-BE49-F238E27FC236}">
                    <a16:creationId xmlns:a16="http://schemas.microsoft.com/office/drawing/2014/main" id="{22919540-D617-7367-C3FF-494D3A0208AE}"/>
                  </a:ext>
                </a:extLst>
              </p:cNvPr>
              <p:cNvSpPr txBox="1"/>
              <p:nvPr/>
            </p:nvSpPr>
            <p:spPr>
              <a:xfrm>
                <a:off x="2870425" y="4000580"/>
                <a:ext cx="718466" cy="307777"/>
              </a:xfrm>
              <a:prstGeom prst="rect">
                <a:avLst/>
              </a:prstGeom>
              <a:noFill/>
              <a:effectLst>
                <a:outerShdw blurRad="38100" dist="25400" dir="2700000" algn="tl" rotWithShape="0">
                  <a:prstClr val="black">
                    <a:alpha val="40000"/>
                  </a:prstClr>
                </a:outerShdw>
              </a:effectLst>
            </p:spPr>
            <p:txBody>
              <a:bodyPr wrap="none" rtlCol="0">
                <a:spAutoFit/>
              </a:bodyPr>
              <a:lstStyle/>
              <a:p>
                <a:pPr algn="ctr"/>
                <a:r>
                  <a:rPr lang="en-US" sz="1400">
                    <a:solidFill>
                      <a:schemeClr val="bg1"/>
                    </a:solidFill>
                    <a:latin typeface="SVN-Gilroy SemiBold" panose="00000700000000000000" pitchFamily="50" charset="0"/>
                  </a:rPr>
                  <a:t>BÍ THƯ</a:t>
                </a:r>
              </a:p>
            </p:txBody>
          </p:sp>
          <p:sp>
            <p:nvSpPr>
              <p:cNvPr id="61" name="Họ &amp; tên">
                <a:extLst>
                  <a:ext uri="{FF2B5EF4-FFF2-40B4-BE49-F238E27FC236}">
                    <a16:creationId xmlns:a16="http://schemas.microsoft.com/office/drawing/2014/main" id="{34474442-6F6F-094F-075C-150B51752EFA}"/>
                  </a:ext>
                </a:extLst>
              </p:cNvPr>
              <p:cNvSpPr txBox="1"/>
              <p:nvPr/>
            </p:nvSpPr>
            <p:spPr>
              <a:xfrm>
                <a:off x="1882785" y="3606012"/>
                <a:ext cx="2693751" cy="430887"/>
              </a:xfrm>
              <a:prstGeom prst="rect">
                <a:avLst/>
              </a:prstGeom>
              <a:noFill/>
              <a:effectLst>
                <a:outerShdw blurRad="38100" dist="25400" dir="2700000" algn="tl" rotWithShape="0">
                  <a:prstClr val="black">
                    <a:alpha val="40000"/>
                  </a:prstClr>
                </a:outerShdw>
              </a:effectLst>
            </p:spPr>
            <p:txBody>
              <a:bodyPr wrap="none" rtlCol="0">
                <a:spAutoFit/>
              </a:bodyPr>
              <a:lstStyle/>
              <a:p>
                <a:pPr algn="ctr"/>
                <a:r>
                  <a:rPr lang="en-US" spc="-300">
                    <a:solidFill>
                      <a:schemeClr val="bg1"/>
                    </a:solidFill>
                    <a:latin typeface="SVN-Gilroy" panose="00000500000000000000" pitchFamily="50" charset="0"/>
                  </a:rPr>
                  <a:t>Đ/c</a:t>
                </a:r>
                <a:r>
                  <a:rPr lang="en-US">
                    <a:solidFill>
                      <a:schemeClr val="bg1"/>
                    </a:solidFill>
                    <a:latin typeface="SVN-Gilroy XBold" panose="00000900000000000000" pitchFamily="50" charset="0"/>
                  </a:rPr>
                  <a:t>  </a:t>
                </a:r>
                <a:r>
                  <a:rPr lang="en-US" sz="2200">
                    <a:solidFill>
                      <a:schemeClr val="bg1"/>
                    </a:solidFill>
                    <a:latin typeface="SVN-Gilroy XBold" panose="00000900000000000000" pitchFamily="50" charset="0"/>
                  </a:rPr>
                  <a:t>TĂNG XUÂN HẢI</a:t>
                </a:r>
              </a:p>
            </p:txBody>
          </p:sp>
        </p:grpSp>
      </p:grpSp>
      <p:grpSp>
        <p:nvGrpSpPr>
          <p:cNvPr id="64" name="Group 63">
            <a:extLst>
              <a:ext uri="{FF2B5EF4-FFF2-40B4-BE49-F238E27FC236}">
                <a16:creationId xmlns:a16="http://schemas.microsoft.com/office/drawing/2014/main" id="{67436F5A-1FF1-C261-3754-9A77F98B6F15}"/>
              </a:ext>
            </a:extLst>
          </p:cNvPr>
          <p:cNvGrpSpPr/>
          <p:nvPr/>
        </p:nvGrpSpPr>
        <p:grpSpPr>
          <a:xfrm>
            <a:off x="8487002" y="2269847"/>
            <a:ext cx="3149004" cy="3304604"/>
            <a:chOff x="7997731" y="2765360"/>
            <a:chExt cx="3149004" cy="3304604"/>
          </a:xfrm>
        </p:grpSpPr>
        <p:grpSp>
          <p:nvGrpSpPr>
            <p:cNvPr id="65" name="Group 64">
              <a:extLst>
                <a:ext uri="{FF2B5EF4-FFF2-40B4-BE49-F238E27FC236}">
                  <a16:creationId xmlns:a16="http://schemas.microsoft.com/office/drawing/2014/main" id="{D3C9137A-6C7F-F060-6035-130E0C9B3DDF}"/>
                </a:ext>
              </a:extLst>
            </p:cNvPr>
            <p:cNvGrpSpPr/>
            <p:nvPr/>
          </p:nvGrpSpPr>
          <p:grpSpPr>
            <a:xfrm>
              <a:off x="8220869" y="2765360"/>
              <a:ext cx="2538678" cy="2648237"/>
              <a:chOff x="7294109" y="1632626"/>
              <a:chExt cx="4170951" cy="4350951"/>
            </a:xfrm>
          </p:grpSpPr>
          <p:pic>
            <p:nvPicPr>
              <p:cNvPr id="70" name="Strock">
                <a:extLst>
                  <a:ext uri="{FF2B5EF4-FFF2-40B4-BE49-F238E27FC236}">
                    <a16:creationId xmlns:a16="http://schemas.microsoft.com/office/drawing/2014/main" id="{EA0FAAF1-9D0C-2078-6746-42B6E11A7C83}"/>
                  </a:ext>
                </a:extLst>
              </p:cNvPr>
              <p:cNvPicPr>
                <a:picLocks noChangeAspect="1"/>
              </p:cNvPicPr>
              <p:nvPr/>
            </p:nvPicPr>
            <p:blipFill>
              <a:blip r:embed="rId13">
                <a:lum bright="70000" contrast="-70000"/>
              </a:blip>
              <a:stretch>
                <a:fillRect/>
              </a:stretch>
            </p:blipFill>
            <p:spPr>
              <a:xfrm>
                <a:off x="7294109" y="1632626"/>
                <a:ext cx="4170951" cy="4350951"/>
              </a:xfrm>
              <a:custGeom>
                <a:avLst/>
                <a:gdLst>
                  <a:gd name="connsiteX0" fmla="*/ 0 w 3678714"/>
                  <a:gd name="connsiteY0" fmla="*/ 0 h 3837069"/>
                  <a:gd name="connsiteX1" fmla="*/ 3678714 w 3678714"/>
                  <a:gd name="connsiteY1" fmla="*/ 0 h 3837069"/>
                  <a:gd name="connsiteX2" fmla="*/ 3678714 w 3678714"/>
                  <a:gd name="connsiteY2" fmla="*/ 3837069 h 3837069"/>
                  <a:gd name="connsiteX3" fmla="*/ 0 w 3678714"/>
                  <a:gd name="connsiteY3" fmla="*/ 3837069 h 3837069"/>
                </a:gdLst>
                <a:ahLst/>
                <a:cxnLst>
                  <a:cxn ang="0">
                    <a:pos x="connsiteX0" y="connsiteY0"/>
                  </a:cxn>
                  <a:cxn ang="0">
                    <a:pos x="connsiteX1" y="connsiteY1"/>
                  </a:cxn>
                  <a:cxn ang="0">
                    <a:pos x="connsiteX2" y="connsiteY2"/>
                  </a:cxn>
                  <a:cxn ang="0">
                    <a:pos x="connsiteX3" y="connsiteY3"/>
                  </a:cxn>
                </a:cxnLst>
                <a:rect l="l" t="t" r="r" b="b"/>
                <a:pathLst>
                  <a:path w="3678714" h="3837069">
                    <a:moveTo>
                      <a:pt x="0" y="0"/>
                    </a:moveTo>
                    <a:lnTo>
                      <a:pt x="3678714" y="0"/>
                    </a:lnTo>
                    <a:lnTo>
                      <a:pt x="3678714" y="3837069"/>
                    </a:lnTo>
                    <a:lnTo>
                      <a:pt x="0" y="3837069"/>
                    </a:lnTo>
                    <a:close/>
                  </a:path>
                </a:pathLst>
              </a:custGeom>
            </p:spPr>
          </p:pic>
          <p:pic>
            <p:nvPicPr>
              <p:cNvPr id="71" name="Picture">
                <a:extLst>
                  <a:ext uri="{FF2B5EF4-FFF2-40B4-BE49-F238E27FC236}">
                    <a16:creationId xmlns:a16="http://schemas.microsoft.com/office/drawing/2014/main" id="{AE278CA4-2079-0968-13A4-72AA940E15FC}"/>
                  </a:ext>
                </a:extLst>
              </p:cNvPr>
              <p:cNvPicPr>
                <a:picLocks noChangeAspect="1"/>
              </p:cNvPicPr>
              <p:nvPr/>
            </p:nvPicPr>
            <p:blipFill>
              <a:blip r:embed="rId16">
                <a:extLst>
                  <a:ext uri="{28A0092B-C50C-407E-A947-70E740481C1C}">
                    <a14:useLocalDpi xmlns:a14="http://schemas.microsoft.com/office/drawing/2010/main" val="0"/>
                  </a:ext>
                </a:extLst>
              </a:blip>
              <a:srcRect l="48" r="48"/>
              <a:stretch/>
            </p:blipFill>
            <p:spPr>
              <a:xfrm flipH="1">
                <a:off x="7363407" y="1997538"/>
                <a:ext cx="4038172" cy="3587687"/>
              </a:xfrm>
              <a:custGeom>
                <a:avLst/>
                <a:gdLst>
                  <a:gd name="connsiteX0" fmla="*/ 1252658 w 4038172"/>
                  <a:gd name="connsiteY0" fmla="*/ 0 h 3587687"/>
                  <a:gd name="connsiteX1" fmla="*/ 2785516 w 4038172"/>
                  <a:gd name="connsiteY1" fmla="*/ 0 h 3587687"/>
                  <a:gd name="connsiteX2" fmla="*/ 3191281 w 4038172"/>
                  <a:gd name="connsiteY2" fmla="*/ 234125 h 3587687"/>
                  <a:gd name="connsiteX3" fmla="*/ 3990810 w 4038172"/>
                  <a:gd name="connsiteY3" fmla="*/ 1617345 h 3587687"/>
                  <a:gd name="connsiteX4" fmla="*/ 3990810 w 4038172"/>
                  <a:gd name="connsiteY4" fmla="*/ 1970437 h 3587687"/>
                  <a:gd name="connsiteX5" fmla="*/ 3191281 w 4038172"/>
                  <a:gd name="connsiteY5" fmla="*/ 3353562 h 3587687"/>
                  <a:gd name="connsiteX6" fmla="*/ 2785516 w 4038172"/>
                  <a:gd name="connsiteY6" fmla="*/ 3587687 h 3587687"/>
                  <a:gd name="connsiteX7" fmla="*/ 1252658 w 4038172"/>
                  <a:gd name="connsiteY7" fmla="*/ 3587687 h 3587687"/>
                  <a:gd name="connsiteX8" fmla="*/ 846893 w 4038172"/>
                  <a:gd name="connsiteY8" fmla="*/ 3353562 h 3587687"/>
                  <a:gd name="connsiteX9" fmla="*/ 47364 w 4038172"/>
                  <a:gd name="connsiteY9" fmla="*/ 1970437 h 3587687"/>
                  <a:gd name="connsiteX10" fmla="*/ 47364 w 4038172"/>
                  <a:gd name="connsiteY10" fmla="*/ 1617345 h 3587687"/>
                  <a:gd name="connsiteX11" fmla="*/ 846893 w 4038172"/>
                  <a:gd name="connsiteY11" fmla="*/ 234125 h 3587687"/>
                  <a:gd name="connsiteX12" fmla="*/ 1252658 w 4038172"/>
                  <a:gd name="connsiteY12" fmla="*/ 0 h 3587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038172" h="3587687">
                    <a:moveTo>
                      <a:pt x="1252658" y="0"/>
                    </a:moveTo>
                    <a:lnTo>
                      <a:pt x="2785516" y="0"/>
                    </a:lnTo>
                    <a:cubicBezTo>
                      <a:pt x="2952870" y="0"/>
                      <a:pt x="3107556" y="89249"/>
                      <a:pt x="3191281" y="234125"/>
                    </a:cubicBezTo>
                    <a:lnTo>
                      <a:pt x="3990810" y="1617345"/>
                    </a:lnTo>
                    <a:cubicBezTo>
                      <a:pt x="4053960" y="1726597"/>
                      <a:pt x="4053960" y="1861185"/>
                      <a:pt x="3990810" y="1970437"/>
                    </a:cubicBezTo>
                    <a:lnTo>
                      <a:pt x="3191281" y="3353562"/>
                    </a:lnTo>
                    <a:cubicBezTo>
                      <a:pt x="3107556" y="3498437"/>
                      <a:pt x="2952870" y="3587687"/>
                      <a:pt x="2785516" y="3587687"/>
                    </a:cubicBezTo>
                    <a:lnTo>
                      <a:pt x="1252658" y="3587687"/>
                    </a:lnTo>
                    <a:cubicBezTo>
                      <a:pt x="1085303" y="3587687"/>
                      <a:pt x="930617" y="3498437"/>
                      <a:pt x="846893" y="3353562"/>
                    </a:cubicBezTo>
                    <a:lnTo>
                      <a:pt x="47364" y="1970437"/>
                    </a:lnTo>
                    <a:cubicBezTo>
                      <a:pt x="-15787" y="1861185"/>
                      <a:pt x="-15787" y="1726597"/>
                      <a:pt x="47364" y="1617345"/>
                    </a:cubicBezTo>
                    <a:lnTo>
                      <a:pt x="846893" y="234125"/>
                    </a:lnTo>
                    <a:cubicBezTo>
                      <a:pt x="930617" y="89249"/>
                      <a:pt x="1085303" y="0"/>
                      <a:pt x="1252658" y="0"/>
                    </a:cubicBezTo>
                    <a:close/>
                  </a:path>
                </a:pathLst>
              </a:custGeom>
            </p:spPr>
          </p:pic>
        </p:grpSp>
        <p:grpSp>
          <p:nvGrpSpPr>
            <p:cNvPr id="66" name="Group 65">
              <a:extLst>
                <a:ext uri="{FF2B5EF4-FFF2-40B4-BE49-F238E27FC236}">
                  <a16:creationId xmlns:a16="http://schemas.microsoft.com/office/drawing/2014/main" id="{C330E063-B571-A641-CFFE-9970E26DEF30}"/>
                </a:ext>
              </a:extLst>
            </p:cNvPr>
            <p:cNvGrpSpPr/>
            <p:nvPr/>
          </p:nvGrpSpPr>
          <p:grpSpPr>
            <a:xfrm>
              <a:off x="7997731" y="5367619"/>
              <a:ext cx="3149004" cy="702345"/>
              <a:chOff x="1655162" y="3606012"/>
              <a:chExt cx="3149004" cy="702345"/>
            </a:xfrm>
          </p:grpSpPr>
          <p:sp>
            <p:nvSpPr>
              <p:cNvPr id="67" name="TextBox 66">
                <a:extLst>
                  <a:ext uri="{FF2B5EF4-FFF2-40B4-BE49-F238E27FC236}">
                    <a16:creationId xmlns:a16="http://schemas.microsoft.com/office/drawing/2014/main" id="{E6F002DA-0DD6-990D-FBF5-438C824BDE54}"/>
                  </a:ext>
                </a:extLst>
              </p:cNvPr>
              <p:cNvSpPr txBox="1"/>
              <p:nvPr/>
            </p:nvSpPr>
            <p:spPr>
              <a:xfrm>
                <a:off x="2433260" y="3730767"/>
                <a:ext cx="184730" cy="369332"/>
              </a:xfrm>
              <a:prstGeom prst="rect">
                <a:avLst/>
              </a:prstGeom>
              <a:noFill/>
              <a:effectLst>
                <a:outerShdw blurRad="38100" dist="25400" dir="2700000" algn="tl" rotWithShape="0">
                  <a:prstClr val="black">
                    <a:alpha val="40000"/>
                  </a:prstClr>
                </a:outerShdw>
              </a:effectLst>
            </p:spPr>
            <p:txBody>
              <a:bodyPr wrap="none" rtlCol="0">
                <a:spAutoFit/>
              </a:bodyPr>
              <a:lstStyle/>
              <a:p>
                <a:pPr algn="ctr"/>
                <a:endParaRPr lang="en-US" spc="-300">
                  <a:solidFill>
                    <a:schemeClr val="bg1"/>
                  </a:solidFill>
                  <a:latin typeface="SVN-Gilroy" panose="00000500000000000000" pitchFamily="50" charset="0"/>
                </a:endParaRPr>
              </a:p>
            </p:txBody>
          </p:sp>
          <p:sp>
            <p:nvSpPr>
              <p:cNvPr id="68" name="Chức vụ">
                <a:extLst>
                  <a:ext uri="{FF2B5EF4-FFF2-40B4-BE49-F238E27FC236}">
                    <a16:creationId xmlns:a16="http://schemas.microsoft.com/office/drawing/2014/main" id="{02E34684-666C-2595-924D-5630F1D69D7B}"/>
                  </a:ext>
                </a:extLst>
              </p:cNvPr>
              <p:cNvSpPr txBox="1"/>
              <p:nvPr/>
            </p:nvSpPr>
            <p:spPr>
              <a:xfrm>
                <a:off x="1929115" y="4000580"/>
                <a:ext cx="2601097" cy="307777"/>
              </a:xfrm>
              <a:prstGeom prst="rect">
                <a:avLst/>
              </a:prstGeom>
              <a:noFill/>
              <a:effectLst>
                <a:outerShdw blurRad="38100" dist="25400" dir="2700000" algn="tl" rotWithShape="0">
                  <a:prstClr val="black">
                    <a:alpha val="40000"/>
                  </a:prstClr>
                </a:outerShdw>
              </a:effectLst>
            </p:spPr>
            <p:txBody>
              <a:bodyPr wrap="none" rtlCol="0">
                <a:spAutoFit/>
              </a:bodyPr>
              <a:lstStyle/>
              <a:p>
                <a:pPr algn="ctr"/>
                <a:r>
                  <a:rPr lang="en-US" sz="1400">
                    <a:solidFill>
                      <a:schemeClr val="bg1"/>
                    </a:solidFill>
                    <a:latin typeface="SVN-Gilroy SemiBold" panose="00000700000000000000" pitchFamily="50" charset="0"/>
                  </a:rPr>
                  <a:t>CHỦ NHIỆM UỶ BAN KIỂM TRA</a:t>
                </a:r>
                <a:endParaRPr lang="en-US" sz="1400">
                  <a:solidFill>
                    <a:schemeClr val="bg1"/>
                  </a:solidFill>
                  <a:latin typeface="SVN-Gilroy" panose="00000500000000000000" pitchFamily="50" charset="0"/>
                </a:endParaRPr>
              </a:p>
            </p:txBody>
          </p:sp>
          <p:sp>
            <p:nvSpPr>
              <p:cNvPr id="69" name="Họ &amp; tên">
                <a:extLst>
                  <a:ext uri="{FF2B5EF4-FFF2-40B4-BE49-F238E27FC236}">
                    <a16:creationId xmlns:a16="http://schemas.microsoft.com/office/drawing/2014/main" id="{2ECD1266-3903-49B2-6C56-614DBA4EA532}"/>
                  </a:ext>
                </a:extLst>
              </p:cNvPr>
              <p:cNvSpPr txBox="1"/>
              <p:nvPr/>
            </p:nvSpPr>
            <p:spPr>
              <a:xfrm>
                <a:off x="1655162" y="3606012"/>
                <a:ext cx="3149004" cy="430887"/>
              </a:xfrm>
              <a:prstGeom prst="rect">
                <a:avLst/>
              </a:prstGeom>
              <a:noFill/>
              <a:effectLst>
                <a:outerShdw blurRad="38100" dist="25400" dir="2700000" algn="tl" rotWithShape="0">
                  <a:prstClr val="black">
                    <a:alpha val="40000"/>
                  </a:prstClr>
                </a:outerShdw>
              </a:effectLst>
            </p:spPr>
            <p:txBody>
              <a:bodyPr wrap="none" rtlCol="0">
                <a:spAutoFit/>
              </a:bodyPr>
              <a:lstStyle/>
              <a:p>
                <a:pPr algn="ctr"/>
                <a:r>
                  <a:rPr lang="en-US" spc="-300">
                    <a:solidFill>
                      <a:schemeClr val="bg1"/>
                    </a:solidFill>
                    <a:latin typeface="SVN-Gilroy" panose="00000500000000000000" pitchFamily="50" charset="0"/>
                  </a:rPr>
                  <a:t>Đ/c</a:t>
                </a:r>
                <a:r>
                  <a:rPr lang="en-US">
                    <a:solidFill>
                      <a:schemeClr val="bg1"/>
                    </a:solidFill>
                    <a:latin typeface="SVN-Gilroy XBold" panose="00000900000000000000" pitchFamily="50" charset="0"/>
                  </a:rPr>
                  <a:t>  </a:t>
                </a:r>
                <a:r>
                  <a:rPr lang="en-US" sz="2200">
                    <a:solidFill>
                      <a:schemeClr val="bg1"/>
                    </a:solidFill>
                    <a:latin typeface="SVN-Gilroy XBold" panose="00000900000000000000" pitchFamily="50" charset="0"/>
                  </a:rPr>
                  <a:t>ĐINH XUÂN HƯƠNG</a:t>
                </a:r>
              </a:p>
            </p:txBody>
          </p:sp>
        </p:grpSp>
      </p:grpSp>
    </p:spTree>
    <p:custDataLst>
      <p:tags r:id="rId1"/>
    </p:custDataLst>
    <p:extLst>
      <p:ext uri="{BB962C8B-B14F-4D97-AF65-F5344CB8AC3E}">
        <p14:creationId xmlns:p14="http://schemas.microsoft.com/office/powerpoint/2010/main" val="316222047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89BA40-FEB8-C37F-CABD-A8DE3D8B0181}"/>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27F50562-FB8D-4618-6EE5-9C6D4947EFA6}"/>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grpSp>
        <p:nvGrpSpPr>
          <p:cNvPr id="16" name="Group 15">
            <a:extLst>
              <a:ext uri="{FF2B5EF4-FFF2-40B4-BE49-F238E27FC236}">
                <a16:creationId xmlns:a16="http://schemas.microsoft.com/office/drawing/2014/main" id="{347217C5-0247-CC09-8AB4-384625073E1A}"/>
              </a:ext>
            </a:extLst>
          </p:cNvPr>
          <p:cNvGrpSpPr/>
          <p:nvPr/>
        </p:nvGrpSpPr>
        <p:grpSpPr>
          <a:xfrm>
            <a:off x="2881312" y="-1951177"/>
            <a:ext cx="6429375" cy="885848"/>
            <a:chOff x="2881312" y="716206"/>
            <a:chExt cx="6429375" cy="885848"/>
          </a:xfrm>
        </p:grpSpPr>
        <p:pic>
          <p:nvPicPr>
            <p:cNvPr id="21" name="Graphic 20">
              <a:extLst>
                <a:ext uri="{FF2B5EF4-FFF2-40B4-BE49-F238E27FC236}">
                  <a16:creationId xmlns:a16="http://schemas.microsoft.com/office/drawing/2014/main" id="{B5A2EC90-2524-4720-06D8-222EFF883FD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881312" y="716206"/>
              <a:ext cx="6429375" cy="9525"/>
            </a:xfrm>
            <a:prstGeom prst="rect">
              <a:avLst/>
            </a:prstGeom>
          </p:spPr>
        </p:pic>
        <p:pic>
          <p:nvPicPr>
            <p:cNvPr id="23" name="Graphic 22">
              <a:extLst>
                <a:ext uri="{FF2B5EF4-FFF2-40B4-BE49-F238E27FC236}">
                  <a16:creationId xmlns:a16="http://schemas.microsoft.com/office/drawing/2014/main" id="{FAF0451D-D4A0-9D5F-7D1E-F46690356B2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881312" y="1592529"/>
              <a:ext cx="6429375" cy="9525"/>
            </a:xfrm>
            <a:prstGeom prst="rect">
              <a:avLst/>
            </a:prstGeom>
          </p:spPr>
        </p:pic>
      </p:grpSp>
      <p:pic>
        <p:nvPicPr>
          <p:cNvPr id="10" name="Picture 9">
            <a:extLst>
              <a:ext uri="{FF2B5EF4-FFF2-40B4-BE49-F238E27FC236}">
                <a16:creationId xmlns:a16="http://schemas.microsoft.com/office/drawing/2014/main" id="{0C423D43-6080-D46E-9B0F-0187EFA78D1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73378" y="-2393622"/>
            <a:ext cx="11645244" cy="11645244"/>
          </a:xfrm>
          <a:prstGeom prst="rect">
            <a:avLst/>
          </a:prstGeom>
        </p:spPr>
      </p:pic>
      <p:grpSp>
        <p:nvGrpSpPr>
          <p:cNvPr id="3" name="Group 2">
            <a:extLst>
              <a:ext uri="{FF2B5EF4-FFF2-40B4-BE49-F238E27FC236}">
                <a16:creationId xmlns:a16="http://schemas.microsoft.com/office/drawing/2014/main" id="{38B2A153-A3C2-F32F-1E3A-55AAA9683707}"/>
              </a:ext>
            </a:extLst>
          </p:cNvPr>
          <p:cNvGrpSpPr/>
          <p:nvPr/>
        </p:nvGrpSpPr>
        <p:grpSpPr>
          <a:xfrm>
            <a:off x="2735094" y="226310"/>
            <a:ext cx="6721812" cy="1541772"/>
            <a:chOff x="4347161" y="548976"/>
            <a:chExt cx="6721812" cy="1541772"/>
          </a:xfrm>
        </p:grpSpPr>
        <p:grpSp>
          <p:nvGrpSpPr>
            <p:cNvPr id="11" name="Group 10">
              <a:extLst>
                <a:ext uri="{FF2B5EF4-FFF2-40B4-BE49-F238E27FC236}">
                  <a16:creationId xmlns:a16="http://schemas.microsoft.com/office/drawing/2014/main" id="{4BDEF751-64BE-0D94-88AC-695FC7AF77B7}"/>
                </a:ext>
              </a:extLst>
            </p:cNvPr>
            <p:cNvGrpSpPr/>
            <p:nvPr/>
          </p:nvGrpSpPr>
          <p:grpSpPr>
            <a:xfrm>
              <a:off x="5670373" y="548976"/>
              <a:ext cx="4075411" cy="1541772"/>
              <a:chOff x="5683699" y="688168"/>
              <a:chExt cx="4075411" cy="1541772"/>
            </a:xfrm>
          </p:grpSpPr>
          <p:pic>
            <p:nvPicPr>
              <p:cNvPr id="13" name="Picture 12" descr="A person with a beard and a person with a mustache&#10;&#10;Description automatically generated">
                <a:extLst>
                  <a:ext uri="{FF2B5EF4-FFF2-40B4-BE49-F238E27FC236}">
                    <a16:creationId xmlns:a16="http://schemas.microsoft.com/office/drawing/2014/main" id="{A7DADED0-0DE8-C511-DE90-133337BD2A68}"/>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6986578" y="688168"/>
                <a:ext cx="1469630" cy="1050219"/>
              </a:xfrm>
              <a:prstGeom prst="rect">
                <a:avLst/>
              </a:prstGeom>
            </p:spPr>
          </p:pic>
          <p:sp>
            <p:nvSpPr>
              <p:cNvPr id="18" name="Text">
                <a:extLst>
                  <a:ext uri="{FF2B5EF4-FFF2-40B4-BE49-F238E27FC236}">
                    <a16:creationId xmlns:a16="http://schemas.microsoft.com/office/drawing/2014/main" id="{38883054-B302-615D-EEEC-0811B993D36D}"/>
                  </a:ext>
                </a:extLst>
              </p:cNvPr>
              <p:cNvSpPr txBox="1"/>
              <p:nvPr/>
            </p:nvSpPr>
            <p:spPr>
              <a:xfrm>
                <a:off x="5683699" y="1906775"/>
                <a:ext cx="4075411" cy="323165"/>
              </a:xfrm>
              <a:prstGeom prst="rect">
                <a:avLst/>
              </a:prstGeom>
              <a:noFill/>
              <a:effectLst>
                <a:outerShdw blurRad="12700" dist="12700" dir="2700000" algn="tl" rotWithShape="0">
                  <a:prstClr val="black">
                    <a:alpha val="40000"/>
                  </a:prstClr>
                </a:outerShdw>
              </a:effectLst>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500" i="0" u="none" strike="noStrike" kern="1200" cap="none" spc="94" normalizeH="0" baseline="0" noProof="0" dirty="0">
                    <a:ln>
                      <a:noFill/>
                    </a:ln>
                    <a:solidFill>
                      <a:srgbClr val="B4000C"/>
                    </a:solidFill>
                    <a:uLnTx/>
                    <a:uFillTx/>
                    <a:latin typeface="SVN-Gilroy XBold" panose="00000900000000000000" pitchFamily="50" charset="0"/>
                    <a:ea typeface="MiSans Heavy" panose="00000A00000000000000" charset="-122"/>
                    <a:cs typeface="MiSans Medium" panose="00000600000000000000" charset="-122"/>
                  </a:rPr>
                  <a:t>ĐẢNG BỘ BỆNH VIỆN SẢN NHI NGHỆ AN</a:t>
                </a:r>
                <a:endParaRPr kumimoji="0" lang="zh-CN" altLang="en-US" sz="1500" i="0" u="none" strike="noStrike" kern="1200" cap="none" spc="94" normalizeH="0" baseline="0" noProof="0" dirty="0">
                  <a:ln>
                    <a:noFill/>
                  </a:ln>
                  <a:solidFill>
                    <a:srgbClr val="B4000C"/>
                  </a:solidFill>
                  <a:uLnTx/>
                  <a:uFillTx/>
                  <a:latin typeface="SVN-Gilroy XBold" panose="00000900000000000000" pitchFamily="50" charset="0"/>
                  <a:ea typeface="MiSans Heavy" panose="00000A00000000000000" charset="-122"/>
                  <a:cs typeface="MiSans Medium" panose="00000600000000000000" charset="-122"/>
                </a:endParaRPr>
              </a:p>
            </p:txBody>
          </p:sp>
        </p:grpSp>
        <p:sp>
          <p:nvSpPr>
            <p:cNvPr id="8" name="TextBox 7">
              <a:extLst>
                <a:ext uri="{FF2B5EF4-FFF2-40B4-BE49-F238E27FC236}">
                  <a16:creationId xmlns:a16="http://schemas.microsoft.com/office/drawing/2014/main" id="{B188A40B-39C2-FD74-2ADD-3815CAB7BEE6}"/>
                </a:ext>
              </a:extLst>
            </p:cNvPr>
            <p:cNvSpPr txBox="1"/>
            <p:nvPr/>
          </p:nvSpPr>
          <p:spPr>
            <a:xfrm>
              <a:off x="4347161" y="1523815"/>
              <a:ext cx="6721812" cy="30777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400" spc="94" dirty="0">
                  <a:solidFill>
                    <a:srgbClr val="B4000C"/>
                  </a:solidFill>
                  <a:effectLst>
                    <a:outerShdw blurRad="38100" dist="38100" dir="2700000" algn="tl">
                      <a:srgbClr val="000000">
                        <a:alpha val="43137"/>
                      </a:srgbClr>
                    </a:outerShdw>
                  </a:effectLst>
                  <a:latin typeface="SVN-Gilroy XBold" panose="00000900000000000000" pitchFamily="50" charset="0"/>
                  <a:ea typeface="MiSans Heavy" panose="00000A00000000000000" charset="-122"/>
                  <a:cs typeface="MiSans Medium" panose="00000600000000000000" charset="-122"/>
                </a:rPr>
                <a:t>ĐẢNG BỘ THÀNH PHỐ VINH</a:t>
              </a:r>
              <a:endParaRPr kumimoji="0" lang="zh-CN" altLang="en-US" sz="1400" i="0" u="none" strike="noStrike" kern="1200" cap="none" spc="94" normalizeH="0" baseline="0" noProof="0" dirty="0">
                <a:ln>
                  <a:noFill/>
                </a:ln>
                <a:solidFill>
                  <a:srgbClr val="B4000C"/>
                </a:solidFill>
                <a:effectLst>
                  <a:outerShdw blurRad="38100" dist="38100" dir="2700000" algn="tl">
                    <a:srgbClr val="000000">
                      <a:alpha val="43137"/>
                    </a:srgbClr>
                  </a:outerShdw>
                </a:effectLst>
                <a:uLnTx/>
                <a:uFillTx/>
                <a:latin typeface="SVN-Gilroy XBold" panose="00000900000000000000" pitchFamily="50" charset="0"/>
                <a:ea typeface="MiSans Heavy" panose="00000A00000000000000" charset="-122"/>
                <a:cs typeface="MiSans Medium" panose="00000600000000000000" charset="-122"/>
              </a:endParaRPr>
            </a:p>
          </p:txBody>
        </p:sp>
      </p:grpSp>
      <p:pic>
        <p:nvPicPr>
          <p:cNvPr id="30" name="Picture 29" descr="A building and bridge at night&#10;&#10;Description automatically generated">
            <a:extLst>
              <a:ext uri="{FF2B5EF4-FFF2-40B4-BE49-F238E27FC236}">
                <a16:creationId xmlns:a16="http://schemas.microsoft.com/office/drawing/2014/main" id="{937E8199-8799-AF0C-3770-EFBE183786F9}"/>
              </a:ext>
            </a:extLst>
          </p:cNvPr>
          <p:cNvPicPr>
            <a:picLocks noChangeAspect="1"/>
          </p:cNvPicPr>
          <p:nvPr/>
        </p:nvPicPr>
        <p:blipFill>
          <a:blip r:embed="rId7">
            <a:alphaModFix amt="85000"/>
            <a:extLst>
              <a:ext uri="{BEBA8EAE-BF5A-486C-A8C5-ECC9F3942E4B}">
                <a14:imgProps xmlns:a14="http://schemas.microsoft.com/office/drawing/2010/main">
                  <a14:imgLayer r:embed="rId8">
                    <a14:imgEffect>
                      <a14:artisticPencilSketch/>
                    </a14:imgEffect>
                  </a14:imgLayer>
                </a14:imgProps>
              </a:ext>
              <a:ext uri="{28A0092B-C50C-407E-A947-70E740481C1C}">
                <a14:useLocalDpi xmlns:a14="http://schemas.microsoft.com/office/drawing/2010/main" val="0"/>
              </a:ext>
            </a:extLst>
          </a:blip>
          <a:stretch>
            <a:fillRect/>
          </a:stretch>
        </p:blipFill>
        <p:spPr>
          <a:xfrm>
            <a:off x="7116300" y="4682571"/>
            <a:ext cx="5461972" cy="1450249"/>
          </a:xfrm>
          <a:prstGeom prst="rect">
            <a:avLst/>
          </a:prstGeom>
        </p:spPr>
      </p:pic>
      <p:pic>
        <p:nvPicPr>
          <p:cNvPr id="32" name="Picture 31" descr="A group of white birds in the sky&#10;&#10;Description automatically generated">
            <a:extLst>
              <a:ext uri="{FF2B5EF4-FFF2-40B4-BE49-F238E27FC236}">
                <a16:creationId xmlns:a16="http://schemas.microsoft.com/office/drawing/2014/main" id="{B4E0751B-1CC1-93FA-9A2E-E17FD50902A7}"/>
              </a:ext>
            </a:extLst>
          </p:cNvPr>
          <p:cNvPicPr>
            <a:picLocks noChangeAspect="1"/>
          </p:cNvPicPr>
          <p:nvPr/>
        </p:nvPicPr>
        <p:blipFill>
          <a:blip r:embed="rId9" cstate="hqprint">
            <a:lum bright="70000" contrast="-70000"/>
            <a:alphaModFix amt="70000"/>
            <a:extLst>
              <a:ext uri="{28A0092B-C50C-407E-A947-70E740481C1C}">
                <a14:useLocalDpi xmlns:a14="http://schemas.microsoft.com/office/drawing/2010/main" val="0"/>
              </a:ext>
            </a:extLst>
          </a:blip>
          <a:stretch>
            <a:fillRect/>
          </a:stretch>
        </p:blipFill>
        <p:spPr>
          <a:xfrm rot="1090692">
            <a:off x="10412611" y="4133236"/>
            <a:ext cx="1405821" cy="640230"/>
          </a:xfrm>
          <a:prstGeom prst="rect">
            <a:avLst/>
          </a:prstGeom>
        </p:spPr>
      </p:pic>
      <p:sp>
        <p:nvSpPr>
          <p:cNvPr id="19" name="Text">
            <a:extLst>
              <a:ext uri="{FF2B5EF4-FFF2-40B4-BE49-F238E27FC236}">
                <a16:creationId xmlns:a16="http://schemas.microsoft.com/office/drawing/2014/main" id="{F8E89284-C311-3DE4-AEF3-D1AC2E0A6475}"/>
              </a:ext>
            </a:extLst>
          </p:cNvPr>
          <p:cNvSpPr txBox="1"/>
          <p:nvPr/>
        </p:nvSpPr>
        <p:spPr>
          <a:xfrm>
            <a:off x="1602622" y="2138858"/>
            <a:ext cx="8986756" cy="800219"/>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4600">
                <a:gradFill>
                  <a:gsLst>
                    <a:gs pos="0">
                      <a:srgbClr val="EB1C24"/>
                    </a:gs>
                    <a:gs pos="78000">
                      <a:srgbClr val="B41E23"/>
                    </a:gs>
                    <a:gs pos="100000">
                      <a:srgbClr val="851319">
                        <a:alpha val="63000"/>
                      </a:srgbClr>
                    </a:gs>
                  </a:gsLst>
                  <a:lin ang="5400000" scaled="1"/>
                </a:gradFill>
                <a:effectLst>
                  <a:outerShdw blurRad="38100" dist="38100" dir="2700000" algn="tl">
                    <a:srgbClr val="000000">
                      <a:alpha val="43137"/>
                    </a:srgbClr>
                  </a:outerShdw>
                </a:effectLst>
                <a:latin typeface="SVN-Gilroy Heavy" panose="00000A00000000000000" pitchFamily="50" charset="0"/>
                <a:ea typeface="MiSans Heavy" panose="00000A00000000000000" charset="-122"/>
                <a:cs typeface="MiSans Medium" panose="00000600000000000000" charset="-122"/>
              </a:rPr>
              <a:t>ĐẠI HỘI ĐẠI BIỂU LẦN THỨ XII</a:t>
            </a:r>
            <a:endParaRPr kumimoji="0" lang="zh-CN" altLang="en-US" sz="4600" i="0" u="none" strike="noStrike" kern="1200" cap="none" spc="0" normalizeH="0" baseline="0" noProof="0">
              <a:ln>
                <a:noFill/>
              </a:ln>
              <a:gradFill>
                <a:gsLst>
                  <a:gs pos="0">
                    <a:srgbClr val="EB1C24"/>
                  </a:gs>
                  <a:gs pos="78000">
                    <a:srgbClr val="B41E23"/>
                  </a:gs>
                  <a:gs pos="100000">
                    <a:srgbClr val="851319">
                      <a:alpha val="63000"/>
                    </a:srgbClr>
                  </a:gs>
                </a:gsLst>
                <a:lin ang="5400000" scaled="1"/>
              </a:gradFill>
              <a:effectLst>
                <a:outerShdw blurRad="38100" dist="38100" dir="2700000" algn="tl">
                  <a:srgbClr val="000000">
                    <a:alpha val="43137"/>
                  </a:srgbClr>
                </a:outerShdw>
              </a:effectLst>
              <a:uLnTx/>
              <a:uFillTx/>
              <a:latin typeface="SVN-Gilroy Heavy" panose="00000A00000000000000" pitchFamily="50" charset="0"/>
              <a:ea typeface="MiSans Heavy" panose="00000A00000000000000" charset="-122"/>
              <a:cs typeface="MiSans Medium" panose="00000600000000000000" charset="-122"/>
            </a:endParaRPr>
          </a:p>
        </p:txBody>
      </p:sp>
      <p:pic>
        <p:nvPicPr>
          <p:cNvPr id="38" name="Picture 37" descr="A white rectangular object with black border&#10;&#10;Description automatically generated">
            <a:extLst>
              <a:ext uri="{FF2B5EF4-FFF2-40B4-BE49-F238E27FC236}">
                <a16:creationId xmlns:a16="http://schemas.microsoft.com/office/drawing/2014/main" id="{A1A87FF4-F21F-7F7B-D55D-5889F5A3327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477892" y="3071632"/>
            <a:ext cx="5236216" cy="714736"/>
          </a:xfrm>
          <a:prstGeom prst="rect">
            <a:avLst/>
          </a:prstGeom>
        </p:spPr>
      </p:pic>
      <p:sp>
        <p:nvSpPr>
          <p:cNvPr id="2" name="TextBox 1">
            <a:extLst>
              <a:ext uri="{FF2B5EF4-FFF2-40B4-BE49-F238E27FC236}">
                <a16:creationId xmlns:a16="http://schemas.microsoft.com/office/drawing/2014/main" id="{0CD2EFC2-6EAF-053F-483C-E7088C51FF75}"/>
              </a:ext>
            </a:extLst>
          </p:cNvPr>
          <p:cNvSpPr txBox="1"/>
          <p:nvPr/>
        </p:nvSpPr>
        <p:spPr>
          <a:xfrm>
            <a:off x="3914106" y="3893983"/>
            <a:ext cx="4361259" cy="338554"/>
          </a:xfrm>
          <a:prstGeom prst="rect">
            <a:avLst/>
          </a:prstGeom>
          <a:noFill/>
        </p:spPr>
        <p:txBody>
          <a:bodyPr wrap="none" rtlCol="0">
            <a:spAutoFit/>
          </a:bodyPr>
          <a:lstStyle/>
          <a:p>
            <a:r>
              <a:rPr lang="en-US" sz="1600" i="1">
                <a:solidFill>
                  <a:schemeClr val="tx1">
                    <a:lumMod val="65000"/>
                    <a:lumOff val="35000"/>
                  </a:schemeClr>
                </a:solidFill>
                <a:latin typeface="SVN-Gilroy Medium" panose="00000600000000000000" pitchFamily="50" charset="0"/>
              </a:rPr>
              <a:t>Thành </a:t>
            </a:r>
            <a:r>
              <a:rPr lang="en-US" sz="1600" i="1" err="1">
                <a:solidFill>
                  <a:schemeClr val="tx1">
                    <a:lumMod val="65000"/>
                    <a:lumOff val="35000"/>
                  </a:schemeClr>
                </a:solidFill>
                <a:latin typeface="SVN-Gilroy Medium" panose="00000600000000000000" pitchFamily="50" charset="0"/>
              </a:rPr>
              <a:t>phố</a:t>
            </a:r>
            <a:r>
              <a:rPr lang="en-US" sz="1600" i="1">
                <a:solidFill>
                  <a:schemeClr val="tx1">
                    <a:lumMod val="65000"/>
                    <a:lumOff val="35000"/>
                  </a:schemeClr>
                </a:solidFill>
                <a:latin typeface="SVN-Gilroy Medium" panose="00000600000000000000" pitchFamily="50" charset="0"/>
              </a:rPr>
              <a:t> Vinh, </a:t>
            </a:r>
            <a:r>
              <a:rPr lang="en-US" sz="1600" i="1" err="1">
                <a:solidFill>
                  <a:schemeClr val="tx1">
                    <a:lumMod val="65000"/>
                    <a:lumOff val="35000"/>
                  </a:schemeClr>
                </a:solidFill>
                <a:latin typeface="SVN-Gilroy Medium" panose="00000600000000000000" pitchFamily="50" charset="0"/>
              </a:rPr>
              <a:t>ngày</a:t>
            </a:r>
            <a:r>
              <a:rPr lang="en-US" sz="1600" i="1">
                <a:solidFill>
                  <a:schemeClr val="tx1">
                    <a:lumMod val="65000"/>
                    <a:lumOff val="35000"/>
                  </a:schemeClr>
                </a:solidFill>
                <a:latin typeface="SVN-Gilroy Medium" panose="00000600000000000000" pitchFamily="50" charset="0"/>
              </a:rPr>
              <a:t> 05 </a:t>
            </a:r>
            <a:r>
              <a:rPr lang="en-US" sz="1600" i="1" err="1">
                <a:solidFill>
                  <a:schemeClr val="tx1">
                    <a:lumMod val="65000"/>
                    <a:lumOff val="35000"/>
                  </a:schemeClr>
                </a:solidFill>
                <a:latin typeface="SVN-Gilroy Medium" panose="00000600000000000000" pitchFamily="50" charset="0"/>
              </a:rPr>
              <a:t>tháng</a:t>
            </a:r>
            <a:r>
              <a:rPr lang="en-US" sz="1600" i="1">
                <a:solidFill>
                  <a:schemeClr val="tx1">
                    <a:lumMod val="65000"/>
                    <a:lumOff val="35000"/>
                  </a:schemeClr>
                </a:solidFill>
                <a:latin typeface="SVN-Gilroy Medium" panose="00000600000000000000" pitchFamily="50" charset="0"/>
              </a:rPr>
              <a:t> 01 </a:t>
            </a:r>
            <a:r>
              <a:rPr lang="en-US" sz="1600" i="1" err="1">
                <a:solidFill>
                  <a:schemeClr val="tx1">
                    <a:lumMod val="65000"/>
                    <a:lumOff val="35000"/>
                  </a:schemeClr>
                </a:solidFill>
                <a:latin typeface="SVN-Gilroy Medium" panose="00000600000000000000" pitchFamily="50" charset="0"/>
              </a:rPr>
              <a:t>năm</a:t>
            </a:r>
            <a:r>
              <a:rPr lang="en-US" sz="1600" i="1">
                <a:solidFill>
                  <a:schemeClr val="tx1">
                    <a:lumMod val="65000"/>
                    <a:lumOff val="35000"/>
                  </a:schemeClr>
                </a:solidFill>
                <a:latin typeface="SVN-Gilroy Medium" panose="00000600000000000000" pitchFamily="50" charset="0"/>
              </a:rPr>
              <a:t> 2025</a:t>
            </a:r>
            <a:endParaRPr lang="vi-VN" sz="1600" i="1">
              <a:solidFill>
                <a:schemeClr val="tx1">
                  <a:lumMod val="65000"/>
                  <a:lumOff val="35000"/>
                </a:schemeClr>
              </a:solidFill>
            </a:endParaRPr>
          </a:p>
        </p:txBody>
      </p:sp>
      <p:sp>
        <p:nvSpPr>
          <p:cNvPr id="20" name="Text">
            <a:extLst>
              <a:ext uri="{FF2B5EF4-FFF2-40B4-BE49-F238E27FC236}">
                <a16:creationId xmlns:a16="http://schemas.microsoft.com/office/drawing/2014/main" id="{FA55B7D6-CE80-C441-CCB2-6DD9DDA41EF5}"/>
              </a:ext>
            </a:extLst>
          </p:cNvPr>
          <p:cNvSpPr txBox="1"/>
          <p:nvPr/>
        </p:nvSpPr>
        <p:spPr>
          <a:xfrm>
            <a:off x="3997506" y="3142458"/>
            <a:ext cx="4196983" cy="553998"/>
          </a:xfrm>
          <a:prstGeom prst="rect">
            <a:avLst/>
          </a:prstGeom>
          <a:noFill/>
          <a:effectLst>
            <a:outerShdw blurRad="25400" dist="12700" dir="2700000" algn="tl" rotWithShape="0">
              <a:prstClr val="black">
                <a:alpha val="40000"/>
              </a:prstClr>
            </a:outerShdw>
          </a:effectLst>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3000">
                <a:gradFill>
                  <a:gsLst>
                    <a:gs pos="0">
                      <a:srgbClr val="EB1C24"/>
                    </a:gs>
                    <a:gs pos="91000">
                      <a:srgbClr val="B41E23"/>
                    </a:gs>
                    <a:gs pos="100000">
                      <a:srgbClr val="851319"/>
                    </a:gs>
                  </a:gsLst>
                  <a:lin ang="5400000" scaled="1"/>
                </a:gradFill>
                <a:effectLst>
                  <a:outerShdw blurRad="50800" dist="12700" dir="5400000" sx="2000" sy="2000" algn="ctr" rotWithShape="0">
                    <a:srgbClr val="000000">
                      <a:alpha val="43137"/>
                    </a:srgbClr>
                  </a:outerShdw>
                </a:effectLst>
                <a:latin typeface="Baskerville Semibold" panose="02020702070400020203" pitchFamily="18" charset="0"/>
                <a:ea typeface="Baskerville Semibold" panose="02020702070400020203" pitchFamily="18" charset="0"/>
                <a:cs typeface="MiSans Medium" panose="00000600000000000000" charset="-122"/>
              </a:rPr>
              <a:t>NHIỆM KỲ 2025 - 2030</a:t>
            </a:r>
            <a:endParaRPr kumimoji="0" lang="zh-CN" altLang="en-US" sz="3000" i="0" u="none" strike="noStrike" kern="1200" cap="none" spc="0" normalizeH="0" baseline="0" noProof="0">
              <a:ln>
                <a:noFill/>
              </a:ln>
              <a:gradFill>
                <a:gsLst>
                  <a:gs pos="0">
                    <a:srgbClr val="EB1C24"/>
                  </a:gs>
                  <a:gs pos="91000">
                    <a:srgbClr val="B41E23"/>
                  </a:gs>
                  <a:gs pos="100000">
                    <a:srgbClr val="851319"/>
                  </a:gs>
                </a:gsLst>
                <a:lin ang="5400000" scaled="1"/>
              </a:gradFill>
              <a:effectLst>
                <a:outerShdw blurRad="50800" dist="12700" dir="5400000" sx="2000" sy="2000" algn="ctr" rotWithShape="0">
                  <a:srgbClr val="000000">
                    <a:alpha val="43137"/>
                  </a:srgbClr>
                </a:outerShdw>
              </a:effectLst>
              <a:uLnTx/>
              <a:uFillTx/>
              <a:latin typeface="Baskerville Semibold" panose="02020702070400020203" pitchFamily="18" charset="0"/>
              <a:ea typeface="MiSans Heavy" panose="00000A00000000000000" charset="-122"/>
              <a:cs typeface="MiSans Medium" panose="00000600000000000000" charset="-122"/>
            </a:endParaRPr>
          </a:p>
        </p:txBody>
      </p:sp>
      <p:pic>
        <p:nvPicPr>
          <p:cNvPr id="28" name="Picture 27" descr="A building with columns in the dark&#10;&#10;Description automatically generated">
            <a:extLst>
              <a:ext uri="{FF2B5EF4-FFF2-40B4-BE49-F238E27FC236}">
                <a16:creationId xmlns:a16="http://schemas.microsoft.com/office/drawing/2014/main" id="{A80ED762-8ACB-7BD6-AA60-25E751EC6D38}"/>
              </a:ext>
            </a:extLst>
          </p:cNvPr>
          <p:cNvPicPr>
            <a:picLocks noChangeAspect="1"/>
          </p:cNvPicPr>
          <p:nvPr/>
        </p:nvPicPr>
        <p:blipFill>
          <a:blip r:embed="rId11">
            <a:lum bright="70000" contrast="-70000"/>
            <a:alphaModFix amt="85000"/>
            <a:extLst>
              <a:ext uri="{BEBA8EAE-BF5A-486C-A8C5-ECC9F3942E4B}">
                <a14:imgProps xmlns:a14="http://schemas.microsoft.com/office/drawing/2010/main">
                  <a14:imgLayer r:embed="rId12">
                    <a14:imgEffect>
                      <a14:saturation sat="33000"/>
                    </a14:imgEffect>
                  </a14:imgLayer>
                </a14:imgProps>
              </a:ext>
              <a:ext uri="{28A0092B-C50C-407E-A947-70E740481C1C}">
                <a14:useLocalDpi xmlns:a14="http://schemas.microsoft.com/office/drawing/2010/main" val="0"/>
              </a:ext>
            </a:extLst>
          </a:blip>
          <a:stretch>
            <a:fillRect/>
          </a:stretch>
        </p:blipFill>
        <p:spPr>
          <a:xfrm>
            <a:off x="427208" y="4822047"/>
            <a:ext cx="5247331" cy="1086725"/>
          </a:xfrm>
          <a:prstGeom prst="rect">
            <a:avLst/>
          </a:prstGeom>
        </p:spPr>
      </p:pic>
      <p:grpSp>
        <p:nvGrpSpPr>
          <p:cNvPr id="4" name="Group 3">
            <a:extLst>
              <a:ext uri="{FF2B5EF4-FFF2-40B4-BE49-F238E27FC236}">
                <a16:creationId xmlns:a16="http://schemas.microsoft.com/office/drawing/2014/main" id="{BD0434D0-C199-1890-BEC2-39C21814E2AE}"/>
              </a:ext>
            </a:extLst>
          </p:cNvPr>
          <p:cNvGrpSpPr/>
          <p:nvPr/>
        </p:nvGrpSpPr>
        <p:grpSpPr>
          <a:xfrm>
            <a:off x="-2874405" y="5717462"/>
            <a:ext cx="18244008" cy="2138891"/>
            <a:chOff x="-3061955" y="5466253"/>
            <a:chExt cx="18244008" cy="2138891"/>
          </a:xfrm>
        </p:grpSpPr>
        <p:pic>
          <p:nvPicPr>
            <p:cNvPr id="6" name="Picture 5" descr="A white cloud on a black background&#10;&#10;Description automatically generated">
              <a:extLst>
                <a:ext uri="{FF2B5EF4-FFF2-40B4-BE49-F238E27FC236}">
                  <a16:creationId xmlns:a16="http://schemas.microsoft.com/office/drawing/2014/main" id="{F3F92493-72D8-F01F-2881-E19FD9F2A16A}"/>
                </a:ext>
              </a:extLst>
            </p:cNvPr>
            <p:cNvPicPr>
              <a:picLocks noChangeAspect="1"/>
            </p:cNvPicPr>
            <p:nvPr/>
          </p:nvPicPr>
          <p:blipFill>
            <a:blip r:embed="rId13">
              <a:alphaModFix/>
              <a:extLst>
                <a:ext uri="{28A0092B-C50C-407E-A947-70E740481C1C}">
                  <a14:useLocalDpi xmlns:a14="http://schemas.microsoft.com/office/drawing/2010/main" val="0"/>
                </a:ext>
              </a:extLst>
            </a:blip>
            <a:stretch>
              <a:fillRect/>
            </a:stretch>
          </p:blipFill>
          <p:spPr>
            <a:xfrm>
              <a:off x="-3061955" y="5466253"/>
              <a:ext cx="5108378" cy="2128163"/>
            </a:xfrm>
            <a:prstGeom prst="rect">
              <a:avLst/>
            </a:prstGeom>
          </p:spPr>
        </p:pic>
        <p:pic>
          <p:nvPicPr>
            <p:cNvPr id="7" name="Picture 6" descr="A white cloud on a black background&#10;&#10;Description automatically generated">
              <a:extLst>
                <a:ext uri="{FF2B5EF4-FFF2-40B4-BE49-F238E27FC236}">
                  <a16:creationId xmlns:a16="http://schemas.microsoft.com/office/drawing/2014/main" id="{80CB4CF0-EF89-82E3-A75A-09EC25AD4557}"/>
                </a:ext>
              </a:extLst>
            </p:cNvPr>
            <p:cNvPicPr>
              <a:picLocks noChangeAspect="1"/>
            </p:cNvPicPr>
            <p:nvPr/>
          </p:nvPicPr>
          <p:blipFill>
            <a:blip r:embed="rId13">
              <a:alphaModFix/>
              <a:extLst>
                <a:ext uri="{28A0092B-C50C-407E-A947-70E740481C1C}">
                  <a14:useLocalDpi xmlns:a14="http://schemas.microsoft.com/office/drawing/2010/main" val="0"/>
                </a:ext>
              </a:extLst>
            </a:blip>
            <a:stretch>
              <a:fillRect/>
            </a:stretch>
          </p:blipFill>
          <p:spPr>
            <a:xfrm flipH="1">
              <a:off x="10073675" y="5476981"/>
              <a:ext cx="5108378" cy="2128163"/>
            </a:xfrm>
            <a:prstGeom prst="rect">
              <a:avLst/>
            </a:prstGeom>
          </p:spPr>
        </p:pic>
        <p:pic>
          <p:nvPicPr>
            <p:cNvPr id="9" name="Picture 8" descr="A white cloud on a black background&#10;&#10;Description automatically generated">
              <a:extLst>
                <a:ext uri="{FF2B5EF4-FFF2-40B4-BE49-F238E27FC236}">
                  <a16:creationId xmlns:a16="http://schemas.microsoft.com/office/drawing/2014/main" id="{6D5097BB-DE6E-F82B-782C-BE662B69F3B6}"/>
                </a:ext>
              </a:extLst>
            </p:cNvPr>
            <p:cNvPicPr>
              <a:picLocks noChangeAspect="1"/>
            </p:cNvPicPr>
            <p:nvPr/>
          </p:nvPicPr>
          <p:blipFill>
            <a:blip r:embed="rId13">
              <a:alphaModFix amt="50000"/>
              <a:extLst>
                <a:ext uri="{28A0092B-C50C-407E-A947-70E740481C1C}">
                  <a14:useLocalDpi xmlns:a14="http://schemas.microsoft.com/office/drawing/2010/main" val="0"/>
                </a:ext>
              </a:extLst>
            </a:blip>
            <a:stretch>
              <a:fillRect/>
            </a:stretch>
          </p:blipFill>
          <p:spPr>
            <a:xfrm>
              <a:off x="1961189" y="5714335"/>
              <a:ext cx="3671953" cy="1529745"/>
            </a:xfrm>
            <a:prstGeom prst="rect">
              <a:avLst/>
            </a:prstGeom>
          </p:spPr>
        </p:pic>
        <p:pic>
          <p:nvPicPr>
            <p:cNvPr id="12" name="Picture 11" descr="A white cloud on a black background&#10;&#10;Description automatically generated">
              <a:extLst>
                <a:ext uri="{FF2B5EF4-FFF2-40B4-BE49-F238E27FC236}">
                  <a16:creationId xmlns:a16="http://schemas.microsoft.com/office/drawing/2014/main" id="{C6D4A640-0A01-6703-D169-C0CB6F98F60C}"/>
                </a:ext>
              </a:extLst>
            </p:cNvPr>
            <p:cNvPicPr>
              <a:picLocks noChangeAspect="1"/>
            </p:cNvPicPr>
            <p:nvPr/>
          </p:nvPicPr>
          <p:blipFill>
            <a:blip r:embed="rId13">
              <a:alphaModFix amt="50000"/>
              <a:extLst>
                <a:ext uri="{28A0092B-C50C-407E-A947-70E740481C1C}">
                  <a14:useLocalDpi xmlns:a14="http://schemas.microsoft.com/office/drawing/2010/main" val="0"/>
                </a:ext>
              </a:extLst>
            </a:blip>
            <a:stretch>
              <a:fillRect/>
            </a:stretch>
          </p:blipFill>
          <p:spPr>
            <a:xfrm>
              <a:off x="-126111" y="5776191"/>
              <a:ext cx="3671953" cy="1529745"/>
            </a:xfrm>
            <a:prstGeom prst="rect">
              <a:avLst/>
            </a:prstGeom>
          </p:spPr>
        </p:pic>
        <p:pic>
          <p:nvPicPr>
            <p:cNvPr id="14" name="Picture 13" descr="A white cloud on a black background&#10;&#10;Description automatically generated">
              <a:extLst>
                <a:ext uri="{FF2B5EF4-FFF2-40B4-BE49-F238E27FC236}">
                  <a16:creationId xmlns:a16="http://schemas.microsoft.com/office/drawing/2014/main" id="{B3EC1574-AC66-44CC-51AC-92438513FEB2}"/>
                </a:ext>
              </a:extLst>
            </p:cNvPr>
            <p:cNvPicPr>
              <a:picLocks noChangeAspect="1"/>
            </p:cNvPicPr>
            <p:nvPr/>
          </p:nvPicPr>
          <p:blipFill>
            <a:blip r:embed="rId13">
              <a:alphaModFix amt="50000"/>
              <a:extLst>
                <a:ext uri="{28A0092B-C50C-407E-A947-70E740481C1C}">
                  <a14:useLocalDpi xmlns:a14="http://schemas.microsoft.com/office/drawing/2010/main" val="0"/>
                </a:ext>
              </a:extLst>
            </a:blip>
            <a:stretch>
              <a:fillRect/>
            </a:stretch>
          </p:blipFill>
          <p:spPr>
            <a:xfrm flipH="1">
              <a:off x="5504786" y="5852891"/>
              <a:ext cx="3671953" cy="1529745"/>
            </a:xfrm>
            <a:prstGeom prst="rect">
              <a:avLst/>
            </a:prstGeom>
          </p:spPr>
        </p:pic>
        <p:pic>
          <p:nvPicPr>
            <p:cNvPr id="15" name="Picture 14" descr="A white cloud on a black background&#10;&#10;Description automatically generated">
              <a:extLst>
                <a:ext uri="{FF2B5EF4-FFF2-40B4-BE49-F238E27FC236}">
                  <a16:creationId xmlns:a16="http://schemas.microsoft.com/office/drawing/2014/main" id="{AAD0026B-62C9-6C5A-8560-19A9FBB1150A}"/>
                </a:ext>
              </a:extLst>
            </p:cNvPr>
            <p:cNvPicPr>
              <a:picLocks noChangeAspect="1"/>
            </p:cNvPicPr>
            <p:nvPr/>
          </p:nvPicPr>
          <p:blipFill>
            <a:blip r:embed="rId13">
              <a:alphaModFix amt="50000"/>
              <a:extLst>
                <a:ext uri="{28A0092B-C50C-407E-A947-70E740481C1C}">
                  <a14:useLocalDpi xmlns:a14="http://schemas.microsoft.com/office/drawing/2010/main" val="0"/>
                </a:ext>
              </a:extLst>
            </a:blip>
            <a:stretch>
              <a:fillRect/>
            </a:stretch>
          </p:blipFill>
          <p:spPr>
            <a:xfrm>
              <a:off x="588155" y="5782502"/>
              <a:ext cx="3671953" cy="1529745"/>
            </a:xfrm>
            <a:prstGeom prst="rect">
              <a:avLst/>
            </a:prstGeom>
          </p:spPr>
        </p:pic>
        <p:pic>
          <p:nvPicPr>
            <p:cNvPr id="17" name="Picture 16" descr="A white cloud on a black background&#10;&#10;Description automatically generated">
              <a:extLst>
                <a:ext uri="{FF2B5EF4-FFF2-40B4-BE49-F238E27FC236}">
                  <a16:creationId xmlns:a16="http://schemas.microsoft.com/office/drawing/2014/main" id="{15707C11-8B80-A72B-F3C4-19E9C690708C}"/>
                </a:ext>
              </a:extLst>
            </p:cNvPr>
            <p:cNvPicPr>
              <a:picLocks noChangeAspect="1"/>
            </p:cNvPicPr>
            <p:nvPr/>
          </p:nvPicPr>
          <p:blipFill>
            <a:blip r:embed="rId13">
              <a:alphaModFix amt="50000"/>
              <a:extLst>
                <a:ext uri="{28A0092B-C50C-407E-A947-70E740481C1C}">
                  <a14:useLocalDpi xmlns:a14="http://schemas.microsoft.com/office/drawing/2010/main" val="0"/>
                </a:ext>
              </a:extLst>
            </a:blip>
            <a:stretch>
              <a:fillRect/>
            </a:stretch>
          </p:blipFill>
          <p:spPr>
            <a:xfrm>
              <a:off x="5707055" y="5597495"/>
              <a:ext cx="3671953" cy="1529745"/>
            </a:xfrm>
            <a:prstGeom prst="rect">
              <a:avLst/>
            </a:prstGeom>
          </p:spPr>
        </p:pic>
        <p:pic>
          <p:nvPicPr>
            <p:cNvPr id="22" name="Picture 21" descr="A white cloud on a black background&#10;&#10;Description automatically generated">
              <a:extLst>
                <a:ext uri="{FF2B5EF4-FFF2-40B4-BE49-F238E27FC236}">
                  <a16:creationId xmlns:a16="http://schemas.microsoft.com/office/drawing/2014/main" id="{1B304881-7364-96A7-D384-1CDA9D77BA5A}"/>
                </a:ext>
              </a:extLst>
            </p:cNvPr>
            <p:cNvPicPr>
              <a:picLocks noChangeAspect="1"/>
            </p:cNvPicPr>
            <p:nvPr/>
          </p:nvPicPr>
          <p:blipFill>
            <a:blip r:embed="rId13">
              <a:alphaModFix/>
              <a:extLst>
                <a:ext uri="{28A0092B-C50C-407E-A947-70E740481C1C}">
                  <a14:useLocalDpi xmlns:a14="http://schemas.microsoft.com/office/drawing/2010/main" val="0"/>
                </a:ext>
              </a:extLst>
            </a:blip>
            <a:stretch>
              <a:fillRect/>
            </a:stretch>
          </p:blipFill>
          <p:spPr>
            <a:xfrm>
              <a:off x="3215505" y="5768795"/>
              <a:ext cx="3737760" cy="1557160"/>
            </a:xfrm>
            <a:prstGeom prst="rect">
              <a:avLst/>
            </a:prstGeom>
          </p:spPr>
        </p:pic>
        <p:pic>
          <p:nvPicPr>
            <p:cNvPr id="24" name="Picture 23" descr="A white cloud on a black background&#10;&#10;Description automatically generated">
              <a:extLst>
                <a:ext uri="{FF2B5EF4-FFF2-40B4-BE49-F238E27FC236}">
                  <a16:creationId xmlns:a16="http://schemas.microsoft.com/office/drawing/2014/main" id="{D1E1B62B-603E-B190-CCE8-38EF99798B6C}"/>
                </a:ext>
              </a:extLst>
            </p:cNvPr>
            <p:cNvPicPr>
              <a:picLocks noChangeAspect="1"/>
            </p:cNvPicPr>
            <p:nvPr/>
          </p:nvPicPr>
          <p:blipFill>
            <a:blip r:embed="rId13">
              <a:alphaModFix/>
              <a:extLst>
                <a:ext uri="{28A0092B-C50C-407E-A947-70E740481C1C}">
                  <a14:useLocalDpi xmlns:a14="http://schemas.microsoft.com/office/drawing/2010/main" val="0"/>
                </a:ext>
              </a:extLst>
            </a:blip>
            <a:stretch>
              <a:fillRect/>
            </a:stretch>
          </p:blipFill>
          <p:spPr>
            <a:xfrm>
              <a:off x="7351448" y="5740319"/>
              <a:ext cx="3737760" cy="1557160"/>
            </a:xfrm>
            <a:prstGeom prst="rect">
              <a:avLst/>
            </a:prstGeom>
          </p:spPr>
        </p:pic>
      </p:grpSp>
      <p:pic>
        <p:nvPicPr>
          <p:cNvPr id="27" name="Picture 26">
            <a:extLst>
              <a:ext uri="{FF2B5EF4-FFF2-40B4-BE49-F238E27FC236}">
                <a16:creationId xmlns:a16="http://schemas.microsoft.com/office/drawing/2014/main" id="{7501FEBB-81CF-65C3-5A75-DE837452F1B1}"/>
              </a:ext>
            </a:extLst>
          </p:cNvPr>
          <p:cNvPicPr>
            <a:picLocks noChangeAspect="1"/>
          </p:cNvPicPr>
          <p:nvPr/>
        </p:nvPicPr>
        <p:blipFill>
          <a:blip r:embed="rId14">
            <a:extLst>
              <a:ext uri="{28A0092B-C50C-407E-A947-70E740481C1C}">
                <a14:useLocalDpi xmlns:a14="http://schemas.microsoft.com/office/drawing/2010/main" val="0"/>
              </a:ext>
            </a:extLst>
          </a:blip>
          <a:srcRect l="840" r="748" b="50894"/>
          <a:stretch/>
        </p:blipFill>
        <p:spPr>
          <a:xfrm>
            <a:off x="0" y="5287189"/>
            <a:ext cx="12192000" cy="1562083"/>
          </a:xfrm>
          <a:prstGeom prst="rect">
            <a:avLst/>
          </a:prstGeom>
        </p:spPr>
      </p:pic>
    </p:spTree>
    <p:extLst>
      <p:ext uri="{BB962C8B-B14F-4D97-AF65-F5344CB8AC3E}">
        <p14:creationId xmlns:p14="http://schemas.microsoft.com/office/powerpoint/2010/main" val="4967832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autoRev="1" fill="hold" nodeType="withEffect">
                                  <p:stCondLst>
                                    <p:cond delay="0"/>
                                  </p:stCondLst>
                                  <p:childTnLst>
                                    <p:animRot by="21600000">
                                      <p:cBhvr>
                                        <p:cTn id="6" dur="130000" fill="hold"/>
                                        <p:tgtEl>
                                          <p:spTgt spid="1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47302B-0642-5EC4-BB97-086C92A27ED3}"/>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FCBD8426-8F0B-979F-89B2-6AAAC2FABCDC}"/>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pic>
        <p:nvPicPr>
          <p:cNvPr id="10" name="Picture 9">
            <a:extLst>
              <a:ext uri="{FF2B5EF4-FFF2-40B4-BE49-F238E27FC236}">
                <a16:creationId xmlns:a16="http://schemas.microsoft.com/office/drawing/2014/main" id="{7192EEC8-30F7-4432-E9E1-662B4A9F1D6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2403" y="-2574597"/>
            <a:ext cx="12007195" cy="12007195"/>
          </a:xfrm>
          <a:prstGeom prst="rect">
            <a:avLst/>
          </a:prstGeom>
        </p:spPr>
      </p:pic>
      <p:pic>
        <p:nvPicPr>
          <p:cNvPr id="30" name="Picture 29" descr="A building and bridge at night&#10;&#10;Description automatically generated">
            <a:extLst>
              <a:ext uri="{FF2B5EF4-FFF2-40B4-BE49-F238E27FC236}">
                <a16:creationId xmlns:a16="http://schemas.microsoft.com/office/drawing/2014/main" id="{193F0718-1178-CF4B-9CC9-62BA546B96FA}"/>
              </a:ext>
            </a:extLst>
          </p:cNvPr>
          <p:cNvPicPr>
            <a:picLocks noChangeAspect="1"/>
          </p:cNvPicPr>
          <p:nvPr/>
        </p:nvPicPr>
        <p:blipFill>
          <a:blip r:embed="rId4">
            <a:alphaModFix amt="85000"/>
            <a:extLst>
              <a:ext uri="{BEBA8EAE-BF5A-486C-A8C5-ECC9F3942E4B}">
                <a14:imgProps xmlns:a14="http://schemas.microsoft.com/office/drawing/2010/main">
                  <a14:imgLayer r:embed="rId5">
                    <a14:imgEffect>
                      <a14:artisticPencilSketch/>
                    </a14:imgEffect>
                  </a14:imgLayer>
                </a14:imgProps>
              </a:ext>
              <a:ext uri="{28A0092B-C50C-407E-A947-70E740481C1C}">
                <a14:useLocalDpi xmlns:a14="http://schemas.microsoft.com/office/drawing/2010/main" val="0"/>
              </a:ext>
            </a:extLst>
          </a:blip>
          <a:stretch>
            <a:fillRect/>
          </a:stretch>
        </p:blipFill>
        <p:spPr>
          <a:xfrm>
            <a:off x="7116300" y="4682571"/>
            <a:ext cx="5461972" cy="1450249"/>
          </a:xfrm>
          <a:prstGeom prst="rect">
            <a:avLst/>
          </a:prstGeom>
        </p:spPr>
      </p:pic>
      <p:pic>
        <p:nvPicPr>
          <p:cNvPr id="32" name="Picture 31" descr="A group of white birds in the sky&#10;&#10;Description automatically generated">
            <a:extLst>
              <a:ext uri="{FF2B5EF4-FFF2-40B4-BE49-F238E27FC236}">
                <a16:creationId xmlns:a16="http://schemas.microsoft.com/office/drawing/2014/main" id="{7BB419A5-2DB7-3A57-8782-ECBF37324C88}"/>
              </a:ext>
            </a:extLst>
          </p:cNvPr>
          <p:cNvPicPr>
            <a:picLocks noChangeAspect="1"/>
          </p:cNvPicPr>
          <p:nvPr/>
        </p:nvPicPr>
        <p:blipFill>
          <a:blip r:embed="rId6" cstate="hqprint">
            <a:lum bright="70000" contrast="-70000"/>
            <a:alphaModFix amt="70000"/>
            <a:extLst>
              <a:ext uri="{28A0092B-C50C-407E-A947-70E740481C1C}">
                <a14:useLocalDpi xmlns:a14="http://schemas.microsoft.com/office/drawing/2010/main" val="0"/>
              </a:ext>
            </a:extLst>
          </a:blip>
          <a:stretch>
            <a:fillRect/>
          </a:stretch>
        </p:blipFill>
        <p:spPr>
          <a:xfrm rot="1090692">
            <a:off x="10412611" y="4133236"/>
            <a:ext cx="1405821" cy="640230"/>
          </a:xfrm>
          <a:prstGeom prst="rect">
            <a:avLst/>
          </a:prstGeom>
        </p:spPr>
      </p:pic>
      <p:pic>
        <p:nvPicPr>
          <p:cNvPr id="38" name="Picture 37" descr="A white rectangular object with black border&#10;&#10;Description automatically generated">
            <a:extLst>
              <a:ext uri="{FF2B5EF4-FFF2-40B4-BE49-F238E27FC236}">
                <a16:creationId xmlns:a16="http://schemas.microsoft.com/office/drawing/2014/main" id="{F6314936-20CA-B904-A94E-54281A5B13A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477892" y="3071632"/>
            <a:ext cx="5236216" cy="714736"/>
          </a:xfrm>
          <a:prstGeom prst="rect">
            <a:avLst/>
          </a:prstGeom>
        </p:spPr>
      </p:pic>
      <p:pic>
        <p:nvPicPr>
          <p:cNvPr id="28" name="Picture 27" descr="A building with columns in the dark&#10;&#10;Description automatically generated">
            <a:extLst>
              <a:ext uri="{FF2B5EF4-FFF2-40B4-BE49-F238E27FC236}">
                <a16:creationId xmlns:a16="http://schemas.microsoft.com/office/drawing/2014/main" id="{ECBBF998-6363-98DF-23D9-D8DE21B21D15}"/>
              </a:ext>
            </a:extLst>
          </p:cNvPr>
          <p:cNvPicPr>
            <a:picLocks noChangeAspect="1"/>
          </p:cNvPicPr>
          <p:nvPr/>
        </p:nvPicPr>
        <p:blipFill>
          <a:blip r:embed="rId8">
            <a:lum bright="70000" contrast="-70000"/>
            <a:alphaModFix amt="85000"/>
            <a:extLst>
              <a:ext uri="{BEBA8EAE-BF5A-486C-A8C5-ECC9F3942E4B}">
                <a14:imgProps xmlns:a14="http://schemas.microsoft.com/office/drawing/2010/main">
                  <a14:imgLayer r:embed="rId9">
                    <a14:imgEffect>
                      <a14:saturation sat="33000"/>
                    </a14:imgEffect>
                  </a14:imgLayer>
                </a14:imgProps>
              </a:ext>
              <a:ext uri="{28A0092B-C50C-407E-A947-70E740481C1C}">
                <a14:useLocalDpi xmlns:a14="http://schemas.microsoft.com/office/drawing/2010/main" val="0"/>
              </a:ext>
            </a:extLst>
          </a:blip>
          <a:stretch>
            <a:fillRect/>
          </a:stretch>
        </p:blipFill>
        <p:spPr>
          <a:xfrm>
            <a:off x="427208" y="4822047"/>
            <a:ext cx="5247331" cy="1086725"/>
          </a:xfrm>
          <a:prstGeom prst="rect">
            <a:avLst/>
          </a:prstGeom>
        </p:spPr>
      </p:pic>
      <p:grpSp>
        <p:nvGrpSpPr>
          <p:cNvPr id="4" name="Group 3">
            <a:extLst>
              <a:ext uri="{FF2B5EF4-FFF2-40B4-BE49-F238E27FC236}">
                <a16:creationId xmlns:a16="http://schemas.microsoft.com/office/drawing/2014/main" id="{8F420A33-125D-A93C-2F58-16DD42D25731}"/>
              </a:ext>
            </a:extLst>
          </p:cNvPr>
          <p:cNvGrpSpPr/>
          <p:nvPr/>
        </p:nvGrpSpPr>
        <p:grpSpPr>
          <a:xfrm>
            <a:off x="-2874405" y="5717462"/>
            <a:ext cx="18244008" cy="2138891"/>
            <a:chOff x="-3061955" y="5466253"/>
            <a:chExt cx="18244008" cy="2138891"/>
          </a:xfrm>
        </p:grpSpPr>
        <p:pic>
          <p:nvPicPr>
            <p:cNvPr id="6" name="Picture 5" descr="A white cloud on a black background&#10;&#10;Description automatically generated">
              <a:extLst>
                <a:ext uri="{FF2B5EF4-FFF2-40B4-BE49-F238E27FC236}">
                  <a16:creationId xmlns:a16="http://schemas.microsoft.com/office/drawing/2014/main" id="{AE5A2C8D-A726-7AE4-435A-F31A2F8F8581}"/>
                </a:ext>
              </a:extLst>
            </p:cNvPr>
            <p:cNvPicPr>
              <a:picLocks noChangeAspect="1"/>
            </p:cNvPicPr>
            <p:nvPr/>
          </p:nvPicPr>
          <p:blipFill>
            <a:blip r:embed="rId10">
              <a:alphaModFix/>
              <a:extLst>
                <a:ext uri="{28A0092B-C50C-407E-A947-70E740481C1C}">
                  <a14:useLocalDpi xmlns:a14="http://schemas.microsoft.com/office/drawing/2010/main" val="0"/>
                </a:ext>
              </a:extLst>
            </a:blip>
            <a:stretch>
              <a:fillRect/>
            </a:stretch>
          </p:blipFill>
          <p:spPr>
            <a:xfrm>
              <a:off x="-3061955" y="5466253"/>
              <a:ext cx="5108378" cy="2128163"/>
            </a:xfrm>
            <a:prstGeom prst="rect">
              <a:avLst/>
            </a:prstGeom>
          </p:spPr>
        </p:pic>
        <p:pic>
          <p:nvPicPr>
            <p:cNvPr id="7" name="Picture 6" descr="A white cloud on a black background&#10;&#10;Description automatically generated">
              <a:extLst>
                <a:ext uri="{FF2B5EF4-FFF2-40B4-BE49-F238E27FC236}">
                  <a16:creationId xmlns:a16="http://schemas.microsoft.com/office/drawing/2014/main" id="{D523008F-8DF3-4E58-537E-FBB0BEAABE87}"/>
                </a:ext>
              </a:extLst>
            </p:cNvPr>
            <p:cNvPicPr>
              <a:picLocks noChangeAspect="1"/>
            </p:cNvPicPr>
            <p:nvPr/>
          </p:nvPicPr>
          <p:blipFill>
            <a:blip r:embed="rId10">
              <a:alphaModFix/>
              <a:extLst>
                <a:ext uri="{28A0092B-C50C-407E-A947-70E740481C1C}">
                  <a14:useLocalDpi xmlns:a14="http://schemas.microsoft.com/office/drawing/2010/main" val="0"/>
                </a:ext>
              </a:extLst>
            </a:blip>
            <a:stretch>
              <a:fillRect/>
            </a:stretch>
          </p:blipFill>
          <p:spPr>
            <a:xfrm flipH="1">
              <a:off x="10073675" y="5476981"/>
              <a:ext cx="5108378" cy="2128163"/>
            </a:xfrm>
            <a:prstGeom prst="rect">
              <a:avLst/>
            </a:prstGeom>
          </p:spPr>
        </p:pic>
        <p:pic>
          <p:nvPicPr>
            <p:cNvPr id="9" name="Picture 8" descr="A white cloud on a black background&#10;&#10;Description automatically generated">
              <a:extLst>
                <a:ext uri="{FF2B5EF4-FFF2-40B4-BE49-F238E27FC236}">
                  <a16:creationId xmlns:a16="http://schemas.microsoft.com/office/drawing/2014/main" id="{091502CA-E63F-DBBF-8F97-65332FE1F1E8}"/>
                </a:ext>
              </a:extLst>
            </p:cNvPr>
            <p:cNvPicPr>
              <a:picLocks noChangeAspect="1"/>
            </p:cNvPicPr>
            <p:nvPr/>
          </p:nvPicPr>
          <p:blipFill>
            <a:blip r:embed="rId10">
              <a:alphaModFix amt="50000"/>
              <a:extLst>
                <a:ext uri="{28A0092B-C50C-407E-A947-70E740481C1C}">
                  <a14:useLocalDpi xmlns:a14="http://schemas.microsoft.com/office/drawing/2010/main" val="0"/>
                </a:ext>
              </a:extLst>
            </a:blip>
            <a:stretch>
              <a:fillRect/>
            </a:stretch>
          </p:blipFill>
          <p:spPr>
            <a:xfrm>
              <a:off x="1961189" y="5714335"/>
              <a:ext cx="3671953" cy="1529745"/>
            </a:xfrm>
            <a:prstGeom prst="rect">
              <a:avLst/>
            </a:prstGeom>
          </p:spPr>
        </p:pic>
        <p:pic>
          <p:nvPicPr>
            <p:cNvPr id="12" name="Picture 11" descr="A white cloud on a black background&#10;&#10;Description automatically generated">
              <a:extLst>
                <a:ext uri="{FF2B5EF4-FFF2-40B4-BE49-F238E27FC236}">
                  <a16:creationId xmlns:a16="http://schemas.microsoft.com/office/drawing/2014/main" id="{174E4DB1-4F6A-2613-32A0-772AFB97AE65}"/>
                </a:ext>
              </a:extLst>
            </p:cNvPr>
            <p:cNvPicPr>
              <a:picLocks noChangeAspect="1"/>
            </p:cNvPicPr>
            <p:nvPr/>
          </p:nvPicPr>
          <p:blipFill>
            <a:blip r:embed="rId10">
              <a:alphaModFix amt="50000"/>
              <a:extLst>
                <a:ext uri="{28A0092B-C50C-407E-A947-70E740481C1C}">
                  <a14:useLocalDpi xmlns:a14="http://schemas.microsoft.com/office/drawing/2010/main" val="0"/>
                </a:ext>
              </a:extLst>
            </a:blip>
            <a:stretch>
              <a:fillRect/>
            </a:stretch>
          </p:blipFill>
          <p:spPr>
            <a:xfrm>
              <a:off x="-126111" y="5776191"/>
              <a:ext cx="3671953" cy="1529745"/>
            </a:xfrm>
            <a:prstGeom prst="rect">
              <a:avLst/>
            </a:prstGeom>
          </p:spPr>
        </p:pic>
        <p:pic>
          <p:nvPicPr>
            <p:cNvPr id="14" name="Picture 13" descr="A white cloud on a black background&#10;&#10;Description automatically generated">
              <a:extLst>
                <a:ext uri="{FF2B5EF4-FFF2-40B4-BE49-F238E27FC236}">
                  <a16:creationId xmlns:a16="http://schemas.microsoft.com/office/drawing/2014/main" id="{03E7CA81-7591-04D8-7D38-8C47CCDE0D3A}"/>
                </a:ext>
              </a:extLst>
            </p:cNvPr>
            <p:cNvPicPr>
              <a:picLocks noChangeAspect="1"/>
            </p:cNvPicPr>
            <p:nvPr/>
          </p:nvPicPr>
          <p:blipFill>
            <a:blip r:embed="rId10">
              <a:alphaModFix amt="50000"/>
              <a:extLst>
                <a:ext uri="{28A0092B-C50C-407E-A947-70E740481C1C}">
                  <a14:useLocalDpi xmlns:a14="http://schemas.microsoft.com/office/drawing/2010/main" val="0"/>
                </a:ext>
              </a:extLst>
            </a:blip>
            <a:stretch>
              <a:fillRect/>
            </a:stretch>
          </p:blipFill>
          <p:spPr>
            <a:xfrm flipH="1">
              <a:off x="5504786" y="5852891"/>
              <a:ext cx="3671953" cy="1529745"/>
            </a:xfrm>
            <a:prstGeom prst="rect">
              <a:avLst/>
            </a:prstGeom>
          </p:spPr>
        </p:pic>
        <p:pic>
          <p:nvPicPr>
            <p:cNvPr id="15" name="Picture 14" descr="A white cloud on a black background&#10;&#10;Description automatically generated">
              <a:extLst>
                <a:ext uri="{FF2B5EF4-FFF2-40B4-BE49-F238E27FC236}">
                  <a16:creationId xmlns:a16="http://schemas.microsoft.com/office/drawing/2014/main" id="{FA2FD1BB-B4ED-B02F-631C-21456F5AF926}"/>
                </a:ext>
              </a:extLst>
            </p:cNvPr>
            <p:cNvPicPr>
              <a:picLocks noChangeAspect="1"/>
            </p:cNvPicPr>
            <p:nvPr/>
          </p:nvPicPr>
          <p:blipFill>
            <a:blip r:embed="rId10">
              <a:alphaModFix amt="50000"/>
              <a:extLst>
                <a:ext uri="{28A0092B-C50C-407E-A947-70E740481C1C}">
                  <a14:useLocalDpi xmlns:a14="http://schemas.microsoft.com/office/drawing/2010/main" val="0"/>
                </a:ext>
              </a:extLst>
            </a:blip>
            <a:stretch>
              <a:fillRect/>
            </a:stretch>
          </p:blipFill>
          <p:spPr>
            <a:xfrm>
              <a:off x="588155" y="5782502"/>
              <a:ext cx="3671953" cy="1529745"/>
            </a:xfrm>
            <a:prstGeom prst="rect">
              <a:avLst/>
            </a:prstGeom>
          </p:spPr>
        </p:pic>
        <p:pic>
          <p:nvPicPr>
            <p:cNvPr id="17" name="Picture 16" descr="A white cloud on a black background&#10;&#10;Description automatically generated">
              <a:extLst>
                <a:ext uri="{FF2B5EF4-FFF2-40B4-BE49-F238E27FC236}">
                  <a16:creationId xmlns:a16="http://schemas.microsoft.com/office/drawing/2014/main" id="{EBD62F8E-492E-A6DA-BBA7-05567C68624C}"/>
                </a:ext>
              </a:extLst>
            </p:cNvPr>
            <p:cNvPicPr>
              <a:picLocks noChangeAspect="1"/>
            </p:cNvPicPr>
            <p:nvPr/>
          </p:nvPicPr>
          <p:blipFill>
            <a:blip r:embed="rId10">
              <a:alphaModFix amt="50000"/>
              <a:extLst>
                <a:ext uri="{28A0092B-C50C-407E-A947-70E740481C1C}">
                  <a14:useLocalDpi xmlns:a14="http://schemas.microsoft.com/office/drawing/2010/main" val="0"/>
                </a:ext>
              </a:extLst>
            </a:blip>
            <a:stretch>
              <a:fillRect/>
            </a:stretch>
          </p:blipFill>
          <p:spPr>
            <a:xfrm>
              <a:off x="5707055" y="5597495"/>
              <a:ext cx="3671953" cy="1529745"/>
            </a:xfrm>
            <a:prstGeom prst="rect">
              <a:avLst/>
            </a:prstGeom>
          </p:spPr>
        </p:pic>
        <p:pic>
          <p:nvPicPr>
            <p:cNvPr id="22" name="Picture 21" descr="A white cloud on a black background&#10;&#10;Description automatically generated">
              <a:extLst>
                <a:ext uri="{FF2B5EF4-FFF2-40B4-BE49-F238E27FC236}">
                  <a16:creationId xmlns:a16="http://schemas.microsoft.com/office/drawing/2014/main" id="{BCB75613-5F77-076A-590C-F7D0470A722C}"/>
                </a:ext>
              </a:extLst>
            </p:cNvPr>
            <p:cNvPicPr>
              <a:picLocks noChangeAspect="1"/>
            </p:cNvPicPr>
            <p:nvPr/>
          </p:nvPicPr>
          <p:blipFill>
            <a:blip r:embed="rId10">
              <a:alphaModFix/>
              <a:extLst>
                <a:ext uri="{28A0092B-C50C-407E-A947-70E740481C1C}">
                  <a14:useLocalDpi xmlns:a14="http://schemas.microsoft.com/office/drawing/2010/main" val="0"/>
                </a:ext>
              </a:extLst>
            </a:blip>
            <a:stretch>
              <a:fillRect/>
            </a:stretch>
          </p:blipFill>
          <p:spPr>
            <a:xfrm>
              <a:off x="3215505" y="5768795"/>
              <a:ext cx="3737760" cy="1557160"/>
            </a:xfrm>
            <a:prstGeom prst="rect">
              <a:avLst/>
            </a:prstGeom>
          </p:spPr>
        </p:pic>
        <p:pic>
          <p:nvPicPr>
            <p:cNvPr id="24" name="Picture 23" descr="A white cloud on a black background&#10;&#10;Description automatically generated">
              <a:extLst>
                <a:ext uri="{FF2B5EF4-FFF2-40B4-BE49-F238E27FC236}">
                  <a16:creationId xmlns:a16="http://schemas.microsoft.com/office/drawing/2014/main" id="{E6A41EF9-34B0-F994-8982-E70A9686CDEA}"/>
                </a:ext>
              </a:extLst>
            </p:cNvPr>
            <p:cNvPicPr>
              <a:picLocks noChangeAspect="1"/>
            </p:cNvPicPr>
            <p:nvPr/>
          </p:nvPicPr>
          <p:blipFill>
            <a:blip r:embed="rId10">
              <a:alphaModFix/>
              <a:extLst>
                <a:ext uri="{28A0092B-C50C-407E-A947-70E740481C1C}">
                  <a14:useLocalDpi xmlns:a14="http://schemas.microsoft.com/office/drawing/2010/main" val="0"/>
                </a:ext>
              </a:extLst>
            </a:blip>
            <a:stretch>
              <a:fillRect/>
            </a:stretch>
          </p:blipFill>
          <p:spPr>
            <a:xfrm>
              <a:off x="7351448" y="5740319"/>
              <a:ext cx="3737760" cy="1557160"/>
            </a:xfrm>
            <a:prstGeom prst="rect">
              <a:avLst/>
            </a:prstGeom>
          </p:spPr>
        </p:pic>
      </p:grpSp>
      <p:pic>
        <p:nvPicPr>
          <p:cNvPr id="27" name="Picture 26">
            <a:extLst>
              <a:ext uri="{FF2B5EF4-FFF2-40B4-BE49-F238E27FC236}">
                <a16:creationId xmlns:a16="http://schemas.microsoft.com/office/drawing/2014/main" id="{32F4C95E-5497-3EBE-7FBE-8BA80ECCE234}"/>
              </a:ext>
            </a:extLst>
          </p:cNvPr>
          <p:cNvPicPr>
            <a:picLocks noChangeAspect="1"/>
          </p:cNvPicPr>
          <p:nvPr/>
        </p:nvPicPr>
        <p:blipFill>
          <a:blip r:embed="rId11">
            <a:extLst>
              <a:ext uri="{28A0092B-C50C-407E-A947-70E740481C1C}">
                <a14:useLocalDpi xmlns:a14="http://schemas.microsoft.com/office/drawing/2010/main" val="0"/>
              </a:ext>
            </a:extLst>
          </a:blip>
          <a:srcRect l="840" r="748" b="50894"/>
          <a:stretch/>
        </p:blipFill>
        <p:spPr>
          <a:xfrm>
            <a:off x="0" y="5287189"/>
            <a:ext cx="12192000" cy="1562083"/>
          </a:xfrm>
          <a:prstGeom prst="rect">
            <a:avLst/>
          </a:prstGeom>
        </p:spPr>
      </p:pic>
      <p:pic>
        <p:nvPicPr>
          <p:cNvPr id="29" name="Hình ảnh 7">
            <a:extLst>
              <a:ext uri="{FF2B5EF4-FFF2-40B4-BE49-F238E27FC236}">
                <a16:creationId xmlns:a16="http://schemas.microsoft.com/office/drawing/2014/main" id="{46B96E69-C442-E366-EB13-D4AB9AEB85FC}"/>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0" y="-11182"/>
            <a:ext cx="12192000" cy="1030013"/>
          </a:xfrm>
          <a:prstGeom prst="rect">
            <a:avLst/>
          </a:prstGeom>
        </p:spPr>
      </p:pic>
      <p:sp>
        <p:nvSpPr>
          <p:cNvPr id="2" name="Text">
            <a:extLst>
              <a:ext uri="{FF2B5EF4-FFF2-40B4-BE49-F238E27FC236}">
                <a16:creationId xmlns:a16="http://schemas.microsoft.com/office/drawing/2014/main" id="{AE791D46-683C-EFBD-8D04-D7F57F0FBB7C}"/>
              </a:ext>
            </a:extLst>
          </p:cNvPr>
          <p:cNvSpPr txBox="1"/>
          <p:nvPr/>
        </p:nvSpPr>
        <p:spPr>
          <a:xfrm>
            <a:off x="0" y="3028891"/>
            <a:ext cx="12192000" cy="800219"/>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4600" b="1" dirty="0">
                <a:gradFill>
                  <a:gsLst>
                    <a:gs pos="0">
                      <a:srgbClr val="EB1C24"/>
                    </a:gs>
                    <a:gs pos="78000">
                      <a:srgbClr val="B41E23"/>
                    </a:gs>
                    <a:gs pos="100000">
                      <a:srgbClr val="851319">
                        <a:alpha val="63000"/>
                      </a:srgbClr>
                    </a:gs>
                  </a:gsLst>
                  <a:lin ang="5400000" scaled="1"/>
                </a:gradFill>
                <a:effectLst>
                  <a:outerShdw blurRad="38100" dist="38100" dir="2700000" algn="tl">
                    <a:srgbClr val="000000">
                      <a:alpha val="43137"/>
                    </a:srgbClr>
                  </a:outerShdw>
                </a:effectLst>
                <a:latin typeface="SVN-Gilroy Heavy" panose="00000A00000000000000" pitchFamily="50" charset="0"/>
                <a:ea typeface="MiSans Heavy" panose="00000A00000000000000" charset="-122"/>
                <a:cs typeface="MiSans Medium" panose="00000600000000000000" charset="-122"/>
              </a:rPr>
              <a:t>BẦU ĐOÀN THƯ KÝ ĐẠI HỘI</a:t>
            </a:r>
            <a:endParaRPr kumimoji="0" lang="zh-CN" altLang="en-US" sz="4600" b="1" i="0" u="none" strike="noStrike" kern="1200" cap="none" spc="0" normalizeH="0" baseline="0" noProof="0" dirty="0">
              <a:ln>
                <a:noFill/>
              </a:ln>
              <a:gradFill>
                <a:gsLst>
                  <a:gs pos="0">
                    <a:srgbClr val="EB1C24"/>
                  </a:gs>
                  <a:gs pos="78000">
                    <a:srgbClr val="B41E23"/>
                  </a:gs>
                  <a:gs pos="100000">
                    <a:srgbClr val="851319">
                      <a:alpha val="63000"/>
                    </a:srgbClr>
                  </a:gs>
                </a:gsLst>
                <a:lin ang="5400000" scaled="1"/>
              </a:gradFill>
              <a:effectLst>
                <a:outerShdw blurRad="38100" dist="38100" dir="2700000" algn="tl">
                  <a:srgbClr val="000000">
                    <a:alpha val="43137"/>
                  </a:srgbClr>
                </a:outerShdw>
              </a:effectLst>
              <a:uLnTx/>
              <a:uFillTx/>
              <a:latin typeface="SVN-Gilroy Heavy" panose="00000A00000000000000" pitchFamily="50" charset="0"/>
              <a:ea typeface="MiSans Heavy" panose="00000A00000000000000" charset="-122"/>
              <a:cs typeface="MiSans Medium" panose="00000600000000000000" charset="-122"/>
            </a:endParaRPr>
          </a:p>
        </p:txBody>
      </p:sp>
      <p:sp>
        <p:nvSpPr>
          <p:cNvPr id="23" name="TextBox 22">
            <a:extLst>
              <a:ext uri="{FF2B5EF4-FFF2-40B4-BE49-F238E27FC236}">
                <a16:creationId xmlns:a16="http://schemas.microsoft.com/office/drawing/2014/main" id="{85631DE8-3DE1-3979-C5B3-30D1CFE426B2}"/>
              </a:ext>
            </a:extLst>
          </p:cNvPr>
          <p:cNvSpPr txBox="1"/>
          <p:nvPr/>
        </p:nvSpPr>
        <p:spPr>
          <a:xfrm>
            <a:off x="1017764" y="117680"/>
            <a:ext cx="10156472" cy="830997"/>
          </a:xfrm>
          <a:prstGeom prst="rect">
            <a:avLst/>
          </a:prstGeom>
          <a:noFill/>
        </p:spPr>
        <p:txBody>
          <a:bodyPr wrap="square">
            <a:spAutoFit/>
          </a:bodyPr>
          <a:lstStyle/>
          <a:p>
            <a:pPr algn="ctr" defTabSz="243870">
              <a:defRPr/>
            </a:pPr>
            <a:r>
              <a:rPr lang="en-US" altLang="zh-CN" sz="2400" b="1" spc="-100" dirty="0">
                <a:solidFill>
                  <a:srgbClr val="FDEC52"/>
                </a:solidFill>
                <a:effectLst>
                  <a:outerShdw blurRad="25400" dist="12700" dir="2700000" algn="tl" rotWithShape="0">
                    <a:prstClr val="black">
                      <a:alpha val="20000"/>
                    </a:prstClr>
                  </a:outerShdw>
                </a:effectLst>
                <a:latin typeface="SVN-Gilroy Heavy" panose="00000A00000000000000" pitchFamily="50" charset="0"/>
                <a:ea typeface="Baskerville" panose="02020502070401020303" pitchFamily="18" charset="0"/>
                <a:cs typeface="MiSans Medium" panose="00000600000000000000" charset="-122"/>
              </a:rPr>
              <a:t>ĐẠI HỘI ĐẢNG BỘ BỆNH VIỆN SẢN NHI NGHỆ AN </a:t>
            </a:r>
          </a:p>
          <a:p>
            <a:pPr algn="ctr" defTabSz="243870">
              <a:defRPr/>
            </a:pPr>
            <a:r>
              <a:rPr lang="en-US" altLang="zh-CN" sz="2400" b="1" spc="-100" dirty="0">
                <a:solidFill>
                  <a:srgbClr val="FDEC52"/>
                </a:solidFill>
                <a:effectLst>
                  <a:outerShdw blurRad="25400" dist="12700" dir="2700000" algn="tl" rotWithShape="0">
                    <a:prstClr val="black">
                      <a:alpha val="20000"/>
                    </a:prstClr>
                  </a:outerShdw>
                </a:effectLst>
                <a:latin typeface="SVN-Gilroy Heavy" panose="00000A00000000000000" pitchFamily="50" charset="0"/>
                <a:ea typeface="Baskerville" panose="02020502070401020303" pitchFamily="18" charset="0"/>
                <a:cs typeface="MiSans Medium" panose="00000600000000000000" charset="-122"/>
              </a:rPr>
              <a:t>LẦN THỨ XII, NHIỆM KỲ 2025 - 2030</a:t>
            </a:r>
            <a:endParaRPr kumimoji="0" lang="zh-CN" altLang="en-US" sz="2400" b="1" i="0" u="none" strike="noStrike" kern="1200" cap="none" spc="-100" normalizeH="0" baseline="0" noProof="0" dirty="0">
              <a:ln>
                <a:noFill/>
              </a:ln>
              <a:solidFill>
                <a:srgbClr val="FDEC52"/>
              </a:solidFill>
              <a:effectLst>
                <a:outerShdw blurRad="25400" dist="12700" dir="2700000" algn="tl" rotWithShape="0">
                  <a:prstClr val="black">
                    <a:alpha val="20000"/>
                  </a:prstClr>
                </a:outerShdw>
              </a:effectLst>
              <a:uLnTx/>
              <a:uFillTx/>
              <a:latin typeface="SVN-Gilroy Heavy" panose="00000A00000000000000" pitchFamily="50" charset="0"/>
              <a:ea typeface="MiSans Heavy" panose="00000A00000000000000" charset="-122"/>
              <a:cs typeface="MiSans Medium" panose="00000600000000000000" charset="-122"/>
            </a:endParaRPr>
          </a:p>
        </p:txBody>
      </p:sp>
    </p:spTree>
    <p:extLst>
      <p:ext uri="{BB962C8B-B14F-4D97-AF65-F5344CB8AC3E}">
        <p14:creationId xmlns:p14="http://schemas.microsoft.com/office/powerpoint/2010/main" val="123389915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nodeType="withEffect">
                                  <p:stCondLst>
                                    <p:cond delay="0"/>
                                  </p:stCondLst>
                                  <p:childTnLst>
                                    <p:animRot by="21600000">
                                      <p:cBhvr>
                                        <p:cTn id="6" dur="130000" fill="hold"/>
                                        <p:tgtEl>
                                          <p:spTgt spid="1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and orange background&#10;&#10;Description automatically generated">
            <a:extLst>
              <a:ext uri="{FF2B5EF4-FFF2-40B4-BE49-F238E27FC236}">
                <a16:creationId xmlns:a16="http://schemas.microsoft.com/office/drawing/2014/main" id="{5DF2110E-5DC1-591D-BE0A-8FFAE3021B79}"/>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grpSp>
        <p:nvGrpSpPr>
          <p:cNvPr id="3" name="Group 2">
            <a:extLst>
              <a:ext uri="{FF2B5EF4-FFF2-40B4-BE49-F238E27FC236}">
                <a16:creationId xmlns:a16="http://schemas.microsoft.com/office/drawing/2014/main" id="{62D2DA2D-350B-D457-C7A3-E8DBA704FD79}"/>
              </a:ext>
            </a:extLst>
          </p:cNvPr>
          <p:cNvGrpSpPr/>
          <p:nvPr/>
        </p:nvGrpSpPr>
        <p:grpSpPr>
          <a:xfrm rot="20386479">
            <a:off x="-4499032" y="7518405"/>
            <a:ext cx="4342818" cy="1692554"/>
            <a:chOff x="-941909" y="7844858"/>
            <a:chExt cx="11424039" cy="4452366"/>
          </a:xfrm>
        </p:grpSpPr>
        <p:pic>
          <p:nvPicPr>
            <p:cNvPr id="4" name="Picture 3" descr="A brown and black graphic of a bird&#10;&#10;Description automatically generated">
              <a:extLst>
                <a:ext uri="{FF2B5EF4-FFF2-40B4-BE49-F238E27FC236}">
                  <a16:creationId xmlns:a16="http://schemas.microsoft.com/office/drawing/2014/main" id="{D8400911-92A1-0C9E-DED5-EC8EB521B1FB}"/>
                </a:ext>
              </a:extLst>
            </p:cNvPr>
            <p:cNvPicPr>
              <a:picLocks noChangeAspect="1"/>
            </p:cNvPicPr>
            <p:nvPr/>
          </p:nvPicPr>
          <p:blipFill>
            <a:blip r:embed="rId4">
              <a:alphaModFix amt="0"/>
              <a:extLst>
                <a:ext uri="{28A0092B-C50C-407E-A947-70E740481C1C}">
                  <a14:useLocalDpi xmlns:a14="http://schemas.microsoft.com/office/drawing/2010/main" val="0"/>
                </a:ext>
              </a:extLst>
            </a:blip>
            <a:stretch>
              <a:fillRect/>
            </a:stretch>
          </p:blipFill>
          <p:spPr>
            <a:xfrm>
              <a:off x="3519216" y="9078391"/>
              <a:ext cx="6962914" cy="3218833"/>
            </a:xfrm>
            <a:prstGeom prst="rect">
              <a:avLst/>
            </a:prstGeom>
          </p:spPr>
        </p:pic>
        <p:pic>
          <p:nvPicPr>
            <p:cNvPr id="5" name="Picture 4" descr="A brown and black graphic of a bird&#10;&#10;Description automatically generated">
              <a:extLst>
                <a:ext uri="{FF2B5EF4-FFF2-40B4-BE49-F238E27FC236}">
                  <a16:creationId xmlns:a16="http://schemas.microsoft.com/office/drawing/2014/main" id="{CE05CB54-FC47-6C8C-3B12-CB843259BEF3}"/>
                </a:ext>
              </a:extLst>
            </p:cNvPr>
            <p:cNvPicPr>
              <a:picLocks noChangeAspect="1"/>
            </p:cNvPicPr>
            <p:nvPr/>
          </p:nvPicPr>
          <p:blipFill>
            <a:blip r:embed="rId4" cstate="hqprint">
              <a:alphaModFix amt="0"/>
              <a:extLst>
                <a:ext uri="{28A0092B-C50C-407E-A947-70E740481C1C}">
                  <a14:useLocalDpi xmlns:a14="http://schemas.microsoft.com/office/drawing/2010/main" val="0"/>
                </a:ext>
              </a:extLst>
            </a:blip>
            <a:stretch>
              <a:fillRect/>
            </a:stretch>
          </p:blipFill>
          <p:spPr>
            <a:xfrm>
              <a:off x="-941909" y="10009197"/>
              <a:ext cx="2671936" cy="1235190"/>
            </a:xfrm>
            <a:prstGeom prst="rect">
              <a:avLst/>
            </a:prstGeom>
          </p:spPr>
        </p:pic>
        <p:pic>
          <p:nvPicPr>
            <p:cNvPr id="6" name="Picture 5" descr="A brown and black graphic of a bird&#10;&#10;Description automatically generated">
              <a:extLst>
                <a:ext uri="{FF2B5EF4-FFF2-40B4-BE49-F238E27FC236}">
                  <a16:creationId xmlns:a16="http://schemas.microsoft.com/office/drawing/2014/main" id="{1B724C50-5B7C-C9C2-37FE-2663D2DDFF0A}"/>
                </a:ext>
              </a:extLst>
            </p:cNvPr>
            <p:cNvPicPr>
              <a:picLocks noChangeAspect="1"/>
            </p:cNvPicPr>
            <p:nvPr/>
          </p:nvPicPr>
          <p:blipFill>
            <a:blip r:embed="rId4">
              <a:alphaModFix amt="0"/>
              <a:extLst>
                <a:ext uri="{28A0092B-C50C-407E-A947-70E740481C1C}">
                  <a14:useLocalDpi xmlns:a14="http://schemas.microsoft.com/office/drawing/2010/main" val="0"/>
                </a:ext>
              </a:extLst>
            </a:blip>
            <a:stretch>
              <a:fillRect/>
            </a:stretch>
          </p:blipFill>
          <p:spPr>
            <a:xfrm>
              <a:off x="1928166" y="7844858"/>
              <a:ext cx="3883073" cy="1795076"/>
            </a:xfrm>
            <a:prstGeom prst="rect">
              <a:avLst/>
            </a:prstGeom>
          </p:spPr>
        </p:pic>
        <p:pic>
          <p:nvPicPr>
            <p:cNvPr id="7" name="Picture 6" descr="A brown and black graphic of a bird&#10;&#10;Description automatically generated">
              <a:extLst>
                <a:ext uri="{FF2B5EF4-FFF2-40B4-BE49-F238E27FC236}">
                  <a16:creationId xmlns:a16="http://schemas.microsoft.com/office/drawing/2014/main" id="{CAAFD3F2-EFA1-9872-CF32-FE6B994E8257}"/>
                </a:ext>
              </a:extLst>
            </p:cNvPr>
            <p:cNvPicPr>
              <a:picLocks noChangeAspect="1"/>
            </p:cNvPicPr>
            <p:nvPr/>
          </p:nvPicPr>
          <p:blipFill>
            <a:blip r:embed="rId5" cstate="hqprint">
              <a:alphaModFix amt="0"/>
              <a:extLst>
                <a:ext uri="{28A0092B-C50C-407E-A947-70E740481C1C}">
                  <a14:useLocalDpi xmlns:a14="http://schemas.microsoft.com/office/drawing/2010/main" val="0"/>
                </a:ext>
              </a:extLst>
            </a:blip>
            <a:stretch>
              <a:fillRect/>
            </a:stretch>
          </p:blipFill>
          <p:spPr>
            <a:xfrm>
              <a:off x="1491387" y="11196984"/>
              <a:ext cx="1676144" cy="774852"/>
            </a:xfrm>
            <a:prstGeom prst="rect">
              <a:avLst/>
            </a:prstGeom>
          </p:spPr>
        </p:pic>
      </p:grpSp>
      <p:pic>
        <p:nvPicPr>
          <p:cNvPr id="29" name="Cờ Đảng" descr="A red and black background&#10;&#10;Description automatically generated">
            <a:extLst>
              <a:ext uri="{FF2B5EF4-FFF2-40B4-BE49-F238E27FC236}">
                <a16:creationId xmlns:a16="http://schemas.microsoft.com/office/drawing/2014/main" id="{F598B609-9379-8810-E9D5-7F1457C5769F}"/>
              </a:ext>
            </a:extLst>
          </p:cNvPr>
          <p:cNvPicPr>
            <a:picLocks noChangeAspect="1"/>
          </p:cNvPicPr>
          <p:nvPr/>
        </p:nvPicPr>
        <p:blipFill rotWithShape="1">
          <a:blip r:embed="rId6">
            <a:alphaModFix amt="0"/>
            <a:extLst>
              <a:ext uri="{28A0092B-C50C-407E-A947-70E740481C1C}">
                <a14:useLocalDpi xmlns:a14="http://schemas.microsoft.com/office/drawing/2010/main" val="0"/>
              </a:ext>
            </a:extLst>
          </a:blip>
          <a:srcRect b="4250"/>
          <a:stretch/>
        </p:blipFill>
        <p:spPr>
          <a:xfrm>
            <a:off x="-7890720" y="1031052"/>
            <a:ext cx="11037884" cy="8373196"/>
          </a:xfrm>
          <a:prstGeom prst="rect">
            <a:avLst/>
          </a:prstGeom>
        </p:spPr>
      </p:pic>
      <p:pic>
        <p:nvPicPr>
          <p:cNvPr id="39" name="Picture 38" descr="A red background with a circular pattern&#10;&#10;Description automatically generated">
            <a:extLst>
              <a:ext uri="{FF2B5EF4-FFF2-40B4-BE49-F238E27FC236}">
                <a16:creationId xmlns:a16="http://schemas.microsoft.com/office/drawing/2014/main" id="{564D7CB8-5D19-2923-2FD8-5506ECD11DF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0"/>
            <a:ext cx="12187066" cy="6858000"/>
          </a:xfrm>
          <a:prstGeom prst="rect">
            <a:avLst/>
          </a:prstGeom>
        </p:spPr>
      </p:pic>
      <p:grpSp>
        <p:nvGrpSpPr>
          <p:cNvPr id="11" name="Group 10">
            <a:extLst>
              <a:ext uri="{FF2B5EF4-FFF2-40B4-BE49-F238E27FC236}">
                <a16:creationId xmlns:a16="http://schemas.microsoft.com/office/drawing/2014/main" id="{A0602E51-41FC-2A25-EB2D-890B77DF73E4}"/>
              </a:ext>
            </a:extLst>
          </p:cNvPr>
          <p:cNvGrpSpPr/>
          <p:nvPr/>
        </p:nvGrpSpPr>
        <p:grpSpPr>
          <a:xfrm>
            <a:off x="609600" y="505516"/>
            <a:ext cx="2193547" cy="878057"/>
            <a:chOff x="4762196" y="2546149"/>
            <a:chExt cx="4411048" cy="1765702"/>
          </a:xfrm>
        </p:grpSpPr>
        <p:pic>
          <p:nvPicPr>
            <p:cNvPr id="12" name="Picture 11" descr="A red flag with a yellow symbol&#10;&#10;Description automatically generated">
              <a:extLst>
                <a:ext uri="{FF2B5EF4-FFF2-40B4-BE49-F238E27FC236}">
                  <a16:creationId xmlns:a16="http://schemas.microsoft.com/office/drawing/2014/main" id="{3245CEEE-862C-F85B-3EC7-3E2672FD3BF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762196" y="2552500"/>
              <a:ext cx="2667608" cy="1752999"/>
            </a:xfrm>
            <a:prstGeom prst="rect">
              <a:avLst/>
            </a:prstGeom>
          </p:spPr>
        </p:pic>
        <p:pic>
          <p:nvPicPr>
            <p:cNvPr id="13" name="Picture 12" descr="A red flag with a yellow star&#10;&#10;Description automatically generated">
              <a:extLst>
                <a:ext uri="{FF2B5EF4-FFF2-40B4-BE49-F238E27FC236}">
                  <a16:creationId xmlns:a16="http://schemas.microsoft.com/office/drawing/2014/main" id="{F5F0C8B6-9791-2313-445B-42CF8FD9931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505636" y="2546149"/>
              <a:ext cx="2667608" cy="1765702"/>
            </a:xfrm>
            <a:prstGeom prst="rect">
              <a:avLst/>
            </a:prstGeom>
          </p:spPr>
        </p:pic>
      </p:grpSp>
      <p:grpSp>
        <p:nvGrpSpPr>
          <p:cNvPr id="37" name="Group 36">
            <a:extLst>
              <a:ext uri="{FF2B5EF4-FFF2-40B4-BE49-F238E27FC236}">
                <a16:creationId xmlns:a16="http://schemas.microsoft.com/office/drawing/2014/main" id="{EE036AEE-82C5-73C3-8E82-D63EE45E665B}"/>
              </a:ext>
            </a:extLst>
          </p:cNvPr>
          <p:cNvGrpSpPr/>
          <p:nvPr/>
        </p:nvGrpSpPr>
        <p:grpSpPr>
          <a:xfrm>
            <a:off x="9171637" y="376601"/>
            <a:ext cx="2056974" cy="1113605"/>
            <a:chOff x="9171637" y="376601"/>
            <a:chExt cx="2056974" cy="1113605"/>
          </a:xfrm>
        </p:grpSpPr>
        <p:grpSp>
          <p:nvGrpSpPr>
            <p:cNvPr id="28" name="Group 27">
              <a:extLst>
                <a:ext uri="{FF2B5EF4-FFF2-40B4-BE49-F238E27FC236}">
                  <a16:creationId xmlns:a16="http://schemas.microsoft.com/office/drawing/2014/main" id="{FE28D86F-BFAB-10F4-E50E-0A2F8CBFC7A7}"/>
                </a:ext>
              </a:extLst>
            </p:cNvPr>
            <p:cNvGrpSpPr/>
            <p:nvPr/>
          </p:nvGrpSpPr>
          <p:grpSpPr>
            <a:xfrm>
              <a:off x="9580050" y="376601"/>
              <a:ext cx="1240114" cy="886202"/>
              <a:chOff x="9656251" y="452801"/>
              <a:chExt cx="1240114" cy="886202"/>
            </a:xfrm>
          </p:grpSpPr>
          <p:pic>
            <p:nvPicPr>
              <p:cNvPr id="32" name="Picture 31" descr="A person with a beard and a person with a mustache&#10;&#10;Description automatically generated">
                <a:extLst>
                  <a:ext uri="{FF2B5EF4-FFF2-40B4-BE49-F238E27FC236}">
                    <a16:creationId xmlns:a16="http://schemas.microsoft.com/office/drawing/2014/main" id="{C5CC16C9-DEE0-BB84-ADEF-FD2FE2F27672}"/>
                  </a:ext>
                </a:extLst>
              </p:cNvPr>
              <p:cNvPicPr>
                <a:picLocks noChangeAspect="1"/>
              </p:cNvPicPr>
              <p:nvPr/>
            </p:nvPicPr>
            <p:blipFill>
              <a:blip r:embed="rId10" cstate="hqprint">
                <a:extLst>
                  <a:ext uri="{28A0092B-C50C-407E-A947-70E740481C1C}">
                    <a14:useLocalDpi xmlns:a14="http://schemas.microsoft.com/office/drawing/2010/main" val="0"/>
                  </a:ext>
                </a:extLst>
              </a:blip>
              <a:stretch>
                <a:fillRect/>
              </a:stretch>
            </p:blipFill>
            <p:spPr>
              <a:xfrm>
                <a:off x="9656251" y="452801"/>
                <a:ext cx="1240114" cy="886202"/>
              </a:xfrm>
              <a:prstGeom prst="rect">
                <a:avLst/>
              </a:prstGeom>
            </p:spPr>
          </p:pic>
          <p:pic>
            <p:nvPicPr>
              <p:cNvPr id="27" name="Picture 26" descr="A person with a beard and a person with a mustache&#10;&#10;Description automatically generated">
                <a:extLst>
                  <a:ext uri="{FF2B5EF4-FFF2-40B4-BE49-F238E27FC236}">
                    <a16:creationId xmlns:a16="http://schemas.microsoft.com/office/drawing/2014/main" id="{E6C73D14-AF4E-CAC0-EE5E-DBD9C01833B4}"/>
                  </a:ext>
                </a:extLst>
              </p:cNvPr>
              <p:cNvPicPr>
                <a:picLocks noChangeAspect="1"/>
              </p:cNvPicPr>
              <p:nvPr/>
            </p:nvPicPr>
            <p:blipFill>
              <a:blip r:embed="rId10" cstate="hqprint">
                <a:alphaModFix amt="0"/>
                <a:extLst>
                  <a:ext uri="{28A0092B-C50C-407E-A947-70E740481C1C}">
                    <a14:useLocalDpi xmlns:a14="http://schemas.microsoft.com/office/drawing/2010/main" val="0"/>
                  </a:ext>
                </a:extLst>
              </a:blip>
              <a:stretch>
                <a:fillRect/>
              </a:stretch>
            </p:blipFill>
            <p:spPr>
              <a:xfrm>
                <a:off x="9656251" y="452801"/>
                <a:ext cx="1240114" cy="886202"/>
              </a:xfrm>
              <a:prstGeom prst="rect">
                <a:avLst/>
              </a:prstGeom>
            </p:spPr>
          </p:pic>
        </p:grpSp>
        <p:sp>
          <p:nvSpPr>
            <p:cNvPr id="33" name="Text">
              <a:extLst>
                <a:ext uri="{FF2B5EF4-FFF2-40B4-BE49-F238E27FC236}">
                  <a16:creationId xmlns:a16="http://schemas.microsoft.com/office/drawing/2014/main" id="{F85F37AB-66D0-4EE7-795F-1DDD25BFD443}"/>
                </a:ext>
              </a:extLst>
            </p:cNvPr>
            <p:cNvSpPr txBox="1"/>
            <p:nvPr/>
          </p:nvSpPr>
          <p:spPr>
            <a:xfrm>
              <a:off x="9171637" y="1243985"/>
              <a:ext cx="2056974" cy="246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000" i="0" u="none" strike="noStrike" kern="1200" cap="none" spc="40" normalizeH="0" baseline="0" noProof="0">
                  <a:ln>
                    <a:noFill/>
                  </a:ln>
                  <a:solidFill>
                    <a:srgbClr val="FBEED2"/>
                  </a:solidFill>
                  <a:uLnTx/>
                  <a:uFillTx/>
                  <a:latin typeface="SVN-Gilroy SemiBold" panose="00000700000000000000" pitchFamily="50" charset="0"/>
                  <a:ea typeface="MiSans Heavy" panose="00000A00000000000000" charset="-122"/>
                  <a:cs typeface="MiSans Medium" panose="00000600000000000000" charset="-122"/>
                </a:rPr>
                <a:t>ĐẢNG BỘ BỆNH VIỆN SẢN NHI</a:t>
              </a:r>
              <a:endParaRPr kumimoji="0" lang="zh-CN" altLang="en-US" sz="1000" i="0" u="none" strike="noStrike" kern="1200" cap="none" spc="40" normalizeH="0" baseline="0" noProof="0">
                <a:ln>
                  <a:noFill/>
                </a:ln>
                <a:solidFill>
                  <a:srgbClr val="FBEED2"/>
                </a:solidFill>
                <a:uLnTx/>
                <a:uFillTx/>
                <a:latin typeface="SVN-Gilroy SemiBold" panose="00000700000000000000" pitchFamily="50" charset="0"/>
                <a:ea typeface="MiSans Heavy" panose="00000A00000000000000" charset="-122"/>
                <a:cs typeface="MiSans Medium" panose="00000600000000000000" charset="-122"/>
              </a:endParaRPr>
            </a:p>
          </p:txBody>
        </p:sp>
      </p:grpSp>
      <p:sp>
        <p:nvSpPr>
          <p:cNvPr id="21" name="TextBox 20">
            <a:extLst>
              <a:ext uri="{FF2B5EF4-FFF2-40B4-BE49-F238E27FC236}">
                <a16:creationId xmlns:a16="http://schemas.microsoft.com/office/drawing/2014/main" id="{8E850CD0-4811-2BBD-4294-38AFFD9624D9}"/>
              </a:ext>
            </a:extLst>
          </p:cNvPr>
          <p:cNvSpPr txBox="1"/>
          <p:nvPr/>
        </p:nvSpPr>
        <p:spPr>
          <a:xfrm>
            <a:off x="3850249" y="658883"/>
            <a:ext cx="4297074" cy="1163559"/>
          </a:xfrm>
          <a:prstGeom prst="rect">
            <a:avLst/>
          </a:prstGeom>
          <a:noFill/>
          <a:effectLst>
            <a:outerShdw blurRad="12700" dist="12700" dir="2700000" algn="tl" rotWithShape="0">
              <a:prstClr val="black">
                <a:alpha val="40000"/>
              </a:prstClr>
            </a:outerShdw>
          </a:effectLst>
        </p:spPr>
        <p:txBody>
          <a:bodyPr wrap="none" lIns="91440" tIns="45720" rIns="91440" bIns="75600" rtlCol="0">
            <a:spAutoFit/>
          </a:bodyPr>
          <a:lstStyle/>
          <a:p>
            <a:pPr algn="ctr"/>
            <a:r>
              <a:rPr lang="en-US" sz="4000" b="1" spc="-89">
                <a:gradFill>
                  <a:gsLst>
                    <a:gs pos="97980">
                      <a:srgbClr val="F9E2BA"/>
                    </a:gs>
                    <a:gs pos="83000">
                      <a:srgbClr val="FBEED2"/>
                    </a:gs>
                    <a:gs pos="70000">
                      <a:srgbClr val="D9BFA1"/>
                    </a:gs>
                    <a:gs pos="51000">
                      <a:srgbClr val="E8CFA1"/>
                    </a:gs>
                    <a:gs pos="31000">
                      <a:srgbClr val="FADBA2"/>
                    </a:gs>
                    <a:gs pos="0">
                      <a:srgbClr val="FBEFD0"/>
                    </a:gs>
                  </a:gsLst>
                  <a:lin ang="0" scaled="0"/>
                </a:gradFill>
                <a:latin typeface="Baskerville" panose="02020502070401020303" pitchFamily="18" charset="0"/>
                <a:ea typeface="Baskerville" panose="02020502070401020303" pitchFamily="18" charset="0"/>
              </a:rPr>
              <a:t>DANH </a:t>
            </a:r>
            <a:r>
              <a:rPr lang="en-US" sz="4000" b="1" spc="-89" err="1">
                <a:gradFill>
                  <a:gsLst>
                    <a:gs pos="97980">
                      <a:srgbClr val="F9E2BA"/>
                    </a:gs>
                    <a:gs pos="83000">
                      <a:srgbClr val="FBEED2"/>
                    </a:gs>
                    <a:gs pos="70000">
                      <a:srgbClr val="D9BFA1"/>
                    </a:gs>
                    <a:gs pos="51000">
                      <a:srgbClr val="E8CFA1"/>
                    </a:gs>
                    <a:gs pos="31000">
                      <a:srgbClr val="FADBA2"/>
                    </a:gs>
                    <a:gs pos="0">
                      <a:srgbClr val="FBEFD0"/>
                    </a:gs>
                  </a:gsLst>
                  <a:lin ang="0" scaled="0"/>
                </a:gradFill>
                <a:latin typeface="Baskerville" panose="02020502070401020303" pitchFamily="18" charset="0"/>
                <a:ea typeface="Baskerville" panose="02020502070401020303" pitchFamily="18" charset="0"/>
              </a:rPr>
              <a:t>SÁCH</a:t>
            </a:r>
            <a:r>
              <a:rPr lang="en-US" sz="4000" b="1" spc="-89">
                <a:gradFill>
                  <a:gsLst>
                    <a:gs pos="97980">
                      <a:srgbClr val="F9E2BA"/>
                    </a:gs>
                    <a:gs pos="83000">
                      <a:srgbClr val="FBEED2"/>
                    </a:gs>
                    <a:gs pos="70000">
                      <a:srgbClr val="D9BFA1"/>
                    </a:gs>
                    <a:gs pos="51000">
                      <a:srgbClr val="E8CFA1"/>
                    </a:gs>
                    <a:gs pos="31000">
                      <a:srgbClr val="FADBA2"/>
                    </a:gs>
                    <a:gs pos="0">
                      <a:srgbClr val="FBEFD0"/>
                    </a:gs>
                  </a:gsLst>
                  <a:lin ang="0" scaled="0"/>
                </a:gradFill>
                <a:latin typeface="Baskerville" panose="02020502070401020303" pitchFamily="18" charset="0"/>
                <a:ea typeface="Baskerville" panose="02020502070401020303" pitchFamily="18" charset="0"/>
              </a:rPr>
              <a:t> </a:t>
            </a:r>
            <a:r>
              <a:rPr lang="en-US" sz="4000" b="1" spc="-89" err="1">
                <a:gradFill>
                  <a:gsLst>
                    <a:gs pos="97980">
                      <a:srgbClr val="F9E2BA"/>
                    </a:gs>
                    <a:gs pos="83000">
                      <a:srgbClr val="FBEED2"/>
                    </a:gs>
                    <a:gs pos="70000">
                      <a:srgbClr val="D9BFA1"/>
                    </a:gs>
                    <a:gs pos="51000">
                      <a:srgbClr val="E8CFA1"/>
                    </a:gs>
                    <a:gs pos="31000">
                      <a:srgbClr val="FADBA2"/>
                    </a:gs>
                    <a:gs pos="0">
                      <a:srgbClr val="FBEFD0"/>
                    </a:gs>
                  </a:gsLst>
                  <a:lin ang="0" scaled="0"/>
                </a:gradFill>
                <a:latin typeface="Baskerville" panose="02020502070401020303" pitchFamily="18" charset="0"/>
                <a:ea typeface="Baskerville" panose="02020502070401020303" pitchFamily="18" charset="0"/>
              </a:rPr>
              <a:t>BẦU</a:t>
            </a:r>
            <a:endParaRPr lang="en-US" sz="4000" b="1" spc="-89">
              <a:gradFill>
                <a:gsLst>
                  <a:gs pos="97980">
                    <a:srgbClr val="F9E2BA"/>
                  </a:gs>
                  <a:gs pos="83000">
                    <a:srgbClr val="FBEED2"/>
                  </a:gs>
                  <a:gs pos="70000">
                    <a:srgbClr val="D9BFA1"/>
                  </a:gs>
                  <a:gs pos="51000">
                    <a:srgbClr val="E8CFA1"/>
                  </a:gs>
                  <a:gs pos="31000">
                    <a:srgbClr val="FADBA2"/>
                  </a:gs>
                  <a:gs pos="0">
                    <a:srgbClr val="FBEFD0"/>
                  </a:gs>
                </a:gsLst>
                <a:lin ang="0" scaled="0"/>
              </a:gradFill>
              <a:latin typeface="Baskerville" panose="02020502070401020303" pitchFamily="18" charset="0"/>
              <a:ea typeface="Baskerville" panose="02020502070401020303" pitchFamily="18" charset="0"/>
            </a:endParaRPr>
          </a:p>
          <a:p>
            <a:pPr algn="ctr">
              <a:lnSpc>
                <a:spcPct val="105357"/>
              </a:lnSpc>
              <a:spcBef>
                <a:spcPts val="300"/>
              </a:spcBef>
            </a:pPr>
            <a:r>
              <a:rPr lang="en-US" sz="2500" b="1" err="1">
                <a:gradFill>
                  <a:gsLst>
                    <a:gs pos="97980">
                      <a:srgbClr val="F9E2BA"/>
                    </a:gs>
                    <a:gs pos="83000">
                      <a:srgbClr val="FBEED2"/>
                    </a:gs>
                    <a:gs pos="70000">
                      <a:srgbClr val="D9BFA1"/>
                    </a:gs>
                    <a:gs pos="51000">
                      <a:srgbClr val="E8CFA1"/>
                    </a:gs>
                    <a:gs pos="31000">
                      <a:srgbClr val="FADBA2"/>
                    </a:gs>
                    <a:gs pos="0">
                      <a:srgbClr val="FBEFD0"/>
                    </a:gs>
                  </a:gsLst>
                  <a:lin ang="0" scaled="0"/>
                </a:gradFill>
                <a:latin typeface="SVN-Gilroy XBold" panose="00000900000000000000" pitchFamily="50" charset="0"/>
                <a:ea typeface="Baskerville" panose="02020502070401020303" pitchFamily="18" charset="0"/>
              </a:rPr>
              <a:t>ĐOÀN</a:t>
            </a:r>
            <a:r>
              <a:rPr lang="en-US" sz="2500" b="1">
                <a:gradFill>
                  <a:gsLst>
                    <a:gs pos="97980">
                      <a:srgbClr val="F9E2BA"/>
                    </a:gs>
                    <a:gs pos="83000">
                      <a:srgbClr val="FBEED2"/>
                    </a:gs>
                    <a:gs pos="70000">
                      <a:srgbClr val="D9BFA1"/>
                    </a:gs>
                    <a:gs pos="51000">
                      <a:srgbClr val="E8CFA1"/>
                    </a:gs>
                    <a:gs pos="31000">
                      <a:srgbClr val="FADBA2"/>
                    </a:gs>
                    <a:gs pos="0">
                      <a:srgbClr val="FBEFD0"/>
                    </a:gs>
                  </a:gsLst>
                  <a:lin ang="0" scaled="0"/>
                </a:gradFill>
                <a:latin typeface="SVN-Gilroy XBold" panose="00000900000000000000" pitchFamily="50" charset="0"/>
                <a:ea typeface="Baskerville" panose="02020502070401020303" pitchFamily="18" charset="0"/>
              </a:rPr>
              <a:t> </a:t>
            </a:r>
            <a:r>
              <a:rPr lang="en-US" sz="2500" b="1" err="1">
                <a:gradFill>
                  <a:gsLst>
                    <a:gs pos="97980">
                      <a:srgbClr val="F9E2BA"/>
                    </a:gs>
                    <a:gs pos="83000">
                      <a:srgbClr val="FBEED2"/>
                    </a:gs>
                    <a:gs pos="70000">
                      <a:srgbClr val="D9BFA1"/>
                    </a:gs>
                    <a:gs pos="51000">
                      <a:srgbClr val="E8CFA1"/>
                    </a:gs>
                    <a:gs pos="31000">
                      <a:srgbClr val="FADBA2"/>
                    </a:gs>
                    <a:gs pos="0">
                      <a:srgbClr val="FBEFD0"/>
                    </a:gs>
                  </a:gsLst>
                  <a:lin ang="0" scaled="0"/>
                </a:gradFill>
                <a:latin typeface="SVN-Gilroy XBold" panose="00000900000000000000" pitchFamily="50" charset="0"/>
                <a:ea typeface="Baskerville" panose="02020502070401020303" pitchFamily="18" charset="0"/>
              </a:rPr>
              <a:t>THƯ</a:t>
            </a:r>
            <a:r>
              <a:rPr lang="en-US" sz="2500" b="1">
                <a:gradFill>
                  <a:gsLst>
                    <a:gs pos="97980">
                      <a:srgbClr val="F9E2BA"/>
                    </a:gs>
                    <a:gs pos="83000">
                      <a:srgbClr val="FBEED2"/>
                    </a:gs>
                    <a:gs pos="70000">
                      <a:srgbClr val="D9BFA1"/>
                    </a:gs>
                    <a:gs pos="51000">
                      <a:srgbClr val="E8CFA1"/>
                    </a:gs>
                    <a:gs pos="31000">
                      <a:srgbClr val="FADBA2"/>
                    </a:gs>
                    <a:gs pos="0">
                      <a:srgbClr val="FBEFD0"/>
                    </a:gs>
                  </a:gsLst>
                  <a:lin ang="0" scaled="0"/>
                </a:gradFill>
                <a:latin typeface="SVN-Gilroy XBold" panose="00000900000000000000" pitchFamily="50" charset="0"/>
                <a:ea typeface="Baskerville" panose="02020502070401020303" pitchFamily="18" charset="0"/>
              </a:rPr>
              <a:t> </a:t>
            </a:r>
            <a:r>
              <a:rPr lang="en-US" sz="2500" b="1" err="1">
                <a:gradFill>
                  <a:gsLst>
                    <a:gs pos="97980">
                      <a:srgbClr val="F9E2BA"/>
                    </a:gs>
                    <a:gs pos="83000">
                      <a:srgbClr val="FBEED2"/>
                    </a:gs>
                    <a:gs pos="70000">
                      <a:srgbClr val="D9BFA1"/>
                    </a:gs>
                    <a:gs pos="51000">
                      <a:srgbClr val="E8CFA1"/>
                    </a:gs>
                    <a:gs pos="31000">
                      <a:srgbClr val="FADBA2"/>
                    </a:gs>
                    <a:gs pos="0">
                      <a:srgbClr val="FBEFD0"/>
                    </a:gs>
                  </a:gsLst>
                  <a:lin ang="0" scaled="0"/>
                </a:gradFill>
                <a:latin typeface="SVN-Gilroy XBold" panose="00000900000000000000" pitchFamily="50" charset="0"/>
                <a:ea typeface="Baskerville" panose="02020502070401020303" pitchFamily="18" charset="0"/>
              </a:rPr>
              <a:t>KÝ</a:t>
            </a:r>
            <a:r>
              <a:rPr lang="en-US" sz="2500" b="1">
                <a:gradFill>
                  <a:gsLst>
                    <a:gs pos="97980">
                      <a:srgbClr val="F9E2BA"/>
                    </a:gs>
                    <a:gs pos="83000">
                      <a:srgbClr val="FBEED2"/>
                    </a:gs>
                    <a:gs pos="70000">
                      <a:srgbClr val="D9BFA1"/>
                    </a:gs>
                    <a:gs pos="51000">
                      <a:srgbClr val="E8CFA1"/>
                    </a:gs>
                    <a:gs pos="31000">
                      <a:srgbClr val="FADBA2"/>
                    </a:gs>
                    <a:gs pos="0">
                      <a:srgbClr val="FBEFD0"/>
                    </a:gs>
                  </a:gsLst>
                  <a:lin ang="0" scaled="0"/>
                </a:gradFill>
                <a:latin typeface="SVN-Gilroy XBold" panose="00000900000000000000" pitchFamily="50" charset="0"/>
                <a:ea typeface="Baskerville" panose="02020502070401020303" pitchFamily="18" charset="0"/>
              </a:rPr>
              <a:t> </a:t>
            </a:r>
            <a:endParaRPr lang="vi-VN" sz="2500" b="1">
              <a:gradFill>
                <a:gsLst>
                  <a:gs pos="97980">
                    <a:srgbClr val="F9E2BA"/>
                  </a:gs>
                  <a:gs pos="83000">
                    <a:srgbClr val="FBEED2"/>
                  </a:gs>
                  <a:gs pos="70000">
                    <a:srgbClr val="D9BFA1"/>
                  </a:gs>
                  <a:gs pos="51000">
                    <a:srgbClr val="E8CFA1"/>
                  </a:gs>
                  <a:gs pos="31000">
                    <a:srgbClr val="FADBA2"/>
                  </a:gs>
                  <a:gs pos="0">
                    <a:srgbClr val="FBEFD0"/>
                  </a:gs>
                </a:gsLst>
                <a:lin ang="0" scaled="0"/>
              </a:gradFill>
              <a:latin typeface="Baskerville" panose="02020502070401020303" pitchFamily="18" charset="0"/>
              <a:ea typeface="Baskerville" panose="02020502070401020303" pitchFamily="18" charset="0"/>
            </a:endParaRPr>
          </a:p>
        </p:txBody>
      </p:sp>
      <p:grpSp>
        <p:nvGrpSpPr>
          <p:cNvPr id="41" name="Group 40">
            <a:extLst>
              <a:ext uri="{FF2B5EF4-FFF2-40B4-BE49-F238E27FC236}">
                <a16:creationId xmlns:a16="http://schemas.microsoft.com/office/drawing/2014/main" id="{498EBB6D-35B7-4BD6-1741-F5FC9745449F}"/>
              </a:ext>
            </a:extLst>
          </p:cNvPr>
          <p:cNvGrpSpPr/>
          <p:nvPr/>
        </p:nvGrpSpPr>
        <p:grpSpPr>
          <a:xfrm>
            <a:off x="3963902" y="1665928"/>
            <a:ext cx="4291356" cy="732078"/>
            <a:chOff x="1770057" y="3104359"/>
            <a:chExt cx="4291356" cy="732078"/>
          </a:xfrm>
        </p:grpSpPr>
        <p:cxnSp>
          <p:nvCxnSpPr>
            <p:cNvPr id="30" name="Straight Connector 29">
              <a:extLst>
                <a:ext uri="{FF2B5EF4-FFF2-40B4-BE49-F238E27FC236}">
                  <a16:creationId xmlns:a16="http://schemas.microsoft.com/office/drawing/2014/main" id="{9B75FA25-320C-3901-AD5A-FA5C53AFC2C1}"/>
                </a:ext>
              </a:extLst>
            </p:cNvPr>
            <p:cNvCxnSpPr>
              <a:cxnSpLocks/>
            </p:cNvCxnSpPr>
            <p:nvPr/>
          </p:nvCxnSpPr>
          <p:spPr>
            <a:xfrm>
              <a:off x="2112132" y="3396364"/>
              <a:ext cx="3468460" cy="0"/>
            </a:xfrm>
            <a:prstGeom prst="line">
              <a:avLst/>
            </a:prstGeom>
            <a:ln w="9525">
              <a:gradFill>
                <a:gsLst>
                  <a:gs pos="0">
                    <a:srgbClr val="FBEED2"/>
                  </a:gs>
                  <a:gs pos="100000">
                    <a:srgbClr val="D9BFA1"/>
                  </a:gs>
                </a:gsLst>
                <a:lin ang="5400000" scaled="1"/>
              </a:gradFill>
            </a:ln>
          </p:spPr>
          <p:style>
            <a:lnRef idx="2">
              <a:schemeClr val="accent1"/>
            </a:lnRef>
            <a:fillRef idx="0">
              <a:schemeClr val="accent1"/>
            </a:fillRef>
            <a:effectRef idx="1">
              <a:schemeClr val="accent1"/>
            </a:effectRef>
            <a:fontRef idx="minor">
              <a:schemeClr val="tx1"/>
            </a:fontRef>
          </p:style>
        </p:cxnSp>
        <p:pic>
          <p:nvPicPr>
            <p:cNvPr id="40" name="Light">
              <a:extLst>
                <a:ext uri="{FF2B5EF4-FFF2-40B4-BE49-F238E27FC236}">
                  <a16:creationId xmlns:a16="http://schemas.microsoft.com/office/drawing/2014/main" id="{9BD1C04E-24AE-4A49-8688-627E052FEE46}"/>
                </a:ext>
              </a:extLst>
            </p:cNvPr>
            <p:cNvPicPr>
              <a:picLocks noChangeAspect="1"/>
            </p:cNvPicPr>
            <p:nvPr/>
          </p:nvPicPr>
          <p:blipFill rotWithShape="1">
            <a:blip r:embed="rId11">
              <a:duotone>
                <a:schemeClr val="accent2">
                  <a:shade val="45000"/>
                  <a:satMod val="135000"/>
                </a:schemeClr>
                <a:prstClr val="white"/>
              </a:duotone>
            </a:blip>
            <a:srcRect t="17637" r="2814" b="31905"/>
            <a:stretch/>
          </p:blipFill>
          <p:spPr>
            <a:xfrm rot="10800000">
              <a:off x="1770057" y="3104359"/>
              <a:ext cx="4291356" cy="732078"/>
            </a:xfrm>
            <a:custGeom>
              <a:avLst/>
              <a:gdLst>
                <a:gd name="connsiteX0" fmla="*/ 0 w 7506518"/>
                <a:gd name="connsiteY0" fmla="*/ 0 h 1681655"/>
                <a:gd name="connsiteX1" fmla="*/ 7506519 w 7506518"/>
                <a:gd name="connsiteY1" fmla="*/ 0 h 1681655"/>
                <a:gd name="connsiteX2" fmla="*/ 7506519 w 7506518"/>
                <a:gd name="connsiteY2" fmla="*/ 1681655 h 1681655"/>
                <a:gd name="connsiteX3" fmla="*/ 0 w 7506518"/>
                <a:gd name="connsiteY3" fmla="*/ 1681655 h 1681655"/>
              </a:gdLst>
              <a:ahLst/>
              <a:cxnLst>
                <a:cxn ang="0">
                  <a:pos x="connsiteX0" y="connsiteY0"/>
                </a:cxn>
                <a:cxn ang="0">
                  <a:pos x="connsiteX1" y="connsiteY1"/>
                </a:cxn>
                <a:cxn ang="0">
                  <a:pos x="connsiteX2" y="connsiteY2"/>
                </a:cxn>
                <a:cxn ang="0">
                  <a:pos x="connsiteX3" y="connsiteY3"/>
                </a:cxn>
              </a:cxnLst>
              <a:rect l="l" t="t" r="r" b="b"/>
              <a:pathLst>
                <a:path w="7506518" h="1681655">
                  <a:moveTo>
                    <a:pt x="0" y="0"/>
                  </a:moveTo>
                  <a:lnTo>
                    <a:pt x="7506519" y="0"/>
                  </a:lnTo>
                  <a:lnTo>
                    <a:pt x="7506519" y="1681655"/>
                  </a:lnTo>
                  <a:lnTo>
                    <a:pt x="0" y="1681655"/>
                  </a:lnTo>
                  <a:close/>
                </a:path>
              </a:pathLst>
            </a:custGeom>
          </p:spPr>
        </p:pic>
        <p:sp>
          <p:nvSpPr>
            <p:cNvPr id="35" name="Graphic 30">
              <a:extLst>
                <a:ext uri="{FF2B5EF4-FFF2-40B4-BE49-F238E27FC236}">
                  <a16:creationId xmlns:a16="http://schemas.microsoft.com/office/drawing/2014/main" id="{E5816A37-247D-41D9-EBCB-13DAF17436E5}"/>
                </a:ext>
              </a:extLst>
            </p:cNvPr>
            <p:cNvSpPr/>
            <p:nvPr/>
          </p:nvSpPr>
          <p:spPr>
            <a:xfrm rot="13500000">
              <a:off x="3797309" y="3355368"/>
              <a:ext cx="98107" cy="98107"/>
            </a:xfrm>
            <a:custGeom>
              <a:avLst/>
              <a:gdLst>
                <a:gd name="connsiteX0" fmla="*/ 89821 w 98107"/>
                <a:gd name="connsiteY0" fmla="*/ 0 h 98107"/>
                <a:gd name="connsiteX1" fmla="*/ 98108 w 98107"/>
                <a:gd name="connsiteY1" fmla="*/ 8287 h 98107"/>
                <a:gd name="connsiteX2" fmla="*/ 98108 w 98107"/>
                <a:gd name="connsiteY2" fmla="*/ 89821 h 98107"/>
                <a:gd name="connsiteX3" fmla="*/ 89821 w 98107"/>
                <a:gd name="connsiteY3" fmla="*/ 98108 h 98107"/>
                <a:gd name="connsiteX4" fmla="*/ 8287 w 98107"/>
                <a:gd name="connsiteY4" fmla="*/ 98108 h 98107"/>
                <a:gd name="connsiteX5" fmla="*/ 0 w 98107"/>
                <a:gd name="connsiteY5" fmla="*/ 89821 h 98107"/>
                <a:gd name="connsiteX6" fmla="*/ 0 w 98107"/>
                <a:gd name="connsiteY6" fmla="*/ 8287 h 98107"/>
                <a:gd name="connsiteX7" fmla="*/ 8287 w 98107"/>
                <a:gd name="connsiteY7" fmla="*/ 0 h 98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8107" h="98107">
                  <a:moveTo>
                    <a:pt x="89821" y="0"/>
                  </a:moveTo>
                  <a:cubicBezTo>
                    <a:pt x="94397" y="0"/>
                    <a:pt x="98108" y="3710"/>
                    <a:pt x="98108" y="8287"/>
                  </a:cubicBezTo>
                  <a:lnTo>
                    <a:pt x="98108" y="89821"/>
                  </a:lnTo>
                  <a:cubicBezTo>
                    <a:pt x="98108" y="94397"/>
                    <a:pt x="94397" y="98108"/>
                    <a:pt x="89821" y="98108"/>
                  </a:cubicBezTo>
                  <a:lnTo>
                    <a:pt x="8287" y="98108"/>
                  </a:lnTo>
                  <a:cubicBezTo>
                    <a:pt x="3710" y="98108"/>
                    <a:pt x="0" y="94397"/>
                    <a:pt x="0" y="89821"/>
                  </a:cubicBezTo>
                  <a:lnTo>
                    <a:pt x="0" y="8287"/>
                  </a:lnTo>
                  <a:cubicBezTo>
                    <a:pt x="0" y="3710"/>
                    <a:pt x="3710" y="0"/>
                    <a:pt x="8287" y="0"/>
                  </a:cubicBezTo>
                  <a:close/>
                </a:path>
              </a:pathLst>
            </a:custGeom>
            <a:gradFill>
              <a:gsLst>
                <a:gs pos="48500">
                  <a:srgbClr val="F9E2BA"/>
                </a:gs>
                <a:gs pos="0">
                  <a:srgbClr val="D9BFA1"/>
                </a:gs>
                <a:gs pos="81000">
                  <a:srgbClr val="FADBA2"/>
                </a:gs>
                <a:gs pos="100000">
                  <a:srgbClr val="E8CFA1"/>
                </a:gs>
              </a:gsLst>
              <a:lin ang="18900000" scaled="1"/>
            </a:gradFill>
            <a:ln w="9525" cap="flat">
              <a:noFill/>
              <a:prstDash val="solid"/>
              <a:miter/>
            </a:ln>
          </p:spPr>
          <p:txBody>
            <a:bodyPr rtlCol="0" anchor="ctr"/>
            <a:lstStyle/>
            <a:p>
              <a:endParaRPr lang="vi-VN"/>
            </a:p>
          </p:txBody>
        </p:sp>
      </p:grpSp>
      <p:grpSp>
        <p:nvGrpSpPr>
          <p:cNvPr id="52" name="Group 51">
            <a:extLst>
              <a:ext uri="{FF2B5EF4-FFF2-40B4-BE49-F238E27FC236}">
                <a16:creationId xmlns:a16="http://schemas.microsoft.com/office/drawing/2014/main" id="{E8ED76E1-6A8D-F36F-EE7A-03497E994ECA}"/>
              </a:ext>
            </a:extLst>
          </p:cNvPr>
          <p:cNvGrpSpPr/>
          <p:nvPr/>
        </p:nvGrpSpPr>
        <p:grpSpPr>
          <a:xfrm>
            <a:off x="2873400" y="2398006"/>
            <a:ext cx="2621522" cy="3288082"/>
            <a:chOff x="1349611" y="2765360"/>
            <a:chExt cx="2621522" cy="3288082"/>
          </a:xfrm>
        </p:grpSpPr>
        <p:grpSp>
          <p:nvGrpSpPr>
            <p:cNvPr id="24" name="Group 23">
              <a:extLst>
                <a:ext uri="{FF2B5EF4-FFF2-40B4-BE49-F238E27FC236}">
                  <a16:creationId xmlns:a16="http://schemas.microsoft.com/office/drawing/2014/main" id="{2C3D31D0-B65B-46A9-82BD-2A2B39948E54}"/>
                </a:ext>
              </a:extLst>
            </p:cNvPr>
            <p:cNvGrpSpPr/>
            <p:nvPr/>
          </p:nvGrpSpPr>
          <p:grpSpPr>
            <a:xfrm>
              <a:off x="1349611" y="5337634"/>
              <a:ext cx="2475358" cy="715808"/>
              <a:chOff x="1877468" y="3576027"/>
              <a:chExt cx="2475358" cy="715808"/>
            </a:xfrm>
          </p:grpSpPr>
          <p:sp>
            <p:nvSpPr>
              <p:cNvPr id="9" name="TextBox 8">
                <a:extLst>
                  <a:ext uri="{FF2B5EF4-FFF2-40B4-BE49-F238E27FC236}">
                    <a16:creationId xmlns:a16="http://schemas.microsoft.com/office/drawing/2014/main" id="{C627A8EE-E403-EC3C-6418-7C58B71511E8}"/>
                  </a:ext>
                </a:extLst>
              </p:cNvPr>
              <p:cNvSpPr txBox="1"/>
              <p:nvPr/>
            </p:nvSpPr>
            <p:spPr>
              <a:xfrm>
                <a:off x="2433260" y="3730767"/>
                <a:ext cx="184730" cy="369332"/>
              </a:xfrm>
              <a:prstGeom prst="rect">
                <a:avLst/>
              </a:prstGeom>
              <a:noFill/>
              <a:effectLst>
                <a:outerShdw blurRad="38100" dist="25400" dir="2700000" algn="tl" rotWithShape="0">
                  <a:prstClr val="black">
                    <a:alpha val="40000"/>
                  </a:prstClr>
                </a:outerShdw>
              </a:effectLst>
            </p:spPr>
            <p:txBody>
              <a:bodyPr wrap="none" rtlCol="0">
                <a:spAutoFit/>
              </a:bodyPr>
              <a:lstStyle/>
              <a:p>
                <a:pPr algn="ctr"/>
                <a:endParaRPr lang="en-US" spc="-300">
                  <a:solidFill>
                    <a:schemeClr val="bg1"/>
                  </a:solidFill>
                  <a:latin typeface="SVN-Gilroy" panose="00000500000000000000" pitchFamily="50" charset="0"/>
                </a:endParaRPr>
              </a:p>
            </p:txBody>
          </p:sp>
          <p:sp>
            <p:nvSpPr>
              <p:cNvPr id="17" name="Chức vụ">
                <a:extLst>
                  <a:ext uri="{FF2B5EF4-FFF2-40B4-BE49-F238E27FC236}">
                    <a16:creationId xmlns:a16="http://schemas.microsoft.com/office/drawing/2014/main" id="{01BE9EFF-AAFB-591B-2FB5-D30BB99407A2}"/>
                  </a:ext>
                </a:extLst>
              </p:cNvPr>
              <p:cNvSpPr txBox="1"/>
              <p:nvPr/>
            </p:nvSpPr>
            <p:spPr>
              <a:xfrm>
                <a:off x="2624260" y="3984058"/>
                <a:ext cx="1371570" cy="307777"/>
              </a:xfrm>
              <a:prstGeom prst="rect">
                <a:avLst/>
              </a:prstGeom>
              <a:noFill/>
              <a:effectLst>
                <a:outerShdw blurRad="38100" dist="25400" dir="2700000" algn="tl" rotWithShape="0">
                  <a:prstClr val="black">
                    <a:alpha val="40000"/>
                  </a:prstClr>
                </a:outerShdw>
              </a:effectLst>
            </p:spPr>
            <p:txBody>
              <a:bodyPr wrap="square" rtlCol="0">
                <a:spAutoFit/>
              </a:bodyPr>
              <a:lstStyle/>
              <a:p>
                <a:pPr algn="ctr"/>
                <a:r>
                  <a:rPr lang="en-US" sz="1400">
                    <a:solidFill>
                      <a:schemeClr val="bg1"/>
                    </a:solidFill>
                    <a:latin typeface="SVN-Gilroy SemiBold" panose="00000700000000000000" pitchFamily="50" charset="0"/>
                  </a:rPr>
                  <a:t>ĐẢNG VIÊN</a:t>
                </a:r>
                <a:endParaRPr lang="en-US" sz="1400">
                  <a:solidFill>
                    <a:schemeClr val="bg1"/>
                  </a:solidFill>
                  <a:latin typeface="SVN-Gilroy" panose="00000500000000000000" pitchFamily="50" charset="0"/>
                </a:endParaRPr>
              </a:p>
            </p:txBody>
          </p:sp>
          <p:sp>
            <p:nvSpPr>
              <p:cNvPr id="18" name="Họ &amp; tên">
                <a:extLst>
                  <a:ext uri="{FF2B5EF4-FFF2-40B4-BE49-F238E27FC236}">
                    <a16:creationId xmlns:a16="http://schemas.microsoft.com/office/drawing/2014/main" id="{996C63F4-7C39-1031-8BB9-174029F23187}"/>
                  </a:ext>
                </a:extLst>
              </p:cNvPr>
              <p:cNvSpPr txBox="1"/>
              <p:nvPr/>
            </p:nvSpPr>
            <p:spPr>
              <a:xfrm>
                <a:off x="1877468" y="3576027"/>
                <a:ext cx="2475358" cy="430887"/>
              </a:xfrm>
              <a:prstGeom prst="rect">
                <a:avLst/>
              </a:prstGeom>
              <a:noFill/>
              <a:effectLst>
                <a:outerShdw blurRad="38100" dist="25400" dir="2700000" algn="tl" rotWithShape="0">
                  <a:prstClr val="black">
                    <a:alpha val="40000"/>
                  </a:prstClr>
                </a:outerShdw>
              </a:effectLst>
            </p:spPr>
            <p:txBody>
              <a:bodyPr wrap="none" rtlCol="0">
                <a:spAutoFit/>
              </a:bodyPr>
              <a:lstStyle/>
              <a:p>
                <a:pPr algn="ctr"/>
                <a:r>
                  <a:rPr lang="en-US" spc="-300">
                    <a:solidFill>
                      <a:schemeClr val="bg1"/>
                    </a:solidFill>
                    <a:latin typeface="SVN-Gilroy" panose="00000500000000000000" pitchFamily="50" charset="0"/>
                  </a:rPr>
                  <a:t>Đ/c</a:t>
                </a:r>
                <a:r>
                  <a:rPr lang="en-US">
                    <a:solidFill>
                      <a:schemeClr val="bg1"/>
                    </a:solidFill>
                    <a:latin typeface="SVN-Gilroy XBold" panose="00000900000000000000" pitchFamily="50" charset="0"/>
                  </a:rPr>
                  <a:t>  </a:t>
                </a:r>
                <a:r>
                  <a:rPr lang="en-US" sz="2200">
                    <a:solidFill>
                      <a:schemeClr val="bg1"/>
                    </a:solidFill>
                    <a:latin typeface="SVN-Gilroy XBold" panose="00000900000000000000" pitchFamily="50" charset="0"/>
                  </a:rPr>
                  <a:t>NGUYỄN </a:t>
                </a:r>
                <a:r>
                  <a:rPr lang="en-US" sz="2200" err="1">
                    <a:solidFill>
                      <a:schemeClr val="bg1"/>
                    </a:solidFill>
                    <a:latin typeface="SVN-Gilroy XBold" panose="00000900000000000000" pitchFamily="50" charset="0"/>
                  </a:rPr>
                  <a:t>THỊ</a:t>
                </a:r>
                <a:r>
                  <a:rPr lang="en-US" sz="2200">
                    <a:solidFill>
                      <a:schemeClr val="bg1"/>
                    </a:solidFill>
                    <a:latin typeface="SVN-Gilroy XBold" panose="00000900000000000000" pitchFamily="50" charset="0"/>
                  </a:rPr>
                  <a:t> C</a:t>
                </a:r>
              </a:p>
            </p:txBody>
          </p:sp>
        </p:grpSp>
        <p:grpSp>
          <p:nvGrpSpPr>
            <p:cNvPr id="26" name="Group 25">
              <a:extLst>
                <a:ext uri="{FF2B5EF4-FFF2-40B4-BE49-F238E27FC236}">
                  <a16:creationId xmlns:a16="http://schemas.microsoft.com/office/drawing/2014/main" id="{F915FA9A-7BE6-E50F-2651-ECC714139E97}"/>
                </a:ext>
              </a:extLst>
            </p:cNvPr>
            <p:cNvGrpSpPr/>
            <p:nvPr/>
          </p:nvGrpSpPr>
          <p:grpSpPr>
            <a:xfrm>
              <a:off x="1432454" y="2765360"/>
              <a:ext cx="2538679" cy="2648237"/>
              <a:chOff x="7294109" y="1632626"/>
              <a:chExt cx="4170951" cy="4350951"/>
            </a:xfrm>
          </p:grpSpPr>
          <p:pic>
            <p:nvPicPr>
              <p:cNvPr id="14" name="Strock">
                <a:extLst>
                  <a:ext uri="{FF2B5EF4-FFF2-40B4-BE49-F238E27FC236}">
                    <a16:creationId xmlns:a16="http://schemas.microsoft.com/office/drawing/2014/main" id="{390BAAD9-DEAA-4885-AD61-91AE722561EF}"/>
                  </a:ext>
                </a:extLst>
              </p:cNvPr>
              <p:cNvPicPr>
                <a:picLocks noChangeAspect="1"/>
              </p:cNvPicPr>
              <p:nvPr/>
            </p:nvPicPr>
            <p:blipFill>
              <a:blip r:embed="rId12">
                <a:lum bright="70000" contrast="-70000"/>
              </a:blip>
              <a:stretch>
                <a:fillRect/>
              </a:stretch>
            </p:blipFill>
            <p:spPr>
              <a:xfrm>
                <a:off x="7294109" y="1632626"/>
                <a:ext cx="4170951" cy="4350951"/>
              </a:xfrm>
              <a:custGeom>
                <a:avLst/>
                <a:gdLst>
                  <a:gd name="connsiteX0" fmla="*/ 0 w 3678714"/>
                  <a:gd name="connsiteY0" fmla="*/ 0 h 3837069"/>
                  <a:gd name="connsiteX1" fmla="*/ 3678714 w 3678714"/>
                  <a:gd name="connsiteY1" fmla="*/ 0 h 3837069"/>
                  <a:gd name="connsiteX2" fmla="*/ 3678714 w 3678714"/>
                  <a:gd name="connsiteY2" fmla="*/ 3837069 h 3837069"/>
                  <a:gd name="connsiteX3" fmla="*/ 0 w 3678714"/>
                  <a:gd name="connsiteY3" fmla="*/ 3837069 h 3837069"/>
                </a:gdLst>
                <a:ahLst/>
                <a:cxnLst>
                  <a:cxn ang="0">
                    <a:pos x="connsiteX0" y="connsiteY0"/>
                  </a:cxn>
                  <a:cxn ang="0">
                    <a:pos x="connsiteX1" y="connsiteY1"/>
                  </a:cxn>
                  <a:cxn ang="0">
                    <a:pos x="connsiteX2" y="connsiteY2"/>
                  </a:cxn>
                  <a:cxn ang="0">
                    <a:pos x="connsiteX3" y="connsiteY3"/>
                  </a:cxn>
                </a:cxnLst>
                <a:rect l="l" t="t" r="r" b="b"/>
                <a:pathLst>
                  <a:path w="3678714" h="3837069">
                    <a:moveTo>
                      <a:pt x="0" y="0"/>
                    </a:moveTo>
                    <a:lnTo>
                      <a:pt x="3678714" y="0"/>
                    </a:lnTo>
                    <a:lnTo>
                      <a:pt x="3678714" y="3837069"/>
                    </a:lnTo>
                    <a:lnTo>
                      <a:pt x="0" y="3837069"/>
                    </a:lnTo>
                    <a:close/>
                  </a:path>
                </a:pathLst>
              </a:custGeom>
            </p:spPr>
          </p:pic>
          <p:pic>
            <p:nvPicPr>
              <p:cNvPr id="22" name="Picture">
                <a:extLst>
                  <a:ext uri="{FF2B5EF4-FFF2-40B4-BE49-F238E27FC236}">
                    <a16:creationId xmlns:a16="http://schemas.microsoft.com/office/drawing/2014/main" id="{BEEB7DC8-5631-C2DB-6BC8-3EF9876884C6}"/>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363406" y="1999246"/>
                <a:ext cx="4038172" cy="3584268"/>
              </a:xfrm>
              <a:custGeom>
                <a:avLst/>
                <a:gdLst>
                  <a:gd name="connsiteX0" fmla="*/ 1252658 w 4038172"/>
                  <a:gd name="connsiteY0" fmla="*/ 0 h 3587687"/>
                  <a:gd name="connsiteX1" fmla="*/ 2785516 w 4038172"/>
                  <a:gd name="connsiteY1" fmla="*/ 0 h 3587687"/>
                  <a:gd name="connsiteX2" fmla="*/ 3191281 w 4038172"/>
                  <a:gd name="connsiteY2" fmla="*/ 234125 h 3587687"/>
                  <a:gd name="connsiteX3" fmla="*/ 3990810 w 4038172"/>
                  <a:gd name="connsiteY3" fmla="*/ 1617345 h 3587687"/>
                  <a:gd name="connsiteX4" fmla="*/ 3990810 w 4038172"/>
                  <a:gd name="connsiteY4" fmla="*/ 1970437 h 3587687"/>
                  <a:gd name="connsiteX5" fmla="*/ 3191281 w 4038172"/>
                  <a:gd name="connsiteY5" fmla="*/ 3353562 h 3587687"/>
                  <a:gd name="connsiteX6" fmla="*/ 2785516 w 4038172"/>
                  <a:gd name="connsiteY6" fmla="*/ 3587687 h 3587687"/>
                  <a:gd name="connsiteX7" fmla="*/ 1252658 w 4038172"/>
                  <a:gd name="connsiteY7" fmla="*/ 3587687 h 3587687"/>
                  <a:gd name="connsiteX8" fmla="*/ 846893 w 4038172"/>
                  <a:gd name="connsiteY8" fmla="*/ 3353562 h 3587687"/>
                  <a:gd name="connsiteX9" fmla="*/ 47364 w 4038172"/>
                  <a:gd name="connsiteY9" fmla="*/ 1970437 h 3587687"/>
                  <a:gd name="connsiteX10" fmla="*/ 47364 w 4038172"/>
                  <a:gd name="connsiteY10" fmla="*/ 1617345 h 3587687"/>
                  <a:gd name="connsiteX11" fmla="*/ 846893 w 4038172"/>
                  <a:gd name="connsiteY11" fmla="*/ 234125 h 3587687"/>
                  <a:gd name="connsiteX12" fmla="*/ 1252658 w 4038172"/>
                  <a:gd name="connsiteY12" fmla="*/ 0 h 3587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038172" h="3587687">
                    <a:moveTo>
                      <a:pt x="1252658" y="0"/>
                    </a:moveTo>
                    <a:lnTo>
                      <a:pt x="2785516" y="0"/>
                    </a:lnTo>
                    <a:cubicBezTo>
                      <a:pt x="2952870" y="0"/>
                      <a:pt x="3107556" y="89249"/>
                      <a:pt x="3191281" y="234125"/>
                    </a:cubicBezTo>
                    <a:lnTo>
                      <a:pt x="3990810" y="1617345"/>
                    </a:lnTo>
                    <a:cubicBezTo>
                      <a:pt x="4053960" y="1726597"/>
                      <a:pt x="4053960" y="1861185"/>
                      <a:pt x="3990810" y="1970437"/>
                    </a:cubicBezTo>
                    <a:lnTo>
                      <a:pt x="3191281" y="3353562"/>
                    </a:lnTo>
                    <a:cubicBezTo>
                      <a:pt x="3107556" y="3498437"/>
                      <a:pt x="2952870" y="3587687"/>
                      <a:pt x="2785516" y="3587687"/>
                    </a:cubicBezTo>
                    <a:lnTo>
                      <a:pt x="1252658" y="3587687"/>
                    </a:lnTo>
                    <a:cubicBezTo>
                      <a:pt x="1085303" y="3587687"/>
                      <a:pt x="930617" y="3498437"/>
                      <a:pt x="846893" y="3353562"/>
                    </a:cubicBezTo>
                    <a:lnTo>
                      <a:pt x="47364" y="1970437"/>
                    </a:lnTo>
                    <a:cubicBezTo>
                      <a:pt x="-15787" y="1861185"/>
                      <a:pt x="-15787" y="1726597"/>
                      <a:pt x="47364" y="1617345"/>
                    </a:cubicBezTo>
                    <a:lnTo>
                      <a:pt x="846893" y="234125"/>
                    </a:lnTo>
                    <a:cubicBezTo>
                      <a:pt x="930617" y="89249"/>
                      <a:pt x="1085303" y="0"/>
                      <a:pt x="1252658" y="0"/>
                    </a:cubicBezTo>
                    <a:close/>
                  </a:path>
                </a:pathLst>
              </a:custGeom>
            </p:spPr>
          </p:pic>
        </p:grpSp>
      </p:grpSp>
      <p:grpSp>
        <p:nvGrpSpPr>
          <p:cNvPr id="64" name="Group 63">
            <a:extLst>
              <a:ext uri="{FF2B5EF4-FFF2-40B4-BE49-F238E27FC236}">
                <a16:creationId xmlns:a16="http://schemas.microsoft.com/office/drawing/2014/main" id="{C9E3061C-2A92-9E07-EA62-8A01EFB111A5}"/>
              </a:ext>
            </a:extLst>
          </p:cNvPr>
          <p:cNvGrpSpPr/>
          <p:nvPr/>
        </p:nvGrpSpPr>
        <p:grpSpPr>
          <a:xfrm>
            <a:off x="6686997" y="2398006"/>
            <a:ext cx="2538679" cy="3304604"/>
            <a:chOff x="4826662" y="2765360"/>
            <a:chExt cx="2538679" cy="3304604"/>
          </a:xfrm>
        </p:grpSpPr>
        <p:grpSp>
          <p:nvGrpSpPr>
            <p:cNvPr id="65" name="Group 64">
              <a:extLst>
                <a:ext uri="{FF2B5EF4-FFF2-40B4-BE49-F238E27FC236}">
                  <a16:creationId xmlns:a16="http://schemas.microsoft.com/office/drawing/2014/main" id="{C0AD2C53-F0E8-64C4-CBF7-F276C395D604}"/>
                </a:ext>
              </a:extLst>
            </p:cNvPr>
            <p:cNvGrpSpPr/>
            <p:nvPr/>
          </p:nvGrpSpPr>
          <p:grpSpPr>
            <a:xfrm>
              <a:off x="4826662" y="2765360"/>
              <a:ext cx="2538679" cy="2648237"/>
              <a:chOff x="7294109" y="1632626"/>
              <a:chExt cx="4170951" cy="4350951"/>
            </a:xfrm>
          </p:grpSpPr>
          <p:pic>
            <p:nvPicPr>
              <p:cNvPr id="70" name="Strock">
                <a:extLst>
                  <a:ext uri="{FF2B5EF4-FFF2-40B4-BE49-F238E27FC236}">
                    <a16:creationId xmlns:a16="http://schemas.microsoft.com/office/drawing/2014/main" id="{A77A7272-5D8F-AF53-C28B-1E603EA93F0A}"/>
                  </a:ext>
                </a:extLst>
              </p:cNvPr>
              <p:cNvPicPr>
                <a:picLocks noChangeAspect="1"/>
              </p:cNvPicPr>
              <p:nvPr/>
            </p:nvPicPr>
            <p:blipFill>
              <a:blip r:embed="rId12">
                <a:lum bright="70000" contrast="-70000"/>
              </a:blip>
              <a:stretch>
                <a:fillRect/>
              </a:stretch>
            </p:blipFill>
            <p:spPr>
              <a:xfrm>
                <a:off x="7294109" y="1632626"/>
                <a:ext cx="4170951" cy="4350951"/>
              </a:xfrm>
              <a:custGeom>
                <a:avLst/>
                <a:gdLst>
                  <a:gd name="connsiteX0" fmla="*/ 0 w 3678714"/>
                  <a:gd name="connsiteY0" fmla="*/ 0 h 3837069"/>
                  <a:gd name="connsiteX1" fmla="*/ 3678714 w 3678714"/>
                  <a:gd name="connsiteY1" fmla="*/ 0 h 3837069"/>
                  <a:gd name="connsiteX2" fmla="*/ 3678714 w 3678714"/>
                  <a:gd name="connsiteY2" fmla="*/ 3837069 h 3837069"/>
                  <a:gd name="connsiteX3" fmla="*/ 0 w 3678714"/>
                  <a:gd name="connsiteY3" fmla="*/ 3837069 h 3837069"/>
                </a:gdLst>
                <a:ahLst/>
                <a:cxnLst>
                  <a:cxn ang="0">
                    <a:pos x="connsiteX0" y="connsiteY0"/>
                  </a:cxn>
                  <a:cxn ang="0">
                    <a:pos x="connsiteX1" y="connsiteY1"/>
                  </a:cxn>
                  <a:cxn ang="0">
                    <a:pos x="connsiteX2" y="connsiteY2"/>
                  </a:cxn>
                  <a:cxn ang="0">
                    <a:pos x="connsiteX3" y="connsiteY3"/>
                  </a:cxn>
                </a:cxnLst>
                <a:rect l="l" t="t" r="r" b="b"/>
                <a:pathLst>
                  <a:path w="3678714" h="3837069">
                    <a:moveTo>
                      <a:pt x="0" y="0"/>
                    </a:moveTo>
                    <a:lnTo>
                      <a:pt x="3678714" y="0"/>
                    </a:lnTo>
                    <a:lnTo>
                      <a:pt x="3678714" y="3837069"/>
                    </a:lnTo>
                    <a:lnTo>
                      <a:pt x="0" y="3837069"/>
                    </a:lnTo>
                    <a:close/>
                  </a:path>
                </a:pathLst>
              </a:custGeom>
            </p:spPr>
          </p:pic>
          <p:pic>
            <p:nvPicPr>
              <p:cNvPr id="71" name="Picture">
                <a:extLst>
                  <a:ext uri="{FF2B5EF4-FFF2-40B4-BE49-F238E27FC236}">
                    <a16:creationId xmlns:a16="http://schemas.microsoft.com/office/drawing/2014/main" id="{3F1094ED-9111-B6AD-C112-071C8DC7DA25}"/>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flipH="1">
                <a:off x="7363401" y="1999248"/>
                <a:ext cx="4038170" cy="3584266"/>
              </a:xfrm>
              <a:custGeom>
                <a:avLst/>
                <a:gdLst>
                  <a:gd name="connsiteX0" fmla="*/ 1252658 w 4038172"/>
                  <a:gd name="connsiteY0" fmla="*/ 0 h 3587687"/>
                  <a:gd name="connsiteX1" fmla="*/ 2785516 w 4038172"/>
                  <a:gd name="connsiteY1" fmla="*/ 0 h 3587687"/>
                  <a:gd name="connsiteX2" fmla="*/ 3191281 w 4038172"/>
                  <a:gd name="connsiteY2" fmla="*/ 234125 h 3587687"/>
                  <a:gd name="connsiteX3" fmla="*/ 3990810 w 4038172"/>
                  <a:gd name="connsiteY3" fmla="*/ 1617345 h 3587687"/>
                  <a:gd name="connsiteX4" fmla="*/ 3990810 w 4038172"/>
                  <a:gd name="connsiteY4" fmla="*/ 1970437 h 3587687"/>
                  <a:gd name="connsiteX5" fmla="*/ 3191281 w 4038172"/>
                  <a:gd name="connsiteY5" fmla="*/ 3353562 h 3587687"/>
                  <a:gd name="connsiteX6" fmla="*/ 2785516 w 4038172"/>
                  <a:gd name="connsiteY6" fmla="*/ 3587687 h 3587687"/>
                  <a:gd name="connsiteX7" fmla="*/ 1252658 w 4038172"/>
                  <a:gd name="connsiteY7" fmla="*/ 3587687 h 3587687"/>
                  <a:gd name="connsiteX8" fmla="*/ 846893 w 4038172"/>
                  <a:gd name="connsiteY8" fmla="*/ 3353562 h 3587687"/>
                  <a:gd name="connsiteX9" fmla="*/ 47364 w 4038172"/>
                  <a:gd name="connsiteY9" fmla="*/ 1970437 h 3587687"/>
                  <a:gd name="connsiteX10" fmla="*/ 47364 w 4038172"/>
                  <a:gd name="connsiteY10" fmla="*/ 1617345 h 3587687"/>
                  <a:gd name="connsiteX11" fmla="*/ 846893 w 4038172"/>
                  <a:gd name="connsiteY11" fmla="*/ 234125 h 3587687"/>
                  <a:gd name="connsiteX12" fmla="*/ 1252658 w 4038172"/>
                  <a:gd name="connsiteY12" fmla="*/ 0 h 3587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038172" h="3587687">
                    <a:moveTo>
                      <a:pt x="1252658" y="0"/>
                    </a:moveTo>
                    <a:lnTo>
                      <a:pt x="2785516" y="0"/>
                    </a:lnTo>
                    <a:cubicBezTo>
                      <a:pt x="2952870" y="0"/>
                      <a:pt x="3107556" y="89249"/>
                      <a:pt x="3191281" y="234125"/>
                    </a:cubicBezTo>
                    <a:lnTo>
                      <a:pt x="3990810" y="1617345"/>
                    </a:lnTo>
                    <a:cubicBezTo>
                      <a:pt x="4053960" y="1726597"/>
                      <a:pt x="4053960" y="1861185"/>
                      <a:pt x="3990810" y="1970437"/>
                    </a:cubicBezTo>
                    <a:lnTo>
                      <a:pt x="3191281" y="3353562"/>
                    </a:lnTo>
                    <a:cubicBezTo>
                      <a:pt x="3107556" y="3498437"/>
                      <a:pt x="2952870" y="3587687"/>
                      <a:pt x="2785516" y="3587687"/>
                    </a:cubicBezTo>
                    <a:lnTo>
                      <a:pt x="1252658" y="3587687"/>
                    </a:lnTo>
                    <a:cubicBezTo>
                      <a:pt x="1085303" y="3587687"/>
                      <a:pt x="930617" y="3498437"/>
                      <a:pt x="846893" y="3353562"/>
                    </a:cubicBezTo>
                    <a:lnTo>
                      <a:pt x="47364" y="1970437"/>
                    </a:lnTo>
                    <a:cubicBezTo>
                      <a:pt x="-15787" y="1861185"/>
                      <a:pt x="-15787" y="1726597"/>
                      <a:pt x="47364" y="1617345"/>
                    </a:cubicBezTo>
                    <a:lnTo>
                      <a:pt x="846893" y="234125"/>
                    </a:lnTo>
                    <a:cubicBezTo>
                      <a:pt x="930617" y="89249"/>
                      <a:pt x="1085303" y="0"/>
                      <a:pt x="1252658" y="0"/>
                    </a:cubicBezTo>
                    <a:close/>
                  </a:path>
                </a:pathLst>
              </a:custGeom>
            </p:spPr>
          </p:pic>
        </p:grpSp>
        <p:grpSp>
          <p:nvGrpSpPr>
            <p:cNvPr id="66" name="Group 65">
              <a:extLst>
                <a:ext uri="{FF2B5EF4-FFF2-40B4-BE49-F238E27FC236}">
                  <a16:creationId xmlns:a16="http://schemas.microsoft.com/office/drawing/2014/main" id="{DD7FBE94-0CFC-BAFE-7662-F96F567AD96F}"/>
                </a:ext>
              </a:extLst>
            </p:cNvPr>
            <p:cNvGrpSpPr/>
            <p:nvPr/>
          </p:nvGrpSpPr>
          <p:grpSpPr>
            <a:xfrm>
              <a:off x="4859936" y="5367619"/>
              <a:ext cx="2472151" cy="702345"/>
              <a:chOff x="1993586" y="3606012"/>
              <a:chExt cx="2472151" cy="702345"/>
            </a:xfrm>
          </p:grpSpPr>
          <p:sp>
            <p:nvSpPr>
              <p:cNvPr id="67" name="TextBox 66">
                <a:extLst>
                  <a:ext uri="{FF2B5EF4-FFF2-40B4-BE49-F238E27FC236}">
                    <a16:creationId xmlns:a16="http://schemas.microsoft.com/office/drawing/2014/main" id="{06CAA472-9C77-B479-C43F-4D63DCF4716C}"/>
                  </a:ext>
                </a:extLst>
              </p:cNvPr>
              <p:cNvSpPr txBox="1"/>
              <p:nvPr/>
            </p:nvSpPr>
            <p:spPr>
              <a:xfrm>
                <a:off x="2433260" y="3730767"/>
                <a:ext cx="184730" cy="369332"/>
              </a:xfrm>
              <a:prstGeom prst="rect">
                <a:avLst/>
              </a:prstGeom>
              <a:noFill/>
              <a:effectLst>
                <a:outerShdw blurRad="38100" dist="25400" dir="2700000" algn="tl" rotWithShape="0">
                  <a:prstClr val="black">
                    <a:alpha val="40000"/>
                  </a:prstClr>
                </a:outerShdw>
              </a:effectLst>
            </p:spPr>
            <p:txBody>
              <a:bodyPr wrap="none" rtlCol="0">
                <a:spAutoFit/>
              </a:bodyPr>
              <a:lstStyle/>
              <a:p>
                <a:pPr algn="ctr"/>
                <a:endParaRPr lang="en-US" spc="-300">
                  <a:solidFill>
                    <a:schemeClr val="bg1"/>
                  </a:solidFill>
                  <a:latin typeface="SVN-Gilroy" panose="00000500000000000000" pitchFamily="50" charset="0"/>
                </a:endParaRPr>
              </a:p>
            </p:txBody>
          </p:sp>
          <p:sp>
            <p:nvSpPr>
              <p:cNvPr id="68" name="Chức vụ">
                <a:extLst>
                  <a:ext uri="{FF2B5EF4-FFF2-40B4-BE49-F238E27FC236}">
                    <a16:creationId xmlns:a16="http://schemas.microsoft.com/office/drawing/2014/main" id="{66A2AD24-3416-3167-3C24-D474A4F60FF4}"/>
                  </a:ext>
                </a:extLst>
              </p:cNvPr>
              <p:cNvSpPr txBox="1"/>
              <p:nvPr/>
            </p:nvSpPr>
            <p:spPr>
              <a:xfrm>
                <a:off x="2670049" y="4000580"/>
                <a:ext cx="1119217" cy="307777"/>
              </a:xfrm>
              <a:prstGeom prst="rect">
                <a:avLst/>
              </a:prstGeom>
              <a:noFill/>
              <a:effectLst>
                <a:outerShdw blurRad="38100" dist="25400" dir="2700000" algn="tl" rotWithShape="0">
                  <a:prstClr val="black">
                    <a:alpha val="40000"/>
                  </a:prstClr>
                </a:outerShdw>
              </a:effectLst>
            </p:spPr>
            <p:txBody>
              <a:bodyPr wrap="none" rtlCol="0">
                <a:spAutoFit/>
              </a:bodyPr>
              <a:lstStyle/>
              <a:p>
                <a:pPr algn="ctr"/>
                <a:r>
                  <a:rPr lang="en-US" sz="1400">
                    <a:solidFill>
                      <a:schemeClr val="bg1"/>
                    </a:solidFill>
                    <a:latin typeface="SVN-Gilroy SemiBold" panose="00000700000000000000" pitchFamily="50" charset="0"/>
                  </a:rPr>
                  <a:t>ĐẢNG VIÊN</a:t>
                </a:r>
                <a:endParaRPr lang="en-US" sz="1400">
                  <a:solidFill>
                    <a:schemeClr val="bg1"/>
                  </a:solidFill>
                  <a:latin typeface="SVN-Gilroy" panose="00000500000000000000" pitchFamily="50" charset="0"/>
                </a:endParaRPr>
              </a:p>
            </p:txBody>
          </p:sp>
          <p:sp>
            <p:nvSpPr>
              <p:cNvPr id="69" name="Họ &amp; tên">
                <a:extLst>
                  <a:ext uri="{FF2B5EF4-FFF2-40B4-BE49-F238E27FC236}">
                    <a16:creationId xmlns:a16="http://schemas.microsoft.com/office/drawing/2014/main" id="{91CEBF53-626F-8CA7-41E2-2A909F846436}"/>
                  </a:ext>
                </a:extLst>
              </p:cNvPr>
              <p:cNvSpPr txBox="1"/>
              <p:nvPr/>
            </p:nvSpPr>
            <p:spPr>
              <a:xfrm>
                <a:off x="1993586" y="3606012"/>
                <a:ext cx="2472151" cy="430887"/>
              </a:xfrm>
              <a:prstGeom prst="rect">
                <a:avLst/>
              </a:prstGeom>
              <a:noFill/>
              <a:effectLst>
                <a:outerShdw blurRad="38100" dist="25400" dir="2700000" algn="tl" rotWithShape="0">
                  <a:prstClr val="black">
                    <a:alpha val="40000"/>
                  </a:prstClr>
                </a:outerShdw>
              </a:effectLst>
            </p:spPr>
            <p:txBody>
              <a:bodyPr wrap="none" rtlCol="0">
                <a:spAutoFit/>
              </a:bodyPr>
              <a:lstStyle/>
              <a:p>
                <a:pPr algn="ctr"/>
                <a:r>
                  <a:rPr lang="en-US" spc="-300">
                    <a:solidFill>
                      <a:schemeClr val="bg1"/>
                    </a:solidFill>
                    <a:latin typeface="SVN-Gilroy" panose="00000500000000000000" pitchFamily="50" charset="0"/>
                  </a:rPr>
                  <a:t>Đ/c</a:t>
                </a:r>
                <a:r>
                  <a:rPr lang="en-US">
                    <a:solidFill>
                      <a:schemeClr val="bg1"/>
                    </a:solidFill>
                    <a:latin typeface="SVN-Gilroy XBold" panose="00000900000000000000" pitchFamily="50" charset="0"/>
                  </a:rPr>
                  <a:t>  </a:t>
                </a:r>
                <a:r>
                  <a:rPr lang="en-US" sz="2200">
                    <a:solidFill>
                      <a:schemeClr val="bg1"/>
                    </a:solidFill>
                    <a:latin typeface="SVN-Gilroy XBold" panose="00000900000000000000" pitchFamily="50" charset="0"/>
                  </a:rPr>
                  <a:t>NGUYỄN </a:t>
                </a:r>
                <a:r>
                  <a:rPr lang="en-US" sz="2200" err="1">
                    <a:solidFill>
                      <a:schemeClr val="bg1"/>
                    </a:solidFill>
                    <a:latin typeface="SVN-Gilroy XBold" panose="00000900000000000000" pitchFamily="50" charset="0"/>
                  </a:rPr>
                  <a:t>THỊ</a:t>
                </a:r>
                <a:r>
                  <a:rPr lang="en-US" sz="2200">
                    <a:solidFill>
                      <a:schemeClr val="bg1"/>
                    </a:solidFill>
                    <a:latin typeface="SVN-Gilroy XBold" panose="00000900000000000000" pitchFamily="50" charset="0"/>
                  </a:rPr>
                  <a:t> D</a:t>
                </a:r>
              </a:p>
            </p:txBody>
          </p:sp>
        </p:grpSp>
      </p:grpSp>
    </p:spTree>
    <p:custDataLst>
      <p:tags r:id="rId1"/>
    </p:custDataLst>
    <p:extLst>
      <p:ext uri="{BB962C8B-B14F-4D97-AF65-F5344CB8AC3E}">
        <p14:creationId xmlns:p14="http://schemas.microsoft.com/office/powerpoint/2010/main" val="69552870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barn(inVertical)">
                                      <p:cBhvr>
                                        <p:cTn id="7" dur="500"/>
                                        <p:tgtEl>
                                          <p:spTgt spid="52"/>
                                        </p:tgtEl>
                                      </p:cBhvr>
                                    </p:animEffect>
                                  </p:childTnLst>
                                </p:cTn>
                              </p:par>
                              <p:par>
                                <p:cTn id="8" presetID="16" presetClass="entr" presetSubtype="21" fill="hold" nodeType="withEffect">
                                  <p:stCondLst>
                                    <p:cond delay="0"/>
                                  </p:stCondLst>
                                  <p:childTnLst>
                                    <p:set>
                                      <p:cBhvr>
                                        <p:cTn id="9" dur="1" fill="hold">
                                          <p:stCondLst>
                                            <p:cond delay="0"/>
                                          </p:stCondLst>
                                        </p:cTn>
                                        <p:tgtEl>
                                          <p:spTgt spid="64"/>
                                        </p:tgtEl>
                                        <p:attrNameLst>
                                          <p:attrName>style.visibility</p:attrName>
                                        </p:attrNameLst>
                                      </p:cBhvr>
                                      <p:to>
                                        <p:strVal val="visible"/>
                                      </p:to>
                                    </p:set>
                                    <p:animEffect transition="in" filter="barn(inVertical)">
                                      <p:cBhvr>
                                        <p:cTn id="10"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F68F88-4630-F26B-84F8-38276B0275C9}"/>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0ECDF771-9D90-DF3E-434E-3439C0175EEF}"/>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grpSp>
        <p:nvGrpSpPr>
          <p:cNvPr id="16" name="Group 15">
            <a:extLst>
              <a:ext uri="{FF2B5EF4-FFF2-40B4-BE49-F238E27FC236}">
                <a16:creationId xmlns:a16="http://schemas.microsoft.com/office/drawing/2014/main" id="{43AEA0E2-405F-7F25-0033-EF01F0122191}"/>
              </a:ext>
            </a:extLst>
          </p:cNvPr>
          <p:cNvGrpSpPr/>
          <p:nvPr/>
        </p:nvGrpSpPr>
        <p:grpSpPr>
          <a:xfrm>
            <a:off x="2881312" y="-1951177"/>
            <a:ext cx="6429375" cy="885848"/>
            <a:chOff x="2881312" y="716206"/>
            <a:chExt cx="6429375" cy="885848"/>
          </a:xfrm>
        </p:grpSpPr>
        <p:pic>
          <p:nvPicPr>
            <p:cNvPr id="21" name="Graphic 20">
              <a:extLst>
                <a:ext uri="{FF2B5EF4-FFF2-40B4-BE49-F238E27FC236}">
                  <a16:creationId xmlns:a16="http://schemas.microsoft.com/office/drawing/2014/main" id="{D5DFF23F-F487-9797-B9B5-61D06E0A462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881312" y="716206"/>
              <a:ext cx="6429375" cy="9525"/>
            </a:xfrm>
            <a:prstGeom prst="rect">
              <a:avLst/>
            </a:prstGeom>
          </p:spPr>
        </p:pic>
        <p:pic>
          <p:nvPicPr>
            <p:cNvPr id="23" name="Graphic 22">
              <a:extLst>
                <a:ext uri="{FF2B5EF4-FFF2-40B4-BE49-F238E27FC236}">
                  <a16:creationId xmlns:a16="http://schemas.microsoft.com/office/drawing/2014/main" id="{0782CBAE-57A8-71B2-59B9-B03576CC4EB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881312" y="1592529"/>
              <a:ext cx="6429375" cy="9525"/>
            </a:xfrm>
            <a:prstGeom prst="rect">
              <a:avLst/>
            </a:prstGeom>
          </p:spPr>
        </p:pic>
      </p:grpSp>
      <p:pic>
        <p:nvPicPr>
          <p:cNvPr id="10" name="Picture 9">
            <a:extLst>
              <a:ext uri="{FF2B5EF4-FFF2-40B4-BE49-F238E27FC236}">
                <a16:creationId xmlns:a16="http://schemas.microsoft.com/office/drawing/2014/main" id="{947D0ED9-4A3F-2B0B-C818-C1FE50DF121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73378" y="-2393622"/>
            <a:ext cx="11645244" cy="11645244"/>
          </a:xfrm>
          <a:prstGeom prst="rect">
            <a:avLst/>
          </a:prstGeom>
        </p:spPr>
      </p:pic>
      <p:grpSp>
        <p:nvGrpSpPr>
          <p:cNvPr id="3" name="Group 2">
            <a:extLst>
              <a:ext uri="{FF2B5EF4-FFF2-40B4-BE49-F238E27FC236}">
                <a16:creationId xmlns:a16="http://schemas.microsoft.com/office/drawing/2014/main" id="{D9890A5D-84B2-335F-46FE-2A3316221F8D}"/>
              </a:ext>
            </a:extLst>
          </p:cNvPr>
          <p:cNvGrpSpPr/>
          <p:nvPr/>
        </p:nvGrpSpPr>
        <p:grpSpPr>
          <a:xfrm>
            <a:off x="2735094" y="226310"/>
            <a:ext cx="6721812" cy="1541772"/>
            <a:chOff x="4347161" y="548976"/>
            <a:chExt cx="6721812" cy="1541772"/>
          </a:xfrm>
        </p:grpSpPr>
        <p:grpSp>
          <p:nvGrpSpPr>
            <p:cNvPr id="11" name="Group 10">
              <a:extLst>
                <a:ext uri="{FF2B5EF4-FFF2-40B4-BE49-F238E27FC236}">
                  <a16:creationId xmlns:a16="http://schemas.microsoft.com/office/drawing/2014/main" id="{50B05E1C-2C64-52E1-B362-13870D9BD8EA}"/>
                </a:ext>
              </a:extLst>
            </p:cNvPr>
            <p:cNvGrpSpPr/>
            <p:nvPr/>
          </p:nvGrpSpPr>
          <p:grpSpPr>
            <a:xfrm>
              <a:off x="5670373" y="548976"/>
              <a:ext cx="4075411" cy="1541772"/>
              <a:chOff x="5683699" y="688168"/>
              <a:chExt cx="4075411" cy="1541772"/>
            </a:xfrm>
          </p:grpSpPr>
          <p:pic>
            <p:nvPicPr>
              <p:cNvPr id="13" name="Picture 12" descr="A person with a beard and a person with a mustache&#10;&#10;Description automatically generated">
                <a:extLst>
                  <a:ext uri="{FF2B5EF4-FFF2-40B4-BE49-F238E27FC236}">
                    <a16:creationId xmlns:a16="http://schemas.microsoft.com/office/drawing/2014/main" id="{1BD71371-D4FE-6B95-70D8-CD7ABDE1BED8}"/>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6986578" y="688168"/>
                <a:ext cx="1469630" cy="1050219"/>
              </a:xfrm>
              <a:prstGeom prst="rect">
                <a:avLst/>
              </a:prstGeom>
            </p:spPr>
          </p:pic>
          <p:sp>
            <p:nvSpPr>
              <p:cNvPr id="18" name="Text">
                <a:extLst>
                  <a:ext uri="{FF2B5EF4-FFF2-40B4-BE49-F238E27FC236}">
                    <a16:creationId xmlns:a16="http://schemas.microsoft.com/office/drawing/2014/main" id="{3E53F360-C3D6-7F57-23D2-BE624EB7523A}"/>
                  </a:ext>
                </a:extLst>
              </p:cNvPr>
              <p:cNvSpPr txBox="1"/>
              <p:nvPr/>
            </p:nvSpPr>
            <p:spPr>
              <a:xfrm>
                <a:off x="5683699" y="1906775"/>
                <a:ext cx="4075411" cy="323165"/>
              </a:xfrm>
              <a:prstGeom prst="rect">
                <a:avLst/>
              </a:prstGeom>
              <a:noFill/>
              <a:effectLst>
                <a:outerShdw blurRad="12700" dist="12700" dir="2700000" algn="tl" rotWithShape="0">
                  <a:prstClr val="black">
                    <a:alpha val="40000"/>
                  </a:prstClr>
                </a:outerShdw>
              </a:effectLst>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500" i="0" u="none" strike="noStrike" kern="1200" cap="none" spc="94" normalizeH="0" baseline="0" noProof="0" dirty="0">
                    <a:ln>
                      <a:noFill/>
                    </a:ln>
                    <a:solidFill>
                      <a:srgbClr val="B4000C"/>
                    </a:solidFill>
                    <a:uLnTx/>
                    <a:uFillTx/>
                    <a:latin typeface="SVN-Gilroy XBold" panose="00000900000000000000" pitchFamily="50" charset="0"/>
                    <a:ea typeface="MiSans Heavy" panose="00000A00000000000000" charset="-122"/>
                    <a:cs typeface="MiSans Medium" panose="00000600000000000000" charset="-122"/>
                  </a:rPr>
                  <a:t>ĐẢNG BỘ BỆNH VIỆN SẢN NHI NGHỆ AN</a:t>
                </a:r>
                <a:endParaRPr kumimoji="0" lang="zh-CN" altLang="en-US" sz="1500" i="0" u="none" strike="noStrike" kern="1200" cap="none" spc="94" normalizeH="0" baseline="0" noProof="0" dirty="0">
                  <a:ln>
                    <a:noFill/>
                  </a:ln>
                  <a:solidFill>
                    <a:srgbClr val="B4000C"/>
                  </a:solidFill>
                  <a:uLnTx/>
                  <a:uFillTx/>
                  <a:latin typeface="SVN-Gilroy XBold" panose="00000900000000000000" pitchFamily="50" charset="0"/>
                  <a:ea typeface="MiSans Heavy" panose="00000A00000000000000" charset="-122"/>
                  <a:cs typeface="MiSans Medium" panose="00000600000000000000" charset="-122"/>
                </a:endParaRPr>
              </a:p>
            </p:txBody>
          </p:sp>
        </p:grpSp>
        <p:sp>
          <p:nvSpPr>
            <p:cNvPr id="8" name="TextBox 7">
              <a:extLst>
                <a:ext uri="{FF2B5EF4-FFF2-40B4-BE49-F238E27FC236}">
                  <a16:creationId xmlns:a16="http://schemas.microsoft.com/office/drawing/2014/main" id="{5702BC7F-1AB3-2D22-3BBA-5A6E492901C7}"/>
                </a:ext>
              </a:extLst>
            </p:cNvPr>
            <p:cNvSpPr txBox="1"/>
            <p:nvPr/>
          </p:nvSpPr>
          <p:spPr>
            <a:xfrm>
              <a:off x="4347161" y="1523815"/>
              <a:ext cx="6721812" cy="30777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400" spc="94" dirty="0">
                  <a:solidFill>
                    <a:srgbClr val="B4000C"/>
                  </a:solidFill>
                  <a:effectLst>
                    <a:outerShdw blurRad="38100" dist="38100" dir="2700000" algn="tl">
                      <a:srgbClr val="000000">
                        <a:alpha val="43137"/>
                      </a:srgbClr>
                    </a:outerShdw>
                  </a:effectLst>
                  <a:latin typeface="SVN-Gilroy XBold" panose="00000900000000000000" pitchFamily="50" charset="0"/>
                  <a:ea typeface="MiSans Heavy" panose="00000A00000000000000" charset="-122"/>
                  <a:cs typeface="MiSans Medium" panose="00000600000000000000" charset="-122"/>
                </a:rPr>
                <a:t>ĐẢNG BỘ THÀNH PHỐ VINH</a:t>
              </a:r>
              <a:endParaRPr kumimoji="0" lang="zh-CN" altLang="en-US" sz="1400" i="0" u="none" strike="noStrike" kern="1200" cap="none" spc="94" normalizeH="0" baseline="0" noProof="0" dirty="0">
                <a:ln>
                  <a:noFill/>
                </a:ln>
                <a:solidFill>
                  <a:srgbClr val="B4000C"/>
                </a:solidFill>
                <a:effectLst>
                  <a:outerShdw blurRad="38100" dist="38100" dir="2700000" algn="tl">
                    <a:srgbClr val="000000">
                      <a:alpha val="43137"/>
                    </a:srgbClr>
                  </a:outerShdw>
                </a:effectLst>
                <a:uLnTx/>
                <a:uFillTx/>
                <a:latin typeface="SVN-Gilroy XBold" panose="00000900000000000000" pitchFamily="50" charset="0"/>
                <a:ea typeface="MiSans Heavy" panose="00000A00000000000000" charset="-122"/>
                <a:cs typeface="MiSans Medium" panose="00000600000000000000" charset="-122"/>
              </a:endParaRPr>
            </a:p>
          </p:txBody>
        </p:sp>
      </p:grpSp>
      <p:pic>
        <p:nvPicPr>
          <p:cNvPr id="30" name="Picture 29" descr="A building and bridge at night&#10;&#10;Description automatically generated">
            <a:extLst>
              <a:ext uri="{FF2B5EF4-FFF2-40B4-BE49-F238E27FC236}">
                <a16:creationId xmlns:a16="http://schemas.microsoft.com/office/drawing/2014/main" id="{9D8503B2-C922-749E-31F9-B5E93DAD02B2}"/>
              </a:ext>
            </a:extLst>
          </p:cNvPr>
          <p:cNvPicPr>
            <a:picLocks noChangeAspect="1"/>
          </p:cNvPicPr>
          <p:nvPr/>
        </p:nvPicPr>
        <p:blipFill>
          <a:blip r:embed="rId7">
            <a:alphaModFix amt="85000"/>
            <a:extLst>
              <a:ext uri="{BEBA8EAE-BF5A-486C-A8C5-ECC9F3942E4B}">
                <a14:imgProps xmlns:a14="http://schemas.microsoft.com/office/drawing/2010/main">
                  <a14:imgLayer r:embed="rId8">
                    <a14:imgEffect>
                      <a14:artisticPencilSketch/>
                    </a14:imgEffect>
                  </a14:imgLayer>
                </a14:imgProps>
              </a:ext>
              <a:ext uri="{28A0092B-C50C-407E-A947-70E740481C1C}">
                <a14:useLocalDpi xmlns:a14="http://schemas.microsoft.com/office/drawing/2010/main" val="0"/>
              </a:ext>
            </a:extLst>
          </a:blip>
          <a:stretch>
            <a:fillRect/>
          </a:stretch>
        </p:blipFill>
        <p:spPr>
          <a:xfrm>
            <a:off x="7116300" y="4682571"/>
            <a:ext cx="5461972" cy="1450249"/>
          </a:xfrm>
          <a:prstGeom prst="rect">
            <a:avLst/>
          </a:prstGeom>
        </p:spPr>
      </p:pic>
      <p:pic>
        <p:nvPicPr>
          <p:cNvPr id="32" name="Picture 31" descr="A group of white birds in the sky&#10;&#10;Description automatically generated">
            <a:extLst>
              <a:ext uri="{FF2B5EF4-FFF2-40B4-BE49-F238E27FC236}">
                <a16:creationId xmlns:a16="http://schemas.microsoft.com/office/drawing/2014/main" id="{2DA3C47D-2A2D-F3C6-4249-C4CB8F97F959}"/>
              </a:ext>
            </a:extLst>
          </p:cNvPr>
          <p:cNvPicPr>
            <a:picLocks noChangeAspect="1"/>
          </p:cNvPicPr>
          <p:nvPr/>
        </p:nvPicPr>
        <p:blipFill>
          <a:blip r:embed="rId9" cstate="hqprint">
            <a:lum bright="70000" contrast="-70000"/>
            <a:alphaModFix amt="70000"/>
            <a:extLst>
              <a:ext uri="{28A0092B-C50C-407E-A947-70E740481C1C}">
                <a14:useLocalDpi xmlns:a14="http://schemas.microsoft.com/office/drawing/2010/main" val="0"/>
              </a:ext>
            </a:extLst>
          </a:blip>
          <a:stretch>
            <a:fillRect/>
          </a:stretch>
        </p:blipFill>
        <p:spPr>
          <a:xfrm rot="1090692">
            <a:off x="10412611" y="4133236"/>
            <a:ext cx="1405821" cy="640230"/>
          </a:xfrm>
          <a:prstGeom prst="rect">
            <a:avLst/>
          </a:prstGeom>
        </p:spPr>
      </p:pic>
      <p:sp>
        <p:nvSpPr>
          <p:cNvPr id="19" name="Text">
            <a:extLst>
              <a:ext uri="{FF2B5EF4-FFF2-40B4-BE49-F238E27FC236}">
                <a16:creationId xmlns:a16="http://schemas.microsoft.com/office/drawing/2014/main" id="{009353B0-6C3B-FF07-D46A-5172E8FB6A50}"/>
              </a:ext>
            </a:extLst>
          </p:cNvPr>
          <p:cNvSpPr txBox="1"/>
          <p:nvPr/>
        </p:nvSpPr>
        <p:spPr>
          <a:xfrm>
            <a:off x="1602622" y="2138858"/>
            <a:ext cx="8986756" cy="800219"/>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4600">
                <a:gradFill>
                  <a:gsLst>
                    <a:gs pos="0">
                      <a:srgbClr val="EB1C24"/>
                    </a:gs>
                    <a:gs pos="78000">
                      <a:srgbClr val="B41E23"/>
                    </a:gs>
                    <a:gs pos="100000">
                      <a:srgbClr val="851319">
                        <a:alpha val="63000"/>
                      </a:srgbClr>
                    </a:gs>
                  </a:gsLst>
                  <a:lin ang="5400000" scaled="1"/>
                </a:gradFill>
                <a:effectLst>
                  <a:outerShdw blurRad="38100" dist="38100" dir="2700000" algn="tl">
                    <a:srgbClr val="000000">
                      <a:alpha val="43137"/>
                    </a:srgbClr>
                  </a:outerShdw>
                </a:effectLst>
                <a:latin typeface="SVN-Gilroy Heavy" panose="00000A00000000000000" pitchFamily="50" charset="0"/>
                <a:ea typeface="MiSans Heavy" panose="00000A00000000000000" charset="-122"/>
                <a:cs typeface="MiSans Medium" panose="00000600000000000000" charset="-122"/>
              </a:rPr>
              <a:t>ĐẠI HỘI ĐẠI BIỂU LẦN THỨ XII</a:t>
            </a:r>
            <a:endParaRPr kumimoji="0" lang="zh-CN" altLang="en-US" sz="4600" i="0" u="none" strike="noStrike" kern="1200" cap="none" spc="0" normalizeH="0" baseline="0" noProof="0">
              <a:ln>
                <a:noFill/>
              </a:ln>
              <a:gradFill>
                <a:gsLst>
                  <a:gs pos="0">
                    <a:srgbClr val="EB1C24"/>
                  </a:gs>
                  <a:gs pos="78000">
                    <a:srgbClr val="B41E23"/>
                  </a:gs>
                  <a:gs pos="100000">
                    <a:srgbClr val="851319">
                      <a:alpha val="63000"/>
                    </a:srgbClr>
                  </a:gs>
                </a:gsLst>
                <a:lin ang="5400000" scaled="1"/>
              </a:gradFill>
              <a:effectLst>
                <a:outerShdw blurRad="38100" dist="38100" dir="2700000" algn="tl">
                  <a:srgbClr val="000000">
                    <a:alpha val="43137"/>
                  </a:srgbClr>
                </a:outerShdw>
              </a:effectLst>
              <a:uLnTx/>
              <a:uFillTx/>
              <a:latin typeface="SVN-Gilroy Heavy" panose="00000A00000000000000" pitchFamily="50" charset="0"/>
              <a:ea typeface="MiSans Heavy" panose="00000A00000000000000" charset="-122"/>
              <a:cs typeface="MiSans Medium" panose="00000600000000000000" charset="-122"/>
            </a:endParaRPr>
          </a:p>
        </p:txBody>
      </p:sp>
      <p:pic>
        <p:nvPicPr>
          <p:cNvPr id="38" name="Picture 37" descr="A white rectangular object with black border&#10;&#10;Description automatically generated">
            <a:extLst>
              <a:ext uri="{FF2B5EF4-FFF2-40B4-BE49-F238E27FC236}">
                <a16:creationId xmlns:a16="http://schemas.microsoft.com/office/drawing/2014/main" id="{94F3D93F-C9EF-26F2-10D5-A9AFE09CDA36}"/>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477892" y="3071632"/>
            <a:ext cx="5236216" cy="714736"/>
          </a:xfrm>
          <a:prstGeom prst="rect">
            <a:avLst/>
          </a:prstGeom>
        </p:spPr>
      </p:pic>
      <p:sp>
        <p:nvSpPr>
          <p:cNvPr id="2" name="TextBox 1">
            <a:extLst>
              <a:ext uri="{FF2B5EF4-FFF2-40B4-BE49-F238E27FC236}">
                <a16:creationId xmlns:a16="http://schemas.microsoft.com/office/drawing/2014/main" id="{902A6C36-9648-3487-B3DF-DC67F5549B51}"/>
              </a:ext>
            </a:extLst>
          </p:cNvPr>
          <p:cNvSpPr txBox="1"/>
          <p:nvPr/>
        </p:nvSpPr>
        <p:spPr>
          <a:xfrm>
            <a:off x="3914106" y="3893983"/>
            <a:ext cx="4361259" cy="338554"/>
          </a:xfrm>
          <a:prstGeom prst="rect">
            <a:avLst/>
          </a:prstGeom>
          <a:noFill/>
        </p:spPr>
        <p:txBody>
          <a:bodyPr wrap="none" rtlCol="0">
            <a:spAutoFit/>
          </a:bodyPr>
          <a:lstStyle/>
          <a:p>
            <a:r>
              <a:rPr lang="en-US" sz="1600" i="1">
                <a:solidFill>
                  <a:schemeClr val="tx1">
                    <a:lumMod val="65000"/>
                    <a:lumOff val="35000"/>
                  </a:schemeClr>
                </a:solidFill>
                <a:latin typeface="SVN-Gilroy Medium" panose="00000600000000000000" pitchFamily="50" charset="0"/>
              </a:rPr>
              <a:t>Thành </a:t>
            </a:r>
            <a:r>
              <a:rPr lang="en-US" sz="1600" i="1" err="1">
                <a:solidFill>
                  <a:schemeClr val="tx1">
                    <a:lumMod val="65000"/>
                    <a:lumOff val="35000"/>
                  </a:schemeClr>
                </a:solidFill>
                <a:latin typeface="SVN-Gilroy Medium" panose="00000600000000000000" pitchFamily="50" charset="0"/>
              </a:rPr>
              <a:t>phố</a:t>
            </a:r>
            <a:r>
              <a:rPr lang="en-US" sz="1600" i="1">
                <a:solidFill>
                  <a:schemeClr val="tx1">
                    <a:lumMod val="65000"/>
                    <a:lumOff val="35000"/>
                  </a:schemeClr>
                </a:solidFill>
                <a:latin typeface="SVN-Gilroy Medium" panose="00000600000000000000" pitchFamily="50" charset="0"/>
              </a:rPr>
              <a:t> Vinh, </a:t>
            </a:r>
            <a:r>
              <a:rPr lang="en-US" sz="1600" i="1" err="1">
                <a:solidFill>
                  <a:schemeClr val="tx1">
                    <a:lumMod val="65000"/>
                    <a:lumOff val="35000"/>
                  </a:schemeClr>
                </a:solidFill>
                <a:latin typeface="SVN-Gilroy Medium" panose="00000600000000000000" pitchFamily="50" charset="0"/>
              </a:rPr>
              <a:t>ngày</a:t>
            </a:r>
            <a:r>
              <a:rPr lang="en-US" sz="1600" i="1">
                <a:solidFill>
                  <a:schemeClr val="tx1">
                    <a:lumMod val="65000"/>
                    <a:lumOff val="35000"/>
                  </a:schemeClr>
                </a:solidFill>
                <a:latin typeface="SVN-Gilroy Medium" panose="00000600000000000000" pitchFamily="50" charset="0"/>
              </a:rPr>
              <a:t> 05 </a:t>
            </a:r>
            <a:r>
              <a:rPr lang="en-US" sz="1600" i="1" err="1">
                <a:solidFill>
                  <a:schemeClr val="tx1">
                    <a:lumMod val="65000"/>
                    <a:lumOff val="35000"/>
                  </a:schemeClr>
                </a:solidFill>
                <a:latin typeface="SVN-Gilroy Medium" panose="00000600000000000000" pitchFamily="50" charset="0"/>
              </a:rPr>
              <a:t>tháng</a:t>
            </a:r>
            <a:r>
              <a:rPr lang="en-US" sz="1600" i="1">
                <a:solidFill>
                  <a:schemeClr val="tx1">
                    <a:lumMod val="65000"/>
                    <a:lumOff val="35000"/>
                  </a:schemeClr>
                </a:solidFill>
                <a:latin typeface="SVN-Gilroy Medium" panose="00000600000000000000" pitchFamily="50" charset="0"/>
              </a:rPr>
              <a:t> 01 </a:t>
            </a:r>
            <a:r>
              <a:rPr lang="en-US" sz="1600" i="1" err="1">
                <a:solidFill>
                  <a:schemeClr val="tx1">
                    <a:lumMod val="65000"/>
                    <a:lumOff val="35000"/>
                  </a:schemeClr>
                </a:solidFill>
                <a:latin typeface="SVN-Gilroy Medium" panose="00000600000000000000" pitchFamily="50" charset="0"/>
              </a:rPr>
              <a:t>năm</a:t>
            </a:r>
            <a:r>
              <a:rPr lang="en-US" sz="1600" i="1">
                <a:solidFill>
                  <a:schemeClr val="tx1">
                    <a:lumMod val="65000"/>
                    <a:lumOff val="35000"/>
                  </a:schemeClr>
                </a:solidFill>
                <a:latin typeface="SVN-Gilroy Medium" panose="00000600000000000000" pitchFamily="50" charset="0"/>
              </a:rPr>
              <a:t> 2025</a:t>
            </a:r>
            <a:endParaRPr lang="vi-VN" sz="1600" i="1">
              <a:solidFill>
                <a:schemeClr val="tx1">
                  <a:lumMod val="65000"/>
                  <a:lumOff val="35000"/>
                </a:schemeClr>
              </a:solidFill>
            </a:endParaRPr>
          </a:p>
        </p:txBody>
      </p:sp>
      <p:sp>
        <p:nvSpPr>
          <p:cNvPr id="20" name="Text">
            <a:extLst>
              <a:ext uri="{FF2B5EF4-FFF2-40B4-BE49-F238E27FC236}">
                <a16:creationId xmlns:a16="http://schemas.microsoft.com/office/drawing/2014/main" id="{138E6D4C-42E8-BE89-9676-E1FAE5537006}"/>
              </a:ext>
            </a:extLst>
          </p:cNvPr>
          <p:cNvSpPr txBox="1"/>
          <p:nvPr/>
        </p:nvSpPr>
        <p:spPr>
          <a:xfrm>
            <a:off x="3997506" y="3142458"/>
            <a:ext cx="4196983" cy="553998"/>
          </a:xfrm>
          <a:prstGeom prst="rect">
            <a:avLst/>
          </a:prstGeom>
          <a:noFill/>
          <a:effectLst>
            <a:outerShdw blurRad="25400" dist="12700" dir="2700000" algn="tl" rotWithShape="0">
              <a:prstClr val="black">
                <a:alpha val="40000"/>
              </a:prstClr>
            </a:outerShdw>
          </a:effectLst>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3000">
                <a:gradFill>
                  <a:gsLst>
                    <a:gs pos="0">
                      <a:srgbClr val="EB1C24"/>
                    </a:gs>
                    <a:gs pos="91000">
                      <a:srgbClr val="B41E23"/>
                    </a:gs>
                    <a:gs pos="100000">
                      <a:srgbClr val="851319"/>
                    </a:gs>
                  </a:gsLst>
                  <a:lin ang="5400000" scaled="1"/>
                </a:gradFill>
                <a:effectLst>
                  <a:outerShdw blurRad="50800" dist="12700" dir="5400000" sx="2000" sy="2000" algn="ctr" rotWithShape="0">
                    <a:srgbClr val="000000">
                      <a:alpha val="43137"/>
                    </a:srgbClr>
                  </a:outerShdw>
                </a:effectLst>
                <a:latin typeface="Baskerville Semibold" panose="02020702070400020203" pitchFamily="18" charset="0"/>
                <a:ea typeface="Baskerville Semibold" panose="02020702070400020203" pitchFamily="18" charset="0"/>
                <a:cs typeface="MiSans Medium" panose="00000600000000000000" charset="-122"/>
              </a:rPr>
              <a:t>NHIỆM KỲ 2025 - 2030</a:t>
            </a:r>
            <a:endParaRPr kumimoji="0" lang="zh-CN" altLang="en-US" sz="3000" i="0" u="none" strike="noStrike" kern="1200" cap="none" spc="0" normalizeH="0" baseline="0" noProof="0">
              <a:ln>
                <a:noFill/>
              </a:ln>
              <a:gradFill>
                <a:gsLst>
                  <a:gs pos="0">
                    <a:srgbClr val="EB1C24"/>
                  </a:gs>
                  <a:gs pos="91000">
                    <a:srgbClr val="B41E23"/>
                  </a:gs>
                  <a:gs pos="100000">
                    <a:srgbClr val="851319"/>
                  </a:gs>
                </a:gsLst>
                <a:lin ang="5400000" scaled="1"/>
              </a:gradFill>
              <a:effectLst>
                <a:outerShdw blurRad="50800" dist="12700" dir="5400000" sx="2000" sy="2000" algn="ctr" rotWithShape="0">
                  <a:srgbClr val="000000">
                    <a:alpha val="43137"/>
                  </a:srgbClr>
                </a:outerShdw>
              </a:effectLst>
              <a:uLnTx/>
              <a:uFillTx/>
              <a:latin typeface="Baskerville Semibold" panose="02020702070400020203" pitchFamily="18" charset="0"/>
              <a:ea typeface="MiSans Heavy" panose="00000A00000000000000" charset="-122"/>
              <a:cs typeface="MiSans Medium" panose="00000600000000000000" charset="-122"/>
            </a:endParaRPr>
          </a:p>
        </p:txBody>
      </p:sp>
      <p:pic>
        <p:nvPicPr>
          <p:cNvPr id="28" name="Picture 27" descr="A building with columns in the dark&#10;&#10;Description automatically generated">
            <a:extLst>
              <a:ext uri="{FF2B5EF4-FFF2-40B4-BE49-F238E27FC236}">
                <a16:creationId xmlns:a16="http://schemas.microsoft.com/office/drawing/2014/main" id="{80AC6403-292F-AC77-2AD4-6E2432CECF6C}"/>
              </a:ext>
            </a:extLst>
          </p:cNvPr>
          <p:cNvPicPr>
            <a:picLocks noChangeAspect="1"/>
          </p:cNvPicPr>
          <p:nvPr/>
        </p:nvPicPr>
        <p:blipFill>
          <a:blip r:embed="rId11">
            <a:lum bright="70000" contrast="-70000"/>
            <a:alphaModFix amt="85000"/>
            <a:extLst>
              <a:ext uri="{BEBA8EAE-BF5A-486C-A8C5-ECC9F3942E4B}">
                <a14:imgProps xmlns:a14="http://schemas.microsoft.com/office/drawing/2010/main">
                  <a14:imgLayer r:embed="rId12">
                    <a14:imgEffect>
                      <a14:saturation sat="33000"/>
                    </a14:imgEffect>
                  </a14:imgLayer>
                </a14:imgProps>
              </a:ext>
              <a:ext uri="{28A0092B-C50C-407E-A947-70E740481C1C}">
                <a14:useLocalDpi xmlns:a14="http://schemas.microsoft.com/office/drawing/2010/main" val="0"/>
              </a:ext>
            </a:extLst>
          </a:blip>
          <a:stretch>
            <a:fillRect/>
          </a:stretch>
        </p:blipFill>
        <p:spPr>
          <a:xfrm>
            <a:off x="427208" y="4822047"/>
            <a:ext cx="5247331" cy="1086725"/>
          </a:xfrm>
          <a:prstGeom prst="rect">
            <a:avLst/>
          </a:prstGeom>
        </p:spPr>
      </p:pic>
      <p:grpSp>
        <p:nvGrpSpPr>
          <p:cNvPr id="4" name="Group 3">
            <a:extLst>
              <a:ext uri="{FF2B5EF4-FFF2-40B4-BE49-F238E27FC236}">
                <a16:creationId xmlns:a16="http://schemas.microsoft.com/office/drawing/2014/main" id="{B56D946C-82D4-5F5A-EFDA-A871319A8768}"/>
              </a:ext>
            </a:extLst>
          </p:cNvPr>
          <p:cNvGrpSpPr/>
          <p:nvPr/>
        </p:nvGrpSpPr>
        <p:grpSpPr>
          <a:xfrm>
            <a:off x="-2874405" y="5717462"/>
            <a:ext cx="18244008" cy="2138891"/>
            <a:chOff x="-3061955" y="5466253"/>
            <a:chExt cx="18244008" cy="2138891"/>
          </a:xfrm>
        </p:grpSpPr>
        <p:pic>
          <p:nvPicPr>
            <p:cNvPr id="6" name="Picture 5" descr="A white cloud on a black background&#10;&#10;Description automatically generated">
              <a:extLst>
                <a:ext uri="{FF2B5EF4-FFF2-40B4-BE49-F238E27FC236}">
                  <a16:creationId xmlns:a16="http://schemas.microsoft.com/office/drawing/2014/main" id="{0291E0BE-5504-DF85-E1E6-74E15AEE4734}"/>
                </a:ext>
              </a:extLst>
            </p:cNvPr>
            <p:cNvPicPr>
              <a:picLocks noChangeAspect="1"/>
            </p:cNvPicPr>
            <p:nvPr/>
          </p:nvPicPr>
          <p:blipFill>
            <a:blip r:embed="rId13">
              <a:alphaModFix/>
              <a:extLst>
                <a:ext uri="{28A0092B-C50C-407E-A947-70E740481C1C}">
                  <a14:useLocalDpi xmlns:a14="http://schemas.microsoft.com/office/drawing/2010/main" val="0"/>
                </a:ext>
              </a:extLst>
            </a:blip>
            <a:stretch>
              <a:fillRect/>
            </a:stretch>
          </p:blipFill>
          <p:spPr>
            <a:xfrm>
              <a:off x="-3061955" y="5466253"/>
              <a:ext cx="5108378" cy="2128163"/>
            </a:xfrm>
            <a:prstGeom prst="rect">
              <a:avLst/>
            </a:prstGeom>
          </p:spPr>
        </p:pic>
        <p:pic>
          <p:nvPicPr>
            <p:cNvPr id="7" name="Picture 6" descr="A white cloud on a black background&#10;&#10;Description automatically generated">
              <a:extLst>
                <a:ext uri="{FF2B5EF4-FFF2-40B4-BE49-F238E27FC236}">
                  <a16:creationId xmlns:a16="http://schemas.microsoft.com/office/drawing/2014/main" id="{DF08CC5A-2258-C51B-04E0-FADD88124001}"/>
                </a:ext>
              </a:extLst>
            </p:cNvPr>
            <p:cNvPicPr>
              <a:picLocks noChangeAspect="1"/>
            </p:cNvPicPr>
            <p:nvPr/>
          </p:nvPicPr>
          <p:blipFill>
            <a:blip r:embed="rId13">
              <a:alphaModFix/>
              <a:extLst>
                <a:ext uri="{28A0092B-C50C-407E-A947-70E740481C1C}">
                  <a14:useLocalDpi xmlns:a14="http://schemas.microsoft.com/office/drawing/2010/main" val="0"/>
                </a:ext>
              </a:extLst>
            </a:blip>
            <a:stretch>
              <a:fillRect/>
            </a:stretch>
          </p:blipFill>
          <p:spPr>
            <a:xfrm flipH="1">
              <a:off x="10073675" y="5476981"/>
              <a:ext cx="5108378" cy="2128163"/>
            </a:xfrm>
            <a:prstGeom prst="rect">
              <a:avLst/>
            </a:prstGeom>
          </p:spPr>
        </p:pic>
        <p:pic>
          <p:nvPicPr>
            <p:cNvPr id="9" name="Picture 8" descr="A white cloud on a black background&#10;&#10;Description automatically generated">
              <a:extLst>
                <a:ext uri="{FF2B5EF4-FFF2-40B4-BE49-F238E27FC236}">
                  <a16:creationId xmlns:a16="http://schemas.microsoft.com/office/drawing/2014/main" id="{25979783-0D62-309E-F346-4F6AF32AA4AE}"/>
                </a:ext>
              </a:extLst>
            </p:cNvPr>
            <p:cNvPicPr>
              <a:picLocks noChangeAspect="1"/>
            </p:cNvPicPr>
            <p:nvPr/>
          </p:nvPicPr>
          <p:blipFill>
            <a:blip r:embed="rId13">
              <a:alphaModFix amt="50000"/>
              <a:extLst>
                <a:ext uri="{28A0092B-C50C-407E-A947-70E740481C1C}">
                  <a14:useLocalDpi xmlns:a14="http://schemas.microsoft.com/office/drawing/2010/main" val="0"/>
                </a:ext>
              </a:extLst>
            </a:blip>
            <a:stretch>
              <a:fillRect/>
            </a:stretch>
          </p:blipFill>
          <p:spPr>
            <a:xfrm>
              <a:off x="1961189" y="5714335"/>
              <a:ext cx="3671953" cy="1529745"/>
            </a:xfrm>
            <a:prstGeom prst="rect">
              <a:avLst/>
            </a:prstGeom>
          </p:spPr>
        </p:pic>
        <p:pic>
          <p:nvPicPr>
            <p:cNvPr id="12" name="Picture 11" descr="A white cloud on a black background&#10;&#10;Description automatically generated">
              <a:extLst>
                <a:ext uri="{FF2B5EF4-FFF2-40B4-BE49-F238E27FC236}">
                  <a16:creationId xmlns:a16="http://schemas.microsoft.com/office/drawing/2014/main" id="{A5D74E45-064C-9ABD-8BD8-C81AEA0CFCA8}"/>
                </a:ext>
              </a:extLst>
            </p:cNvPr>
            <p:cNvPicPr>
              <a:picLocks noChangeAspect="1"/>
            </p:cNvPicPr>
            <p:nvPr/>
          </p:nvPicPr>
          <p:blipFill>
            <a:blip r:embed="rId13">
              <a:alphaModFix amt="50000"/>
              <a:extLst>
                <a:ext uri="{28A0092B-C50C-407E-A947-70E740481C1C}">
                  <a14:useLocalDpi xmlns:a14="http://schemas.microsoft.com/office/drawing/2010/main" val="0"/>
                </a:ext>
              </a:extLst>
            </a:blip>
            <a:stretch>
              <a:fillRect/>
            </a:stretch>
          </p:blipFill>
          <p:spPr>
            <a:xfrm>
              <a:off x="-126111" y="5776191"/>
              <a:ext cx="3671953" cy="1529745"/>
            </a:xfrm>
            <a:prstGeom prst="rect">
              <a:avLst/>
            </a:prstGeom>
          </p:spPr>
        </p:pic>
        <p:pic>
          <p:nvPicPr>
            <p:cNvPr id="14" name="Picture 13" descr="A white cloud on a black background&#10;&#10;Description automatically generated">
              <a:extLst>
                <a:ext uri="{FF2B5EF4-FFF2-40B4-BE49-F238E27FC236}">
                  <a16:creationId xmlns:a16="http://schemas.microsoft.com/office/drawing/2014/main" id="{B2AFA5BE-5771-14CF-4B8C-D697FDD77693}"/>
                </a:ext>
              </a:extLst>
            </p:cNvPr>
            <p:cNvPicPr>
              <a:picLocks noChangeAspect="1"/>
            </p:cNvPicPr>
            <p:nvPr/>
          </p:nvPicPr>
          <p:blipFill>
            <a:blip r:embed="rId13">
              <a:alphaModFix amt="50000"/>
              <a:extLst>
                <a:ext uri="{28A0092B-C50C-407E-A947-70E740481C1C}">
                  <a14:useLocalDpi xmlns:a14="http://schemas.microsoft.com/office/drawing/2010/main" val="0"/>
                </a:ext>
              </a:extLst>
            </a:blip>
            <a:stretch>
              <a:fillRect/>
            </a:stretch>
          </p:blipFill>
          <p:spPr>
            <a:xfrm flipH="1">
              <a:off x="5504786" y="5852891"/>
              <a:ext cx="3671953" cy="1529745"/>
            </a:xfrm>
            <a:prstGeom prst="rect">
              <a:avLst/>
            </a:prstGeom>
          </p:spPr>
        </p:pic>
        <p:pic>
          <p:nvPicPr>
            <p:cNvPr id="15" name="Picture 14" descr="A white cloud on a black background&#10;&#10;Description automatically generated">
              <a:extLst>
                <a:ext uri="{FF2B5EF4-FFF2-40B4-BE49-F238E27FC236}">
                  <a16:creationId xmlns:a16="http://schemas.microsoft.com/office/drawing/2014/main" id="{91DF7EDE-3DF9-B1BD-F990-812E3DDE49EA}"/>
                </a:ext>
              </a:extLst>
            </p:cNvPr>
            <p:cNvPicPr>
              <a:picLocks noChangeAspect="1"/>
            </p:cNvPicPr>
            <p:nvPr/>
          </p:nvPicPr>
          <p:blipFill>
            <a:blip r:embed="rId13">
              <a:alphaModFix amt="50000"/>
              <a:extLst>
                <a:ext uri="{28A0092B-C50C-407E-A947-70E740481C1C}">
                  <a14:useLocalDpi xmlns:a14="http://schemas.microsoft.com/office/drawing/2010/main" val="0"/>
                </a:ext>
              </a:extLst>
            </a:blip>
            <a:stretch>
              <a:fillRect/>
            </a:stretch>
          </p:blipFill>
          <p:spPr>
            <a:xfrm>
              <a:off x="588155" y="5782502"/>
              <a:ext cx="3671953" cy="1529745"/>
            </a:xfrm>
            <a:prstGeom prst="rect">
              <a:avLst/>
            </a:prstGeom>
          </p:spPr>
        </p:pic>
        <p:pic>
          <p:nvPicPr>
            <p:cNvPr id="17" name="Picture 16" descr="A white cloud on a black background&#10;&#10;Description automatically generated">
              <a:extLst>
                <a:ext uri="{FF2B5EF4-FFF2-40B4-BE49-F238E27FC236}">
                  <a16:creationId xmlns:a16="http://schemas.microsoft.com/office/drawing/2014/main" id="{E8C91197-A8B9-4A02-8EAA-DDBA3DC99A0C}"/>
                </a:ext>
              </a:extLst>
            </p:cNvPr>
            <p:cNvPicPr>
              <a:picLocks noChangeAspect="1"/>
            </p:cNvPicPr>
            <p:nvPr/>
          </p:nvPicPr>
          <p:blipFill>
            <a:blip r:embed="rId13">
              <a:alphaModFix amt="50000"/>
              <a:extLst>
                <a:ext uri="{28A0092B-C50C-407E-A947-70E740481C1C}">
                  <a14:useLocalDpi xmlns:a14="http://schemas.microsoft.com/office/drawing/2010/main" val="0"/>
                </a:ext>
              </a:extLst>
            </a:blip>
            <a:stretch>
              <a:fillRect/>
            </a:stretch>
          </p:blipFill>
          <p:spPr>
            <a:xfrm>
              <a:off x="5707055" y="5597495"/>
              <a:ext cx="3671953" cy="1529745"/>
            </a:xfrm>
            <a:prstGeom prst="rect">
              <a:avLst/>
            </a:prstGeom>
          </p:spPr>
        </p:pic>
        <p:pic>
          <p:nvPicPr>
            <p:cNvPr id="22" name="Picture 21" descr="A white cloud on a black background&#10;&#10;Description automatically generated">
              <a:extLst>
                <a:ext uri="{FF2B5EF4-FFF2-40B4-BE49-F238E27FC236}">
                  <a16:creationId xmlns:a16="http://schemas.microsoft.com/office/drawing/2014/main" id="{ED0CD1BB-6AB6-93B9-93BA-5515B9C15B0C}"/>
                </a:ext>
              </a:extLst>
            </p:cNvPr>
            <p:cNvPicPr>
              <a:picLocks noChangeAspect="1"/>
            </p:cNvPicPr>
            <p:nvPr/>
          </p:nvPicPr>
          <p:blipFill>
            <a:blip r:embed="rId13">
              <a:alphaModFix/>
              <a:extLst>
                <a:ext uri="{28A0092B-C50C-407E-A947-70E740481C1C}">
                  <a14:useLocalDpi xmlns:a14="http://schemas.microsoft.com/office/drawing/2010/main" val="0"/>
                </a:ext>
              </a:extLst>
            </a:blip>
            <a:stretch>
              <a:fillRect/>
            </a:stretch>
          </p:blipFill>
          <p:spPr>
            <a:xfrm>
              <a:off x="3215505" y="5768795"/>
              <a:ext cx="3737760" cy="1557160"/>
            </a:xfrm>
            <a:prstGeom prst="rect">
              <a:avLst/>
            </a:prstGeom>
          </p:spPr>
        </p:pic>
        <p:pic>
          <p:nvPicPr>
            <p:cNvPr id="24" name="Picture 23" descr="A white cloud on a black background&#10;&#10;Description automatically generated">
              <a:extLst>
                <a:ext uri="{FF2B5EF4-FFF2-40B4-BE49-F238E27FC236}">
                  <a16:creationId xmlns:a16="http://schemas.microsoft.com/office/drawing/2014/main" id="{09EAE257-2CE4-53E9-44DC-DD1A1D285069}"/>
                </a:ext>
              </a:extLst>
            </p:cNvPr>
            <p:cNvPicPr>
              <a:picLocks noChangeAspect="1"/>
            </p:cNvPicPr>
            <p:nvPr/>
          </p:nvPicPr>
          <p:blipFill>
            <a:blip r:embed="rId13">
              <a:alphaModFix/>
              <a:extLst>
                <a:ext uri="{28A0092B-C50C-407E-A947-70E740481C1C}">
                  <a14:useLocalDpi xmlns:a14="http://schemas.microsoft.com/office/drawing/2010/main" val="0"/>
                </a:ext>
              </a:extLst>
            </a:blip>
            <a:stretch>
              <a:fillRect/>
            </a:stretch>
          </p:blipFill>
          <p:spPr>
            <a:xfrm>
              <a:off x="7351448" y="5740319"/>
              <a:ext cx="3737760" cy="1557160"/>
            </a:xfrm>
            <a:prstGeom prst="rect">
              <a:avLst/>
            </a:prstGeom>
          </p:spPr>
        </p:pic>
      </p:grpSp>
      <p:pic>
        <p:nvPicPr>
          <p:cNvPr id="27" name="Picture 26">
            <a:extLst>
              <a:ext uri="{FF2B5EF4-FFF2-40B4-BE49-F238E27FC236}">
                <a16:creationId xmlns:a16="http://schemas.microsoft.com/office/drawing/2014/main" id="{5DA1551A-F80E-9961-5024-AA1405E065A4}"/>
              </a:ext>
            </a:extLst>
          </p:cNvPr>
          <p:cNvPicPr>
            <a:picLocks noChangeAspect="1"/>
          </p:cNvPicPr>
          <p:nvPr/>
        </p:nvPicPr>
        <p:blipFill>
          <a:blip r:embed="rId14">
            <a:extLst>
              <a:ext uri="{28A0092B-C50C-407E-A947-70E740481C1C}">
                <a14:useLocalDpi xmlns:a14="http://schemas.microsoft.com/office/drawing/2010/main" val="0"/>
              </a:ext>
            </a:extLst>
          </a:blip>
          <a:srcRect l="840" r="748" b="50894"/>
          <a:stretch/>
        </p:blipFill>
        <p:spPr>
          <a:xfrm>
            <a:off x="0" y="5287189"/>
            <a:ext cx="12192000" cy="1562083"/>
          </a:xfrm>
          <a:prstGeom prst="rect">
            <a:avLst/>
          </a:prstGeom>
        </p:spPr>
      </p:pic>
    </p:spTree>
    <p:extLst>
      <p:ext uri="{BB962C8B-B14F-4D97-AF65-F5344CB8AC3E}">
        <p14:creationId xmlns:p14="http://schemas.microsoft.com/office/powerpoint/2010/main" val="16123315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autoRev="1" fill="hold" nodeType="withEffect">
                                  <p:stCondLst>
                                    <p:cond delay="0"/>
                                  </p:stCondLst>
                                  <p:childTnLst>
                                    <p:animRot by="21600000">
                                      <p:cBhvr>
                                        <p:cTn id="6" dur="130000" fill="hold"/>
                                        <p:tgtEl>
                                          <p:spTgt spid="1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BG Cờ Đảng" descr="A gold symbol on a red background&#10;&#10;Description automatically generated">
            <a:extLst>
              <a:ext uri="{FF2B5EF4-FFF2-40B4-BE49-F238E27FC236}">
                <a16:creationId xmlns:a16="http://schemas.microsoft.com/office/drawing/2014/main" id="{1F991CB8-DDF3-3BE9-1C22-13A1021C82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68" y="0"/>
            <a:ext cx="12187065" cy="6858000"/>
          </a:xfrm>
          <a:prstGeom prst="rect">
            <a:avLst/>
          </a:prstGeom>
        </p:spPr>
      </p:pic>
      <p:pic>
        <p:nvPicPr>
          <p:cNvPr id="37" name="Picture 36" descr="A red background with a circular pattern&#10;&#10;Description automatically generated">
            <a:extLst>
              <a:ext uri="{FF2B5EF4-FFF2-40B4-BE49-F238E27FC236}">
                <a16:creationId xmlns:a16="http://schemas.microsoft.com/office/drawing/2014/main" id="{2BCDEAD4-E130-3FE0-0EC2-EBA46E793B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67" y="0"/>
            <a:ext cx="12187066" cy="6858000"/>
          </a:xfrm>
          <a:prstGeom prst="rect">
            <a:avLst/>
          </a:prstGeom>
        </p:spPr>
      </p:pic>
      <p:grpSp>
        <p:nvGrpSpPr>
          <p:cNvPr id="28" name="Group 27">
            <a:extLst>
              <a:ext uri="{FF2B5EF4-FFF2-40B4-BE49-F238E27FC236}">
                <a16:creationId xmlns:a16="http://schemas.microsoft.com/office/drawing/2014/main" id="{7AF26D16-E44E-779B-25FF-867B938A7719}"/>
              </a:ext>
            </a:extLst>
          </p:cNvPr>
          <p:cNvGrpSpPr/>
          <p:nvPr/>
        </p:nvGrpSpPr>
        <p:grpSpPr>
          <a:xfrm>
            <a:off x="2881312" y="347906"/>
            <a:ext cx="6429375" cy="885848"/>
            <a:chOff x="2881312" y="716206"/>
            <a:chExt cx="6429375" cy="885848"/>
          </a:xfrm>
        </p:grpSpPr>
        <p:pic>
          <p:nvPicPr>
            <p:cNvPr id="26" name="Graphic 25">
              <a:extLst>
                <a:ext uri="{FF2B5EF4-FFF2-40B4-BE49-F238E27FC236}">
                  <a16:creationId xmlns:a16="http://schemas.microsoft.com/office/drawing/2014/main" id="{3DD17228-8568-5C3E-70D9-9E18E5004D1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881312" y="716206"/>
              <a:ext cx="6429375" cy="9525"/>
            </a:xfrm>
            <a:prstGeom prst="rect">
              <a:avLst/>
            </a:prstGeom>
          </p:spPr>
        </p:pic>
        <p:pic>
          <p:nvPicPr>
            <p:cNvPr id="27" name="Graphic 26">
              <a:extLst>
                <a:ext uri="{FF2B5EF4-FFF2-40B4-BE49-F238E27FC236}">
                  <a16:creationId xmlns:a16="http://schemas.microsoft.com/office/drawing/2014/main" id="{719EB7A6-737B-C89F-2840-92D25F84F99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881312" y="1592529"/>
              <a:ext cx="6429375" cy="9525"/>
            </a:xfrm>
            <a:prstGeom prst="rect">
              <a:avLst/>
            </a:prstGeom>
          </p:spPr>
        </p:pic>
      </p:grpSp>
      <p:sp>
        <p:nvSpPr>
          <p:cNvPr id="21" name="TextBox 20">
            <a:extLst>
              <a:ext uri="{FF2B5EF4-FFF2-40B4-BE49-F238E27FC236}">
                <a16:creationId xmlns:a16="http://schemas.microsoft.com/office/drawing/2014/main" id="{095155DA-8E6D-2C2D-0C69-F330E283427E}"/>
              </a:ext>
            </a:extLst>
          </p:cNvPr>
          <p:cNvSpPr txBox="1"/>
          <p:nvPr/>
        </p:nvSpPr>
        <p:spPr>
          <a:xfrm>
            <a:off x="2384886" y="467705"/>
            <a:ext cx="7422225" cy="766049"/>
          </a:xfrm>
          <a:prstGeom prst="rect">
            <a:avLst/>
          </a:prstGeom>
          <a:noFill/>
        </p:spPr>
        <p:txBody>
          <a:bodyPr wrap="none" lIns="91440" tIns="45720" rIns="91440" bIns="57600" rtlCol="0">
            <a:spAutoFit/>
          </a:bodyPr>
          <a:lstStyle/>
          <a:p>
            <a:pPr algn="ctr"/>
            <a:r>
              <a:rPr lang="en-US" sz="4300" b="1" dirty="0">
                <a:gradFill>
                  <a:gsLst>
                    <a:gs pos="97980">
                      <a:srgbClr val="F9E2BA"/>
                    </a:gs>
                    <a:gs pos="83000">
                      <a:srgbClr val="FBEED2"/>
                    </a:gs>
                    <a:gs pos="70000">
                      <a:srgbClr val="D9BFA1"/>
                    </a:gs>
                    <a:gs pos="51000">
                      <a:srgbClr val="E8CFA1"/>
                    </a:gs>
                    <a:gs pos="31000">
                      <a:srgbClr val="FADBA2"/>
                    </a:gs>
                    <a:gs pos="0">
                      <a:srgbClr val="FBEFD0"/>
                    </a:gs>
                  </a:gsLst>
                  <a:lin ang="0" scaled="0"/>
                </a:gradFill>
                <a:effectLst>
                  <a:outerShdw blurRad="50800" dist="38100" dir="2700000" algn="tl" rotWithShape="0">
                    <a:prstClr val="black">
                      <a:alpha val="40000"/>
                    </a:prstClr>
                  </a:outerShdw>
                </a:effectLst>
                <a:latin typeface="Baskerville" panose="02020502070401020303" pitchFamily="18" charset="0"/>
                <a:ea typeface="Baskerville" panose="02020502070401020303" pitchFamily="18" charset="0"/>
              </a:rPr>
              <a:t>CHƯƠNG TRÌNH ĐẠI HỘI</a:t>
            </a:r>
            <a:endParaRPr lang="vi-VN" sz="2500" b="1" dirty="0">
              <a:gradFill>
                <a:gsLst>
                  <a:gs pos="97980">
                    <a:srgbClr val="F9E2BA"/>
                  </a:gs>
                  <a:gs pos="83000">
                    <a:srgbClr val="FBEED2"/>
                  </a:gs>
                  <a:gs pos="70000">
                    <a:srgbClr val="D9BFA1"/>
                  </a:gs>
                  <a:gs pos="51000">
                    <a:srgbClr val="E8CFA1"/>
                  </a:gs>
                  <a:gs pos="31000">
                    <a:srgbClr val="FADBA2"/>
                  </a:gs>
                  <a:gs pos="0">
                    <a:srgbClr val="FBEFD0"/>
                  </a:gs>
                </a:gsLst>
                <a:lin ang="0" scaled="0"/>
              </a:gradFill>
              <a:effectLst>
                <a:outerShdw blurRad="50800" dist="38100" dir="2700000" algn="tl" rotWithShape="0">
                  <a:prstClr val="black">
                    <a:alpha val="40000"/>
                  </a:prstClr>
                </a:outerShdw>
              </a:effectLst>
              <a:latin typeface="Baskerville" panose="02020502070401020303" pitchFamily="18" charset="0"/>
              <a:ea typeface="Baskerville" panose="02020502070401020303" pitchFamily="18" charset="0"/>
            </a:endParaRPr>
          </a:p>
        </p:txBody>
      </p:sp>
      <p:pic>
        <p:nvPicPr>
          <p:cNvPr id="38" name="Light">
            <a:extLst>
              <a:ext uri="{FF2B5EF4-FFF2-40B4-BE49-F238E27FC236}">
                <a16:creationId xmlns:a16="http://schemas.microsoft.com/office/drawing/2014/main" id="{322FDE0D-6929-C758-F83C-4367D801C4DD}"/>
              </a:ext>
            </a:extLst>
          </p:cNvPr>
          <p:cNvPicPr>
            <a:picLocks noChangeAspect="1"/>
          </p:cNvPicPr>
          <p:nvPr/>
        </p:nvPicPr>
        <p:blipFill rotWithShape="1">
          <a:blip r:embed="rId6">
            <a:duotone>
              <a:schemeClr val="accent2">
                <a:shade val="45000"/>
                <a:satMod val="135000"/>
              </a:schemeClr>
              <a:prstClr val="white"/>
            </a:duotone>
          </a:blip>
          <a:srcRect t="17637" r="2814" b="31905"/>
          <a:stretch/>
        </p:blipFill>
        <p:spPr>
          <a:xfrm>
            <a:off x="2448451" y="-162561"/>
            <a:ext cx="7295096" cy="848419"/>
          </a:xfrm>
          <a:custGeom>
            <a:avLst/>
            <a:gdLst>
              <a:gd name="connsiteX0" fmla="*/ 0 w 7506518"/>
              <a:gd name="connsiteY0" fmla="*/ 0 h 1681655"/>
              <a:gd name="connsiteX1" fmla="*/ 7506519 w 7506518"/>
              <a:gd name="connsiteY1" fmla="*/ 0 h 1681655"/>
              <a:gd name="connsiteX2" fmla="*/ 7506519 w 7506518"/>
              <a:gd name="connsiteY2" fmla="*/ 1681655 h 1681655"/>
              <a:gd name="connsiteX3" fmla="*/ 0 w 7506518"/>
              <a:gd name="connsiteY3" fmla="*/ 1681655 h 1681655"/>
            </a:gdLst>
            <a:ahLst/>
            <a:cxnLst>
              <a:cxn ang="0">
                <a:pos x="connsiteX0" y="connsiteY0"/>
              </a:cxn>
              <a:cxn ang="0">
                <a:pos x="connsiteX1" y="connsiteY1"/>
              </a:cxn>
              <a:cxn ang="0">
                <a:pos x="connsiteX2" y="connsiteY2"/>
              </a:cxn>
              <a:cxn ang="0">
                <a:pos x="connsiteX3" y="connsiteY3"/>
              </a:cxn>
            </a:cxnLst>
            <a:rect l="l" t="t" r="r" b="b"/>
            <a:pathLst>
              <a:path w="7506518" h="1681655">
                <a:moveTo>
                  <a:pt x="0" y="0"/>
                </a:moveTo>
                <a:lnTo>
                  <a:pt x="7506519" y="0"/>
                </a:lnTo>
                <a:lnTo>
                  <a:pt x="7506519" y="1681655"/>
                </a:lnTo>
                <a:lnTo>
                  <a:pt x="0" y="1681655"/>
                </a:lnTo>
                <a:close/>
              </a:path>
            </a:pathLst>
          </a:custGeom>
        </p:spPr>
      </p:pic>
      <p:grpSp>
        <p:nvGrpSpPr>
          <p:cNvPr id="15" name="Group 14">
            <a:extLst>
              <a:ext uri="{FF2B5EF4-FFF2-40B4-BE49-F238E27FC236}">
                <a16:creationId xmlns:a16="http://schemas.microsoft.com/office/drawing/2014/main" id="{94129F7D-9F40-0FF8-CDD4-926DCD8CF03E}"/>
              </a:ext>
            </a:extLst>
          </p:cNvPr>
          <p:cNvGrpSpPr/>
          <p:nvPr/>
        </p:nvGrpSpPr>
        <p:grpSpPr>
          <a:xfrm>
            <a:off x="470842" y="201094"/>
            <a:ext cx="2076410" cy="865283"/>
            <a:chOff x="4762196" y="2546149"/>
            <a:chExt cx="4411048" cy="1765702"/>
          </a:xfrm>
        </p:grpSpPr>
        <p:pic>
          <p:nvPicPr>
            <p:cNvPr id="20" name="Picture 19" descr="A red flag with a yellow symbol&#10;&#10;Description automatically generated">
              <a:extLst>
                <a:ext uri="{FF2B5EF4-FFF2-40B4-BE49-F238E27FC236}">
                  <a16:creationId xmlns:a16="http://schemas.microsoft.com/office/drawing/2014/main" id="{38B03488-3B7D-A42A-11B3-B446FE38304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762196" y="2552500"/>
              <a:ext cx="2667608" cy="1752999"/>
            </a:xfrm>
            <a:prstGeom prst="rect">
              <a:avLst/>
            </a:prstGeom>
          </p:spPr>
        </p:pic>
        <p:pic>
          <p:nvPicPr>
            <p:cNvPr id="23" name="Picture 22" descr="A red flag with a yellow star&#10;&#10;Description automatically generated">
              <a:extLst>
                <a:ext uri="{FF2B5EF4-FFF2-40B4-BE49-F238E27FC236}">
                  <a16:creationId xmlns:a16="http://schemas.microsoft.com/office/drawing/2014/main" id="{86CAB57D-FD51-7698-C917-F0E181655D2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505636" y="2546149"/>
              <a:ext cx="2667608" cy="1765702"/>
            </a:xfrm>
            <a:prstGeom prst="rect">
              <a:avLst/>
            </a:prstGeom>
          </p:spPr>
        </p:pic>
      </p:grpSp>
      <p:grpSp>
        <p:nvGrpSpPr>
          <p:cNvPr id="60" name="Group 59">
            <a:extLst>
              <a:ext uri="{FF2B5EF4-FFF2-40B4-BE49-F238E27FC236}">
                <a16:creationId xmlns:a16="http://schemas.microsoft.com/office/drawing/2014/main" id="{A2F074EE-3F2D-4316-59F1-56FFD36FF369}"/>
              </a:ext>
            </a:extLst>
          </p:cNvPr>
          <p:cNvGrpSpPr/>
          <p:nvPr/>
        </p:nvGrpSpPr>
        <p:grpSpPr>
          <a:xfrm>
            <a:off x="283631" y="1063264"/>
            <a:ext cx="11624733" cy="5560383"/>
            <a:chOff x="1675842" y="1489777"/>
            <a:chExt cx="8840316" cy="4574187"/>
          </a:xfrm>
        </p:grpSpPr>
        <p:grpSp>
          <p:nvGrpSpPr>
            <p:cNvPr id="61" name="Group 60">
              <a:extLst>
                <a:ext uri="{FF2B5EF4-FFF2-40B4-BE49-F238E27FC236}">
                  <a16:creationId xmlns:a16="http://schemas.microsoft.com/office/drawing/2014/main" id="{ADFC368F-424E-0870-7290-E58EE8D227C0}"/>
                </a:ext>
              </a:extLst>
            </p:cNvPr>
            <p:cNvGrpSpPr/>
            <p:nvPr/>
          </p:nvGrpSpPr>
          <p:grpSpPr>
            <a:xfrm>
              <a:off x="1675842" y="1831372"/>
              <a:ext cx="8840316" cy="4232592"/>
              <a:chOff x="1675842" y="1831372"/>
              <a:chExt cx="8840316" cy="4232592"/>
            </a:xfrm>
          </p:grpSpPr>
          <p:pic>
            <p:nvPicPr>
              <p:cNvPr id="64" name="Graphic 9">
                <a:extLst>
                  <a:ext uri="{FF2B5EF4-FFF2-40B4-BE49-F238E27FC236}">
                    <a16:creationId xmlns:a16="http://schemas.microsoft.com/office/drawing/2014/main" id="{D6B45B34-0DBF-7650-BC95-5C6EA23BE216}"/>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675842" y="1831372"/>
                <a:ext cx="8840316" cy="4232592"/>
              </a:xfrm>
              <a:prstGeom prst="rect">
                <a:avLst/>
              </a:prstGeom>
            </p:spPr>
          </p:pic>
          <p:pic>
            <p:nvPicPr>
              <p:cNvPr id="65" name="Picture 64" descr="A circular pattern with a star in center&#10;&#10;Description automatically generated">
                <a:extLst>
                  <a:ext uri="{FF2B5EF4-FFF2-40B4-BE49-F238E27FC236}">
                    <a16:creationId xmlns:a16="http://schemas.microsoft.com/office/drawing/2014/main" id="{D0FF601F-3D1E-C15B-2916-02AAF86036F8}"/>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10800000">
                <a:off x="1781398" y="1950881"/>
                <a:ext cx="8629204" cy="3988170"/>
              </a:xfrm>
              <a:prstGeom prst="rect">
                <a:avLst/>
              </a:prstGeom>
            </p:spPr>
          </p:pic>
        </p:grpSp>
        <p:pic>
          <p:nvPicPr>
            <p:cNvPr id="62" name="Light">
              <a:extLst>
                <a:ext uri="{FF2B5EF4-FFF2-40B4-BE49-F238E27FC236}">
                  <a16:creationId xmlns:a16="http://schemas.microsoft.com/office/drawing/2014/main" id="{9F603607-5DAD-EB0B-6382-8A8DC1586D14}"/>
                </a:ext>
              </a:extLst>
            </p:cNvPr>
            <p:cNvPicPr>
              <a:picLocks noChangeAspect="1"/>
            </p:cNvPicPr>
            <p:nvPr/>
          </p:nvPicPr>
          <p:blipFill rotWithShape="1">
            <a:blip r:embed="rId6">
              <a:duotone>
                <a:schemeClr val="accent2">
                  <a:shade val="45000"/>
                  <a:satMod val="135000"/>
                </a:schemeClr>
                <a:prstClr val="white"/>
              </a:duotone>
            </a:blip>
            <a:srcRect t="17637" r="2814" b="31905"/>
            <a:stretch/>
          </p:blipFill>
          <p:spPr>
            <a:xfrm rot="10800000">
              <a:off x="2468666" y="1489777"/>
              <a:ext cx="7295096" cy="848419"/>
            </a:xfrm>
            <a:custGeom>
              <a:avLst/>
              <a:gdLst>
                <a:gd name="connsiteX0" fmla="*/ 0 w 7506518"/>
                <a:gd name="connsiteY0" fmla="*/ 0 h 1681655"/>
                <a:gd name="connsiteX1" fmla="*/ 7506519 w 7506518"/>
                <a:gd name="connsiteY1" fmla="*/ 0 h 1681655"/>
                <a:gd name="connsiteX2" fmla="*/ 7506519 w 7506518"/>
                <a:gd name="connsiteY2" fmla="*/ 1681655 h 1681655"/>
                <a:gd name="connsiteX3" fmla="*/ 0 w 7506518"/>
                <a:gd name="connsiteY3" fmla="*/ 1681655 h 1681655"/>
              </a:gdLst>
              <a:ahLst/>
              <a:cxnLst>
                <a:cxn ang="0">
                  <a:pos x="connsiteX0" y="connsiteY0"/>
                </a:cxn>
                <a:cxn ang="0">
                  <a:pos x="connsiteX1" y="connsiteY1"/>
                </a:cxn>
                <a:cxn ang="0">
                  <a:pos x="connsiteX2" y="connsiteY2"/>
                </a:cxn>
                <a:cxn ang="0">
                  <a:pos x="connsiteX3" y="connsiteY3"/>
                </a:cxn>
              </a:cxnLst>
              <a:rect l="l" t="t" r="r" b="b"/>
              <a:pathLst>
                <a:path w="7506518" h="1681655">
                  <a:moveTo>
                    <a:pt x="0" y="0"/>
                  </a:moveTo>
                  <a:lnTo>
                    <a:pt x="7506519" y="0"/>
                  </a:lnTo>
                  <a:lnTo>
                    <a:pt x="7506519" y="1681655"/>
                  </a:lnTo>
                  <a:lnTo>
                    <a:pt x="0" y="1681655"/>
                  </a:lnTo>
                  <a:close/>
                </a:path>
              </a:pathLst>
            </a:custGeom>
          </p:spPr>
        </p:pic>
      </p:grpSp>
      <p:graphicFrame>
        <p:nvGraphicFramePr>
          <p:cNvPr id="32" name="Table 31"/>
          <p:cNvGraphicFramePr>
            <a:graphicFrameLocks noGrp="1"/>
          </p:cNvGraphicFramePr>
          <p:nvPr>
            <p:extLst>
              <p:ext uri="{D42A27DB-BD31-4B8C-83A1-F6EECF244321}">
                <p14:modId xmlns:p14="http://schemas.microsoft.com/office/powerpoint/2010/main" val="4200827645"/>
              </p:ext>
            </p:extLst>
          </p:nvPr>
        </p:nvGraphicFramePr>
        <p:xfrm>
          <a:off x="601134" y="1764913"/>
          <a:ext cx="10998199" cy="4500419"/>
        </p:xfrm>
        <a:graphic>
          <a:graphicData uri="http://schemas.openxmlformats.org/drawingml/2006/table">
            <a:tbl>
              <a:tblPr firstRow="1" firstCol="1" lastRow="1" lastCol="1" bandRow="1" bandCol="1">
                <a:tableStyleId>{0E3FDE45-AF77-4B5C-9715-49D594BDF05E}</a:tableStyleId>
              </a:tblPr>
              <a:tblGrid>
                <a:gridCol w="895569">
                  <a:extLst>
                    <a:ext uri="{9D8B030D-6E8A-4147-A177-3AD203B41FA5}">
                      <a16:colId xmlns:a16="http://schemas.microsoft.com/office/drawing/2014/main" val="1218402583"/>
                    </a:ext>
                  </a:extLst>
                </a:gridCol>
                <a:gridCol w="10102630">
                  <a:extLst>
                    <a:ext uri="{9D8B030D-6E8A-4147-A177-3AD203B41FA5}">
                      <a16:colId xmlns:a16="http://schemas.microsoft.com/office/drawing/2014/main" val="2752864059"/>
                    </a:ext>
                  </a:extLst>
                </a:gridCol>
              </a:tblGrid>
              <a:tr h="493655">
                <a:tc>
                  <a:txBody>
                    <a:bodyPr/>
                    <a:lstStyle/>
                    <a:p>
                      <a:pPr marL="0" marR="0" algn="ctr">
                        <a:lnSpc>
                          <a:spcPct val="115000"/>
                        </a:lnSpc>
                        <a:spcBef>
                          <a:spcPts val="0"/>
                        </a:spcBef>
                        <a:spcAft>
                          <a:spcPts val="0"/>
                        </a:spcAft>
                      </a:pPr>
                      <a:r>
                        <a:rPr lang="en-US" sz="1800" kern="100" spc="-50">
                          <a:effectLst/>
                          <a:latin typeface="Tahoma" panose="020B0604030504040204" pitchFamily="34" charset="0"/>
                          <a:ea typeface="Tahoma" panose="020B0604030504040204" pitchFamily="34" charset="0"/>
                          <a:cs typeface="Tahoma" panose="020B0604030504040204" pitchFamily="34" charset="0"/>
                        </a:rPr>
                        <a:t>TT</a:t>
                      </a:r>
                      <a:endParaRPr lang="en-US" sz="1400" kern="10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tc>
                <a:tc>
                  <a:txBody>
                    <a:bodyPr/>
                    <a:lstStyle/>
                    <a:p>
                      <a:pPr marL="0" marR="0" algn="ctr">
                        <a:lnSpc>
                          <a:spcPct val="115000"/>
                        </a:lnSpc>
                        <a:spcBef>
                          <a:spcPts val="0"/>
                        </a:spcBef>
                        <a:spcAft>
                          <a:spcPts val="0"/>
                        </a:spcAft>
                      </a:pPr>
                      <a:r>
                        <a:rPr lang="en-US" sz="1800" kern="100" spc="-50">
                          <a:effectLst/>
                          <a:latin typeface="Tahoma" panose="020B0604030504040204" pitchFamily="34" charset="0"/>
                          <a:ea typeface="Tahoma" panose="020B0604030504040204" pitchFamily="34" charset="0"/>
                          <a:cs typeface="Tahoma" panose="020B0604030504040204" pitchFamily="34" charset="0"/>
                        </a:rPr>
                        <a:t>Nội dung công việc</a:t>
                      </a:r>
                      <a:endParaRPr lang="en-US" sz="1400" kern="10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tc>
                <a:extLst>
                  <a:ext uri="{0D108BD9-81ED-4DB2-BD59-A6C34878D82A}">
                    <a16:rowId xmlns:a16="http://schemas.microsoft.com/office/drawing/2014/main" val="2588439568"/>
                  </a:ext>
                </a:extLst>
              </a:tr>
              <a:tr h="543879">
                <a:tc>
                  <a:txBody>
                    <a:bodyPr/>
                    <a:lstStyle/>
                    <a:p>
                      <a:pPr marL="0" marR="0" algn="ctr">
                        <a:lnSpc>
                          <a:spcPct val="115000"/>
                        </a:lnSpc>
                        <a:spcBef>
                          <a:spcPts val="0"/>
                        </a:spcBef>
                        <a:spcAft>
                          <a:spcPts val="0"/>
                        </a:spcAft>
                      </a:pPr>
                      <a:r>
                        <a:rPr lang="en-US" sz="1800" kern="100" dirty="0">
                          <a:effectLst/>
                          <a:latin typeface="Tahoma" panose="020B0604030504040204" pitchFamily="34" charset="0"/>
                          <a:ea typeface="Tahoma" panose="020B0604030504040204" pitchFamily="34" charset="0"/>
                          <a:cs typeface="Tahoma" panose="020B0604030504040204" pitchFamily="34" charset="0"/>
                        </a:rPr>
                        <a:t>1</a:t>
                      </a:r>
                      <a:endParaRPr lang="en-US" sz="1400" kern="10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tc>
                <a:tc>
                  <a:txBody>
                    <a:bodyPr/>
                    <a:lstStyle/>
                    <a:p>
                      <a:pPr marL="0" marR="0" algn="just">
                        <a:lnSpc>
                          <a:spcPct val="115000"/>
                        </a:lnSpc>
                        <a:spcBef>
                          <a:spcPts val="0"/>
                        </a:spcBef>
                        <a:spcAft>
                          <a:spcPts val="0"/>
                        </a:spcAft>
                      </a:pPr>
                      <a:r>
                        <a:rPr lang="en-US" sz="1800" kern="100" spc="-50">
                          <a:effectLst/>
                          <a:latin typeface="Tahoma" panose="020B0604030504040204" pitchFamily="34" charset="0"/>
                          <a:ea typeface="Tahoma" panose="020B0604030504040204" pitchFamily="34" charset="0"/>
                          <a:cs typeface="Tahoma" panose="020B0604030504040204" pitchFamily="34" charset="0"/>
                        </a:rPr>
                        <a:t>Ổn định tổ chức, chương trình văn nghệ chào mừng đại hội</a:t>
                      </a:r>
                      <a:endParaRPr lang="en-US" sz="1400" kern="10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tc>
                <a:extLst>
                  <a:ext uri="{0D108BD9-81ED-4DB2-BD59-A6C34878D82A}">
                    <a16:rowId xmlns:a16="http://schemas.microsoft.com/office/drawing/2014/main" val="3213475110"/>
                  </a:ext>
                </a:extLst>
              </a:tr>
              <a:tr h="486501">
                <a:tc>
                  <a:txBody>
                    <a:bodyPr/>
                    <a:lstStyle/>
                    <a:p>
                      <a:pPr marL="0" marR="0" algn="ctr">
                        <a:lnSpc>
                          <a:spcPct val="115000"/>
                        </a:lnSpc>
                        <a:spcBef>
                          <a:spcPts val="0"/>
                        </a:spcBef>
                        <a:spcAft>
                          <a:spcPts val="0"/>
                        </a:spcAft>
                      </a:pPr>
                      <a:r>
                        <a:rPr lang="en-US" sz="1800" kern="100">
                          <a:effectLst/>
                          <a:latin typeface="Tahoma" panose="020B0604030504040204" pitchFamily="34" charset="0"/>
                          <a:ea typeface="Tahoma" panose="020B0604030504040204" pitchFamily="34" charset="0"/>
                          <a:cs typeface="Tahoma" panose="020B0604030504040204" pitchFamily="34" charset="0"/>
                        </a:rPr>
                        <a:t>2</a:t>
                      </a:r>
                      <a:endParaRPr lang="en-US" sz="1400" kern="10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tc>
                <a:tc>
                  <a:txBody>
                    <a:bodyPr/>
                    <a:lstStyle/>
                    <a:p>
                      <a:pPr marL="0" marR="0" algn="just">
                        <a:lnSpc>
                          <a:spcPct val="115000"/>
                        </a:lnSpc>
                        <a:spcBef>
                          <a:spcPts val="0"/>
                        </a:spcBef>
                        <a:spcAft>
                          <a:spcPts val="0"/>
                        </a:spcAft>
                      </a:pP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Chào</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cờ</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Hát</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Quốc</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ca,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Quốc</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tế</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ca)</a:t>
                      </a:r>
                      <a:endParaRPr lang="en-US" sz="1400" kern="10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tc>
                <a:extLst>
                  <a:ext uri="{0D108BD9-81ED-4DB2-BD59-A6C34878D82A}">
                    <a16:rowId xmlns:a16="http://schemas.microsoft.com/office/drawing/2014/main" val="1156542582"/>
                  </a:ext>
                </a:extLst>
              </a:tr>
              <a:tr h="486501">
                <a:tc>
                  <a:txBody>
                    <a:bodyPr/>
                    <a:lstStyle/>
                    <a:p>
                      <a:pPr marL="0" marR="0" algn="ctr">
                        <a:lnSpc>
                          <a:spcPct val="115000"/>
                        </a:lnSpc>
                        <a:spcBef>
                          <a:spcPts val="0"/>
                        </a:spcBef>
                        <a:spcAft>
                          <a:spcPts val="0"/>
                        </a:spcAft>
                      </a:pPr>
                      <a:r>
                        <a:rPr lang="en-US" sz="1800" kern="100">
                          <a:effectLst/>
                          <a:latin typeface="Tahoma" panose="020B0604030504040204" pitchFamily="34" charset="0"/>
                          <a:ea typeface="Tahoma" panose="020B0604030504040204" pitchFamily="34" charset="0"/>
                          <a:cs typeface="Tahoma" panose="020B0604030504040204" pitchFamily="34" charset="0"/>
                        </a:rPr>
                        <a:t>3</a:t>
                      </a:r>
                      <a:endParaRPr lang="en-US" sz="1400" kern="10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tc>
                <a:tc>
                  <a:txBody>
                    <a:bodyPr/>
                    <a:lstStyle/>
                    <a:p>
                      <a:pPr marL="0" marR="0" algn="just">
                        <a:lnSpc>
                          <a:spcPct val="115000"/>
                        </a:lnSpc>
                        <a:spcBef>
                          <a:spcPts val="0"/>
                        </a:spcBef>
                        <a:spcAft>
                          <a:spcPts val="0"/>
                        </a:spcAft>
                      </a:pP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Mời</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Đoàn</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chủ</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tịch</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Đoàn</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thư</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ký</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lên</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làm</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việc</a:t>
                      </a:r>
                      <a:endParaRPr lang="en-US" sz="1400" kern="10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tc>
                <a:extLst>
                  <a:ext uri="{0D108BD9-81ED-4DB2-BD59-A6C34878D82A}">
                    <a16:rowId xmlns:a16="http://schemas.microsoft.com/office/drawing/2014/main" val="3872989099"/>
                  </a:ext>
                </a:extLst>
              </a:tr>
              <a:tr h="486501">
                <a:tc>
                  <a:txBody>
                    <a:bodyPr/>
                    <a:lstStyle/>
                    <a:p>
                      <a:pPr marL="0" marR="0" algn="ctr">
                        <a:lnSpc>
                          <a:spcPct val="115000"/>
                        </a:lnSpc>
                        <a:spcBef>
                          <a:spcPts val="0"/>
                        </a:spcBef>
                        <a:spcAft>
                          <a:spcPts val="0"/>
                        </a:spcAft>
                      </a:pPr>
                      <a:r>
                        <a:rPr lang="en-US" sz="1800" kern="100">
                          <a:effectLst/>
                          <a:latin typeface="Tahoma" panose="020B0604030504040204" pitchFamily="34" charset="0"/>
                          <a:ea typeface="Tahoma" panose="020B0604030504040204" pitchFamily="34" charset="0"/>
                          <a:cs typeface="Tahoma" panose="020B0604030504040204" pitchFamily="34" charset="0"/>
                        </a:rPr>
                        <a:t>4</a:t>
                      </a:r>
                      <a:endParaRPr lang="en-US" sz="1400" kern="10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tc>
                <a:tc>
                  <a:txBody>
                    <a:bodyPr/>
                    <a:lstStyle/>
                    <a:p>
                      <a:pPr marL="0" marR="0" algn="just">
                        <a:lnSpc>
                          <a:spcPct val="115000"/>
                        </a:lnSpc>
                        <a:spcBef>
                          <a:spcPts val="0"/>
                        </a:spcBef>
                        <a:spcAft>
                          <a:spcPts val="0"/>
                        </a:spcAft>
                      </a:pPr>
                      <a:r>
                        <a:rPr lang="en-US" sz="1800" kern="100" spc="-50">
                          <a:effectLst/>
                          <a:latin typeface="Tahoma" panose="020B0604030504040204" pitchFamily="34" charset="0"/>
                          <a:ea typeface="Tahoma" panose="020B0604030504040204" pitchFamily="34" charset="0"/>
                          <a:cs typeface="Tahoma" panose="020B0604030504040204" pitchFamily="34" charset="0"/>
                        </a:rPr>
                        <a:t>Diễn văn khai mạc đại hội</a:t>
                      </a:r>
                      <a:endParaRPr lang="en-US" sz="1400" kern="10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tc>
                <a:extLst>
                  <a:ext uri="{0D108BD9-81ED-4DB2-BD59-A6C34878D82A}">
                    <a16:rowId xmlns:a16="http://schemas.microsoft.com/office/drawing/2014/main" val="1383830241"/>
                  </a:ext>
                </a:extLst>
              </a:tr>
              <a:tr h="543879">
                <a:tc>
                  <a:txBody>
                    <a:bodyPr/>
                    <a:lstStyle/>
                    <a:p>
                      <a:pPr marL="0" marR="0" algn="ctr">
                        <a:lnSpc>
                          <a:spcPct val="115000"/>
                        </a:lnSpc>
                        <a:spcBef>
                          <a:spcPts val="0"/>
                        </a:spcBef>
                        <a:spcAft>
                          <a:spcPts val="0"/>
                        </a:spcAft>
                      </a:pPr>
                      <a:r>
                        <a:rPr lang="en-US" sz="1800" kern="100">
                          <a:effectLst/>
                          <a:latin typeface="Tahoma" panose="020B0604030504040204" pitchFamily="34" charset="0"/>
                          <a:ea typeface="Tahoma" panose="020B0604030504040204" pitchFamily="34" charset="0"/>
                          <a:cs typeface="Tahoma" panose="020B0604030504040204" pitchFamily="34" charset="0"/>
                        </a:rPr>
                        <a:t>5</a:t>
                      </a:r>
                      <a:endParaRPr lang="en-US" sz="1400" kern="10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tc>
                <a:tc>
                  <a:txBody>
                    <a:bodyPr/>
                    <a:lstStyle/>
                    <a:p>
                      <a:pPr marL="0" marR="0" algn="just">
                        <a:lnSpc>
                          <a:spcPct val="115000"/>
                        </a:lnSpc>
                        <a:spcBef>
                          <a:spcPts val="0"/>
                        </a:spcBef>
                        <a:spcAft>
                          <a:spcPts val="0"/>
                        </a:spcAft>
                      </a:pPr>
                      <a:r>
                        <a:rPr lang="en-US" sz="1800" kern="100" spc="-50">
                          <a:effectLst/>
                          <a:latin typeface="Tahoma" panose="020B0604030504040204" pitchFamily="34" charset="0"/>
                          <a:ea typeface="Tahoma" panose="020B0604030504040204" pitchFamily="34" charset="0"/>
                          <a:cs typeface="Tahoma" panose="020B0604030504040204" pitchFamily="34" charset="0"/>
                        </a:rPr>
                        <a:t>Đại diện các tổ chức đoàn thể bệnh viện chúc mừng đại hội</a:t>
                      </a:r>
                      <a:endParaRPr lang="en-US" sz="1400" kern="10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tc>
                <a:extLst>
                  <a:ext uri="{0D108BD9-81ED-4DB2-BD59-A6C34878D82A}">
                    <a16:rowId xmlns:a16="http://schemas.microsoft.com/office/drawing/2014/main" val="2148718072"/>
                  </a:ext>
                </a:extLst>
              </a:tr>
              <a:tr h="486501">
                <a:tc>
                  <a:txBody>
                    <a:bodyPr/>
                    <a:lstStyle/>
                    <a:p>
                      <a:pPr marL="0" marR="0" algn="ctr">
                        <a:lnSpc>
                          <a:spcPct val="115000"/>
                        </a:lnSpc>
                        <a:spcBef>
                          <a:spcPts val="0"/>
                        </a:spcBef>
                        <a:spcAft>
                          <a:spcPts val="0"/>
                        </a:spcAft>
                      </a:pPr>
                      <a:r>
                        <a:rPr lang="en-US" sz="1800" kern="100">
                          <a:effectLst/>
                          <a:latin typeface="Tahoma" panose="020B0604030504040204" pitchFamily="34" charset="0"/>
                          <a:ea typeface="Tahoma" panose="020B0604030504040204" pitchFamily="34" charset="0"/>
                          <a:cs typeface="Tahoma" panose="020B0604030504040204" pitchFamily="34" charset="0"/>
                        </a:rPr>
                        <a:t>6</a:t>
                      </a:r>
                      <a:endParaRPr lang="en-US" sz="1400" kern="10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tc>
                <a:tc>
                  <a:txBody>
                    <a:bodyPr/>
                    <a:lstStyle/>
                    <a:p>
                      <a:pPr marL="0" marR="0" algn="just">
                        <a:lnSpc>
                          <a:spcPct val="115000"/>
                        </a:lnSpc>
                        <a:spcBef>
                          <a:spcPts val="0"/>
                        </a:spcBef>
                        <a:spcAft>
                          <a:spcPts val="0"/>
                        </a:spcAft>
                      </a:pP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Báo</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cáo</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thẩm</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tra</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tư</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cách</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đại</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biểu</a:t>
                      </a:r>
                      <a:endParaRPr lang="en-US" sz="1400" kern="10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tc>
                <a:extLst>
                  <a:ext uri="{0D108BD9-81ED-4DB2-BD59-A6C34878D82A}">
                    <a16:rowId xmlns:a16="http://schemas.microsoft.com/office/drawing/2014/main" val="2987466763"/>
                  </a:ext>
                </a:extLst>
              </a:tr>
              <a:tr h="486501">
                <a:tc>
                  <a:txBody>
                    <a:bodyPr/>
                    <a:lstStyle/>
                    <a:p>
                      <a:pPr marL="0" marR="0" algn="ctr">
                        <a:lnSpc>
                          <a:spcPct val="115000"/>
                        </a:lnSpc>
                        <a:spcBef>
                          <a:spcPts val="0"/>
                        </a:spcBef>
                        <a:spcAft>
                          <a:spcPts val="0"/>
                        </a:spcAft>
                      </a:pPr>
                      <a:r>
                        <a:rPr lang="en-US" sz="1800" kern="100">
                          <a:effectLst/>
                          <a:latin typeface="Tahoma" panose="020B0604030504040204" pitchFamily="34" charset="0"/>
                          <a:ea typeface="Tahoma" panose="020B0604030504040204" pitchFamily="34" charset="0"/>
                          <a:cs typeface="Tahoma" panose="020B0604030504040204" pitchFamily="34" charset="0"/>
                        </a:rPr>
                        <a:t>7</a:t>
                      </a:r>
                      <a:endParaRPr lang="en-US" sz="1400" kern="10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tc>
                <a:tc>
                  <a:txBody>
                    <a:bodyPr/>
                    <a:lstStyle/>
                    <a:p>
                      <a:pPr marL="0" marR="0" algn="just">
                        <a:lnSpc>
                          <a:spcPct val="115000"/>
                        </a:lnSpc>
                        <a:spcBef>
                          <a:spcPts val="0"/>
                        </a:spcBef>
                        <a:spcAft>
                          <a:spcPts val="0"/>
                        </a:spcAft>
                      </a:pP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Trình</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bày</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báo</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cáo</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chính</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trị</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(B/c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tóm</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tắt</a:t>
                      </a:r>
                      <a:r>
                        <a:rPr lang="en-US" sz="1800" kern="100" spc="-50" dirty="0">
                          <a:effectLst/>
                          <a:latin typeface="Tahoma" panose="020B0604030504040204" pitchFamily="34" charset="0"/>
                          <a:ea typeface="Tahoma" panose="020B0604030504040204" pitchFamily="34" charset="0"/>
                          <a:cs typeface="Tahoma" panose="020B0604030504040204" pitchFamily="34" charset="0"/>
                        </a:rPr>
                        <a:t>)</a:t>
                      </a:r>
                      <a:endParaRPr lang="en-US" sz="1400" kern="10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tc>
                <a:extLst>
                  <a:ext uri="{0D108BD9-81ED-4DB2-BD59-A6C34878D82A}">
                    <a16:rowId xmlns:a16="http://schemas.microsoft.com/office/drawing/2014/main" val="2096778143"/>
                  </a:ext>
                </a:extLst>
              </a:tr>
              <a:tr h="486501">
                <a:tc>
                  <a:txBody>
                    <a:bodyPr/>
                    <a:lstStyle/>
                    <a:p>
                      <a:pPr marL="0" marR="0" algn="ctr">
                        <a:lnSpc>
                          <a:spcPct val="115000"/>
                        </a:lnSpc>
                        <a:spcBef>
                          <a:spcPts val="0"/>
                        </a:spcBef>
                        <a:spcAft>
                          <a:spcPts val="0"/>
                        </a:spcAft>
                      </a:pPr>
                      <a:r>
                        <a:rPr lang="en-US" sz="1800" kern="100">
                          <a:effectLst/>
                          <a:latin typeface="Tahoma" panose="020B0604030504040204" pitchFamily="34" charset="0"/>
                          <a:ea typeface="Tahoma" panose="020B0604030504040204" pitchFamily="34" charset="0"/>
                          <a:cs typeface="Tahoma" panose="020B0604030504040204" pitchFamily="34" charset="0"/>
                        </a:rPr>
                        <a:t>8</a:t>
                      </a:r>
                      <a:endParaRPr lang="en-US" sz="1400" kern="10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tc>
                <a:tc>
                  <a:txBody>
                    <a:bodyPr/>
                    <a:lstStyle/>
                    <a:p>
                      <a:pPr marL="0" marR="0" algn="just">
                        <a:lnSpc>
                          <a:spcPct val="115000"/>
                        </a:lnSpc>
                        <a:spcBef>
                          <a:spcPts val="0"/>
                        </a:spcBef>
                        <a:spcAft>
                          <a:spcPts val="0"/>
                        </a:spcAft>
                      </a:pP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Trình</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bày</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báo</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cáo</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kiểm</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điểm</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BCH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khóa</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XI</a:t>
                      </a:r>
                      <a:endParaRPr lang="en-US" sz="1400" kern="10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tc>
                <a:extLst>
                  <a:ext uri="{0D108BD9-81ED-4DB2-BD59-A6C34878D82A}">
                    <a16:rowId xmlns:a16="http://schemas.microsoft.com/office/drawing/2014/main" val="3839859411"/>
                  </a:ext>
                </a:extLst>
              </a:tr>
            </a:tbl>
          </a:graphicData>
        </a:graphic>
      </p:graphicFrame>
    </p:spTree>
    <p:extLst>
      <p:ext uri="{BB962C8B-B14F-4D97-AF65-F5344CB8AC3E}">
        <p14:creationId xmlns:p14="http://schemas.microsoft.com/office/powerpoint/2010/main" val="12838890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BG Cờ Đảng" descr="A gold symbol on a red background&#10;&#10;Description automatically generated">
            <a:extLst>
              <a:ext uri="{FF2B5EF4-FFF2-40B4-BE49-F238E27FC236}">
                <a16:creationId xmlns:a16="http://schemas.microsoft.com/office/drawing/2014/main" id="{1F991CB8-DDF3-3BE9-1C22-13A1021C82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68" y="0"/>
            <a:ext cx="12187065" cy="6858000"/>
          </a:xfrm>
          <a:prstGeom prst="rect">
            <a:avLst/>
          </a:prstGeom>
        </p:spPr>
      </p:pic>
      <p:pic>
        <p:nvPicPr>
          <p:cNvPr id="37" name="Picture 36" descr="A red background with a circular pattern&#10;&#10;Description automatically generated">
            <a:extLst>
              <a:ext uri="{FF2B5EF4-FFF2-40B4-BE49-F238E27FC236}">
                <a16:creationId xmlns:a16="http://schemas.microsoft.com/office/drawing/2014/main" id="{2BCDEAD4-E130-3FE0-0EC2-EBA46E793B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67" y="0"/>
            <a:ext cx="12187066" cy="6858000"/>
          </a:xfrm>
          <a:prstGeom prst="rect">
            <a:avLst/>
          </a:prstGeom>
        </p:spPr>
      </p:pic>
      <p:grpSp>
        <p:nvGrpSpPr>
          <p:cNvPr id="28" name="Group 27">
            <a:extLst>
              <a:ext uri="{FF2B5EF4-FFF2-40B4-BE49-F238E27FC236}">
                <a16:creationId xmlns:a16="http://schemas.microsoft.com/office/drawing/2014/main" id="{7AF26D16-E44E-779B-25FF-867B938A7719}"/>
              </a:ext>
            </a:extLst>
          </p:cNvPr>
          <p:cNvGrpSpPr/>
          <p:nvPr/>
        </p:nvGrpSpPr>
        <p:grpSpPr>
          <a:xfrm>
            <a:off x="2881312" y="347906"/>
            <a:ext cx="6429375" cy="885848"/>
            <a:chOff x="2881312" y="716206"/>
            <a:chExt cx="6429375" cy="885848"/>
          </a:xfrm>
        </p:grpSpPr>
        <p:pic>
          <p:nvPicPr>
            <p:cNvPr id="26" name="Graphic 25">
              <a:extLst>
                <a:ext uri="{FF2B5EF4-FFF2-40B4-BE49-F238E27FC236}">
                  <a16:creationId xmlns:a16="http://schemas.microsoft.com/office/drawing/2014/main" id="{3DD17228-8568-5C3E-70D9-9E18E5004D1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881312" y="716206"/>
              <a:ext cx="6429375" cy="9525"/>
            </a:xfrm>
            <a:prstGeom prst="rect">
              <a:avLst/>
            </a:prstGeom>
          </p:spPr>
        </p:pic>
        <p:pic>
          <p:nvPicPr>
            <p:cNvPr id="27" name="Graphic 26">
              <a:extLst>
                <a:ext uri="{FF2B5EF4-FFF2-40B4-BE49-F238E27FC236}">
                  <a16:creationId xmlns:a16="http://schemas.microsoft.com/office/drawing/2014/main" id="{719EB7A6-737B-C89F-2840-92D25F84F99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881312" y="1592529"/>
              <a:ext cx="6429375" cy="9525"/>
            </a:xfrm>
            <a:prstGeom prst="rect">
              <a:avLst/>
            </a:prstGeom>
          </p:spPr>
        </p:pic>
      </p:grpSp>
      <p:sp>
        <p:nvSpPr>
          <p:cNvPr id="21" name="TextBox 20">
            <a:extLst>
              <a:ext uri="{FF2B5EF4-FFF2-40B4-BE49-F238E27FC236}">
                <a16:creationId xmlns:a16="http://schemas.microsoft.com/office/drawing/2014/main" id="{095155DA-8E6D-2C2D-0C69-F330E283427E}"/>
              </a:ext>
            </a:extLst>
          </p:cNvPr>
          <p:cNvSpPr txBox="1"/>
          <p:nvPr/>
        </p:nvSpPr>
        <p:spPr>
          <a:xfrm>
            <a:off x="2384886" y="467705"/>
            <a:ext cx="7422225" cy="766049"/>
          </a:xfrm>
          <a:prstGeom prst="rect">
            <a:avLst/>
          </a:prstGeom>
          <a:noFill/>
        </p:spPr>
        <p:txBody>
          <a:bodyPr wrap="none" lIns="91440" tIns="45720" rIns="91440" bIns="57600" rtlCol="0">
            <a:spAutoFit/>
          </a:bodyPr>
          <a:lstStyle/>
          <a:p>
            <a:pPr algn="ctr"/>
            <a:r>
              <a:rPr lang="en-US" sz="4300" b="1" dirty="0">
                <a:gradFill>
                  <a:gsLst>
                    <a:gs pos="97980">
                      <a:srgbClr val="F9E2BA"/>
                    </a:gs>
                    <a:gs pos="83000">
                      <a:srgbClr val="FBEED2"/>
                    </a:gs>
                    <a:gs pos="70000">
                      <a:srgbClr val="D9BFA1"/>
                    </a:gs>
                    <a:gs pos="51000">
                      <a:srgbClr val="E8CFA1"/>
                    </a:gs>
                    <a:gs pos="31000">
                      <a:srgbClr val="FADBA2"/>
                    </a:gs>
                    <a:gs pos="0">
                      <a:srgbClr val="FBEFD0"/>
                    </a:gs>
                  </a:gsLst>
                  <a:lin ang="0" scaled="0"/>
                </a:gradFill>
                <a:effectLst>
                  <a:outerShdw blurRad="50800" dist="38100" dir="2700000" algn="tl" rotWithShape="0">
                    <a:prstClr val="black">
                      <a:alpha val="40000"/>
                    </a:prstClr>
                  </a:outerShdw>
                </a:effectLst>
                <a:latin typeface="Baskerville" panose="02020502070401020303" pitchFamily="18" charset="0"/>
                <a:ea typeface="Baskerville" panose="02020502070401020303" pitchFamily="18" charset="0"/>
              </a:rPr>
              <a:t>CHƯƠNG TRÌNH ĐẠI HỘI</a:t>
            </a:r>
            <a:endParaRPr lang="vi-VN" sz="2500" b="1" dirty="0">
              <a:gradFill>
                <a:gsLst>
                  <a:gs pos="97980">
                    <a:srgbClr val="F9E2BA"/>
                  </a:gs>
                  <a:gs pos="83000">
                    <a:srgbClr val="FBEED2"/>
                  </a:gs>
                  <a:gs pos="70000">
                    <a:srgbClr val="D9BFA1"/>
                  </a:gs>
                  <a:gs pos="51000">
                    <a:srgbClr val="E8CFA1"/>
                  </a:gs>
                  <a:gs pos="31000">
                    <a:srgbClr val="FADBA2"/>
                  </a:gs>
                  <a:gs pos="0">
                    <a:srgbClr val="FBEFD0"/>
                  </a:gs>
                </a:gsLst>
                <a:lin ang="0" scaled="0"/>
              </a:gradFill>
              <a:effectLst>
                <a:outerShdw blurRad="50800" dist="38100" dir="2700000" algn="tl" rotWithShape="0">
                  <a:prstClr val="black">
                    <a:alpha val="40000"/>
                  </a:prstClr>
                </a:outerShdw>
              </a:effectLst>
              <a:latin typeface="Baskerville" panose="02020502070401020303" pitchFamily="18" charset="0"/>
              <a:ea typeface="Baskerville" panose="02020502070401020303" pitchFamily="18" charset="0"/>
            </a:endParaRPr>
          </a:p>
        </p:txBody>
      </p:sp>
      <p:pic>
        <p:nvPicPr>
          <p:cNvPr id="38" name="Light">
            <a:extLst>
              <a:ext uri="{FF2B5EF4-FFF2-40B4-BE49-F238E27FC236}">
                <a16:creationId xmlns:a16="http://schemas.microsoft.com/office/drawing/2014/main" id="{322FDE0D-6929-C758-F83C-4367D801C4DD}"/>
              </a:ext>
            </a:extLst>
          </p:cNvPr>
          <p:cNvPicPr>
            <a:picLocks noChangeAspect="1"/>
          </p:cNvPicPr>
          <p:nvPr/>
        </p:nvPicPr>
        <p:blipFill rotWithShape="1">
          <a:blip r:embed="rId6">
            <a:duotone>
              <a:schemeClr val="accent2">
                <a:shade val="45000"/>
                <a:satMod val="135000"/>
              </a:schemeClr>
              <a:prstClr val="white"/>
            </a:duotone>
          </a:blip>
          <a:srcRect t="17637" r="2814" b="31905"/>
          <a:stretch/>
        </p:blipFill>
        <p:spPr>
          <a:xfrm>
            <a:off x="2448451" y="-162561"/>
            <a:ext cx="7295096" cy="848419"/>
          </a:xfrm>
          <a:custGeom>
            <a:avLst/>
            <a:gdLst>
              <a:gd name="connsiteX0" fmla="*/ 0 w 7506518"/>
              <a:gd name="connsiteY0" fmla="*/ 0 h 1681655"/>
              <a:gd name="connsiteX1" fmla="*/ 7506519 w 7506518"/>
              <a:gd name="connsiteY1" fmla="*/ 0 h 1681655"/>
              <a:gd name="connsiteX2" fmla="*/ 7506519 w 7506518"/>
              <a:gd name="connsiteY2" fmla="*/ 1681655 h 1681655"/>
              <a:gd name="connsiteX3" fmla="*/ 0 w 7506518"/>
              <a:gd name="connsiteY3" fmla="*/ 1681655 h 1681655"/>
            </a:gdLst>
            <a:ahLst/>
            <a:cxnLst>
              <a:cxn ang="0">
                <a:pos x="connsiteX0" y="connsiteY0"/>
              </a:cxn>
              <a:cxn ang="0">
                <a:pos x="connsiteX1" y="connsiteY1"/>
              </a:cxn>
              <a:cxn ang="0">
                <a:pos x="connsiteX2" y="connsiteY2"/>
              </a:cxn>
              <a:cxn ang="0">
                <a:pos x="connsiteX3" y="connsiteY3"/>
              </a:cxn>
            </a:cxnLst>
            <a:rect l="l" t="t" r="r" b="b"/>
            <a:pathLst>
              <a:path w="7506518" h="1681655">
                <a:moveTo>
                  <a:pt x="0" y="0"/>
                </a:moveTo>
                <a:lnTo>
                  <a:pt x="7506519" y="0"/>
                </a:lnTo>
                <a:lnTo>
                  <a:pt x="7506519" y="1681655"/>
                </a:lnTo>
                <a:lnTo>
                  <a:pt x="0" y="1681655"/>
                </a:lnTo>
                <a:close/>
              </a:path>
            </a:pathLst>
          </a:custGeom>
        </p:spPr>
      </p:pic>
      <p:grpSp>
        <p:nvGrpSpPr>
          <p:cNvPr id="15" name="Group 14">
            <a:extLst>
              <a:ext uri="{FF2B5EF4-FFF2-40B4-BE49-F238E27FC236}">
                <a16:creationId xmlns:a16="http://schemas.microsoft.com/office/drawing/2014/main" id="{94129F7D-9F40-0FF8-CDD4-926DCD8CF03E}"/>
              </a:ext>
            </a:extLst>
          </p:cNvPr>
          <p:cNvGrpSpPr/>
          <p:nvPr/>
        </p:nvGrpSpPr>
        <p:grpSpPr>
          <a:xfrm>
            <a:off x="470842" y="201094"/>
            <a:ext cx="2076410" cy="865283"/>
            <a:chOff x="4762196" y="2546149"/>
            <a:chExt cx="4411048" cy="1765702"/>
          </a:xfrm>
        </p:grpSpPr>
        <p:pic>
          <p:nvPicPr>
            <p:cNvPr id="20" name="Picture 19" descr="A red flag with a yellow symbol&#10;&#10;Description automatically generated">
              <a:extLst>
                <a:ext uri="{FF2B5EF4-FFF2-40B4-BE49-F238E27FC236}">
                  <a16:creationId xmlns:a16="http://schemas.microsoft.com/office/drawing/2014/main" id="{38B03488-3B7D-A42A-11B3-B446FE38304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762196" y="2552500"/>
              <a:ext cx="2667608" cy="1752999"/>
            </a:xfrm>
            <a:prstGeom prst="rect">
              <a:avLst/>
            </a:prstGeom>
          </p:spPr>
        </p:pic>
        <p:pic>
          <p:nvPicPr>
            <p:cNvPr id="23" name="Picture 22" descr="A red flag with a yellow star&#10;&#10;Description automatically generated">
              <a:extLst>
                <a:ext uri="{FF2B5EF4-FFF2-40B4-BE49-F238E27FC236}">
                  <a16:creationId xmlns:a16="http://schemas.microsoft.com/office/drawing/2014/main" id="{86CAB57D-FD51-7698-C917-F0E181655D2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505636" y="2546149"/>
              <a:ext cx="2667608" cy="1765702"/>
            </a:xfrm>
            <a:prstGeom prst="rect">
              <a:avLst/>
            </a:prstGeom>
          </p:spPr>
        </p:pic>
      </p:grpSp>
      <p:grpSp>
        <p:nvGrpSpPr>
          <p:cNvPr id="60" name="Group 59">
            <a:extLst>
              <a:ext uri="{FF2B5EF4-FFF2-40B4-BE49-F238E27FC236}">
                <a16:creationId xmlns:a16="http://schemas.microsoft.com/office/drawing/2014/main" id="{A2F074EE-3F2D-4316-59F1-56FFD36FF369}"/>
              </a:ext>
            </a:extLst>
          </p:cNvPr>
          <p:cNvGrpSpPr/>
          <p:nvPr/>
        </p:nvGrpSpPr>
        <p:grpSpPr>
          <a:xfrm>
            <a:off x="283631" y="1063264"/>
            <a:ext cx="11624733" cy="5727003"/>
            <a:chOff x="1675842" y="1489777"/>
            <a:chExt cx="8840316" cy="4574187"/>
          </a:xfrm>
        </p:grpSpPr>
        <p:grpSp>
          <p:nvGrpSpPr>
            <p:cNvPr id="61" name="Group 60">
              <a:extLst>
                <a:ext uri="{FF2B5EF4-FFF2-40B4-BE49-F238E27FC236}">
                  <a16:creationId xmlns:a16="http://schemas.microsoft.com/office/drawing/2014/main" id="{ADFC368F-424E-0870-7290-E58EE8D227C0}"/>
                </a:ext>
              </a:extLst>
            </p:cNvPr>
            <p:cNvGrpSpPr/>
            <p:nvPr/>
          </p:nvGrpSpPr>
          <p:grpSpPr>
            <a:xfrm>
              <a:off x="1675842" y="1831372"/>
              <a:ext cx="8840316" cy="4232592"/>
              <a:chOff x="1675842" y="1831372"/>
              <a:chExt cx="8840316" cy="4232592"/>
            </a:xfrm>
          </p:grpSpPr>
          <p:pic>
            <p:nvPicPr>
              <p:cNvPr id="64" name="Graphic 9">
                <a:extLst>
                  <a:ext uri="{FF2B5EF4-FFF2-40B4-BE49-F238E27FC236}">
                    <a16:creationId xmlns:a16="http://schemas.microsoft.com/office/drawing/2014/main" id="{D6B45B34-0DBF-7650-BC95-5C6EA23BE216}"/>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675842" y="1831372"/>
                <a:ext cx="8840316" cy="4232592"/>
              </a:xfrm>
              <a:prstGeom prst="rect">
                <a:avLst/>
              </a:prstGeom>
            </p:spPr>
          </p:pic>
          <p:pic>
            <p:nvPicPr>
              <p:cNvPr id="65" name="Picture 64" descr="A circular pattern with a star in center&#10;&#10;Description automatically generated">
                <a:extLst>
                  <a:ext uri="{FF2B5EF4-FFF2-40B4-BE49-F238E27FC236}">
                    <a16:creationId xmlns:a16="http://schemas.microsoft.com/office/drawing/2014/main" id="{D0FF601F-3D1E-C15B-2916-02AAF86036F8}"/>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10800000">
                <a:off x="1781398" y="1950881"/>
                <a:ext cx="8629204" cy="3988170"/>
              </a:xfrm>
              <a:prstGeom prst="rect">
                <a:avLst/>
              </a:prstGeom>
            </p:spPr>
          </p:pic>
        </p:grpSp>
        <p:pic>
          <p:nvPicPr>
            <p:cNvPr id="62" name="Light">
              <a:extLst>
                <a:ext uri="{FF2B5EF4-FFF2-40B4-BE49-F238E27FC236}">
                  <a16:creationId xmlns:a16="http://schemas.microsoft.com/office/drawing/2014/main" id="{9F603607-5DAD-EB0B-6382-8A8DC1586D14}"/>
                </a:ext>
              </a:extLst>
            </p:cNvPr>
            <p:cNvPicPr>
              <a:picLocks noChangeAspect="1"/>
            </p:cNvPicPr>
            <p:nvPr/>
          </p:nvPicPr>
          <p:blipFill rotWithShape="1">
            <a:blip r:embed="rId6">
              <a:duotone>
                <a:schemeClr val="accent2">
                  <a:shade val="45000"/>
                  <a:satMod val="135000"/>
                </a:schemeClr>
                <a:prstClr val="white"/>
              </a:duotone>
            </a:blip>
            <a:srcRect t="17637" r="2814" b="31905"/>
            <a:stretch/>
          </p:blipFill>
          <p:spPr>
            <a:xfrm rot="10800000">
              <a:off x="2468666" y="1489777"/>
              <a:ext cx="7295096" cy="848419"/>
            </a:xfrm>
            <a:custGeom>
              <a:avLst/>
              <a:gdLst>
                <a:gd name="connsiteX0" fmla="*/ 0 w 7506518"/>
                <a:gd name="connsiteY0" fmla="*/ 0 h 1681655"/>
                <a:gd name="connsiteX1" fmla="*/ 7506519 w 7506518"/>
                <a:gd name="connsiteY1" fmla="*/ 0 h 1681655"/>
                <a:gd name="connsiteX2" fmla="*/ 7506519 w 7506518"/>
                <a:gd name="connsiteY2" fmla="*/ 1681655 h 1681655"/>
                <a:gd name="connsiteX3" fmla="*/ 0 w 7506518"/>
                <a:gd name="connsiteY3" fmla="*/ 1681655 h 1681655"/>
              </a:gdLst>
              <a:ahLst/>
              <a:cxnLst>
                <a:cxn ang="0">
                  <a:pos x="connsiteX0" y="connsiteY0"/>
                </a:cxn>
                <a:cxn ang="0">
                  <a:pos x="connsiteX1" y="connsiteY1"/>
                </a:cxn>
                <a:cxn ang="0">
                  <a:pos x="connsiteX2" y="connsiteY2"/>
                </a:cxn>
                <a:cxn ang="0">
                  <a:pos x="connsiteX3" y="connsiteY3"/>
                </a:cxn>
              </a:cxnLst>
              <a:rect l="l" t="t" r="r" b="b"/>
              <a:pathLst>
                <a:path w="7506518" h="1681655">
                  <a:moveTo>
                    <a:pt x="0" y="0"/>
                  </a:moveTo>
                  <a:lnTo>
                    <a:pt x="7506519" y="0"/>
                  </a:lnTo>
                  <a:lnTo>
                    <a:pt x="7506519" y="1681655"/>
                  </a:lnTo>
                  <a:lnTo>
                    <a:pt x="0" y="1681655"/>
                  </a:lnTo>
                  <a:close/>
                </a:path>
              </a:pathLst>
            </a:custGeom>
          </p:spPr>
        </p:pic>
      </p:grpSp>
      <p:graphicFrame>
        <p:nvGraphicFramePr>
          <p:cNvPr id="2" name="Table 1"/>
          <p:cNvGraphicFramePr>
            <a:graphicFrameLocks noGrp="1"/>
          </p:cNvGraphicFramePr>
          <p:nvPr>
            <p:extLst>
              <p:ext uri="{D42A27DB-BD31-4B8C-83A1-F6EECF244321}">
                <p14:modId xmlns:p14="http://schemas.microsoft.com/office/powerpoint/2010/main" val="2301469309"/>
              </p:ext>
            </p:extLst>
          </p:nvPr>
        </p:nvGraphicFramePr>
        <p:xfrm>
          <a:off x="661578" y="1649633"/>
          <a:ext cx="10922000" cy="4759632"/>
        </p:xfrm>
        <a:graphic>
          <a:graphicData uri="http://schemas.openxmlformats.org/drawingml/2006/table">
            <a:tbl>
              <a:tblPr firstRow="1" firstCol="1" lastRow="1" lastCol="1" bandRow="1" bandCol="1">
                <a:tableStyleId>{0E3FDE45-AF77-4B5C-9715-49D594BDF05E}</a:tableStyleId>
              </a:tblPr>
              <a:tblGrid>
                <a:gridCol w="889365">
                  <a:extLst>
                    <a:ext uri="{9D8B030D-6E8A-4147-A177-3AD203B41FA5}">
                      <a16:colId xmlns:a16="http://schemas.microsoft.com/office/drawing/2014/main" val="1401052072"/>
                    </a:ext>
                  </a:extLst>
                </a:gridCol>
                <a:gridCol w="10032635">
                  <a:extLst>
                    <a:ext uri="{9D8B030D-6E8A-4147-A177-3AD203B41FA5}">
                      <a16:colId xmlns:a16="http://schemas.microsoft.com/office/drawing/2014/main" val="754079993"/>
                    </a:ext>
                  </a:extLst>
                </a:gridCol>
              </a:tblGrid>
              <a:tr h="527752">
                <a:tc>
                  <a:txBody>
                    <a:bodyPr/>
                    <a:lstStyle/>
                    <a:p>
                      <a:pPr marL="0" marR="0" algn="ctr">
                        <a:lnSpc>
                          <a:spcPct val="115000"/>
                        </a:lnSpc>
                        <a:spcBef>
                          <a:spcPts val="0"/>
                        </a:spcBef>
                        <a:spcAft>
                          <a:spcPts val="0"/>
                        </a:spcAft>
                      </a:pPr>
                      <a:r>
                        <a:rPr lang="en-US" sz="1800" kern="100" dirty="0">
                          <a:effectLst/>
                          <a:latin typeface="Tahoma" panose="020B0604030504040204" pitchFamily="34" charset="0"/>
                          <a:ea typeface="Tahoma" panose="020B0604030504040204" pitchFamily="34" charset="0"/>
                          <a:cs typeface="Tahoma" panose="020B0604030504040204" pitchFamily="34" charset="0"/>
                        </a:rPr>
                        <a:t>9</a:t>
                      </a:r>
                    </a:p>
                  </a:txBody>
                  <a:tcPr marL="66391" marR="66391" marT="0" marB="0" anchor="ctr"/>
                </a:tc>
                <a:tc>
                  <a:txBody>
                    <a:bodyPr/>
                    <a:lstStyle/>
                    <a:p>
                      <a:pPr marL="0" marR="0" algn="just">
                        <a:lnSpc>
                          <a:spcPct val="115000"/>
                        </a:lnSpc>
                        <a:spcBef>
                          <a:spcPts val="0"/>
                        </a:spcBef>
                        <a:spcAft>
                          <a:spcPts val="0"/>
                        </a:spcAft>
                      </a:pP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Đại</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hội</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thảo</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luận</a:t>
                      </a:r>
                      <a:endParaRPr lang="en-US" sz="1800" kern="100" dirty="0">
                        <a:effectLst/>
                        <a:latin typeface="Tahoma" panose="020B0604030504040204" pitchFamily="34" charset="0"/>
                        <a:ea typeface="Tahoma" panose="020B0604030504040204" pitchFamily="34" charset="0"/>
                        <a:cs typeface="Tahoma" panose="020B0604030504040204" pitchFamily="34" charset="0"/>
                      </a:endParaRPr>
                    </a:p>
                  </a:txBody>
                  <a:tcPr marL="66391" marR="66391" marT="0" marB="0" anchor="ctr"/>
                </a:tc>
                <a:extLst>
                  <a:ext uri="{0D108BD9-81ED-4DB2-BD59-A6C34878D82A}">
                    <a16:rowId xmlns:a16="http://schemas.microsoft.com/office/drawing/2014/main" val="9087197"/>
                  </a:ext>
                </a:extLst>
              </a:tr>
              <a:tr h="527752">
                <a:tc>
                  <a:txBody>
                    <a:bodyPr/>
                    <a:lstStyle/>
                    <a:p>
                      <a:pPr marL="0" marR="0" algn="ctr">
                        <a:lnSpc>
                          <a:spcPct val="115000"/>
                        </a:lnSpc>
                        <a:spcBef>
                          <a:spcPts val="0"/>
                        </a:spcBef>
                        <a:spcAft>
                          <a:spcPts val="0"/>
                        </a:spcAft>
                      </a:pPr>
                      <a:r>
                        <a:rPr lang="en-US" sz="1800" kern="100" dirty="0">
                          <a:effectLst/>
                          <a:latin typeface="Tahoma" panose="020B0604030504040204" pitchFamily="34" charset="0"/>
                          <a:ea typeface="Tahoma" panose="020B0604030504040204" pitchFamily="34" charset="0"/>
                          <a:cs typeface="Tahoma" panose="020B0604030504040204" pitchFamily="34" charset="0"/>
                        </a:rPr>
                        <a:t>10</a:t>
                      </a:r>
                    </a:p>
                  </a:txBody>
                  <a:tcPr marL="66391" marR="66391" marT="0" marB="0" anchor="ctr"/>
                </a:tc>
                <a:tc>
                  <a:txBody>
                    <a:bodyPr/>
                    <a:lstStyle/>
                    <a:p>
                      <a:pPr marL="0" marR="0" algn="just">
                        <a:lnSpc>
                          <a:spcPct val="115000"/>
                        </a:lnSpc>
                        <a:spcBef>
                          <a:spcPts val="0"/>
                        </a:spcBef>
                        <a:spcAft>
                          <a:spcPts val="0"/>
                        </a:spcAft>
                      </a:pP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Đại</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biểu</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cấp</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trên</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phát</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biểu</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ý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kiến</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chỉ</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đạo</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đại</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hội</a:t>
                      </a:r>
                      <a:endParaRPr lang="en-US" sz="1800" kern="100" dirty="0">
                        <a:effectLst/>
                        <a:latin typeface="Tahoma" panose="020B0604030504040204" pitchFamily="34" charset="0"/>
                        <a:ea typeface="Tahoma" panose="020B0604030504040204" pitchFamily="34" charset="0"/>
                        <a:cs typeface="Tahoma" panose="020B0604030504040204" pitchFamily="34" charset="0"/>
                      </a:endParaRPr>
                    </a:p>
                  </a:txBody>
                  <a:tcPr marL="66391" marR="66391" marT="0" marB="0" anchor="ctr"/>
                </a:tc>
                <a:extLst>
                  <a:ext uri="{0D108BD9-81ED-4DB2-BD59-A6C34878D82A}">
                    <a16:rowId xmlns:a16="http://schemas.microsoft.com/office/drawing/2014/main" val="602880353"/>
                  </a:ext>
                </a:extLst>
              </a:tr>
              <a:tr h="527752">
                <a:tc>
                  <a:txBody>
                    <a:bodyPr/>
                    <a:lstStyle/>
                    <a:p>
                      <a:pPr marL="0" marR="0" algn="ctr">
                        <a:lnSpc>
                          <a:spcPct val="115000"/>
                        </a:lnSpc>
                        <a:spcBef>
                          <a:spcPts val="0"/>
                        </a:spcBef>
                        <a:spcAft>
                          <a:spcPts val="0"/>
                        </a:spcAft>
                      </a:pPr>
                      <a:r>
                        <a:rPr lang="en-US" sz="1800" kern="100">
                          <a:effectLst/>
                          <a:latin typeface="Tahoma" panose="020B0604030504040204" pitchFamily="34" charset="0"/>
                          <a:ea typeface="Tahoma" panose="020B0604030504040204" pitchFamily="34" charset="0"/>
                          <a:cs typeface="Tahoma" panose="020B0604030504040204" pitchFamily="34" charset="0"/>
                        </a:rPr>
                        <a:t>11</a:t>
                      </a:r>
                    </a:p>
                  </a:txBody>
                  <a:tcPr marL="66391" marR="66391" marT="0" marB="0" anchor="ctr"/>
                </a:tc>
                <a:tc>
                  <a:txBody>
                    <a:bodyPr/>
                    <a:lstStyle/>
                    <a:p>
                      <a:pPr marL="0" marR="0" algn="just">
                        <a:lnSpc>
                          <a:spcPct val="115000"/>
                        </a:lnSpc>
                        <a:spcBef>
                          <a:spcPts val="0"/>
                        </a:spcBef>
                        <a:spcAft>
                          <a:spcPts val="0"/>
                        </a:spcAft>
                      </a:pP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Thực</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hiện</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quy</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trình</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bầu</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cử</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BCH </a:t>
                      </a:r>
                      <a:endParaRPr lang="en-US" sz="1800" kern="100" dirty="0">
                        <a:effectLst/>
                        <a:latin typeface="Tahoma" panose="020B0604030504040204" pitchFamily="34" charset="0"/>
                        <a:ea typeface="Tahoma" panose="020B0604030504040204" pitchFamily="34" charset="0"/>
                        <a:cs typeface="Tahoma" panose="020B0604030504040204" pitchFamily="34" charset="0"/>
                      </a:endParaRPr>
                    </a:p>
                  </a:txBody>
                  <a:tcPr marL="66391" marR="66391" marT="0" marB="0" anchor="ctr"/>
                </a:tc>
                <a:extLst>
                  <a:ext uri="{0D108BD9-81ED-4DB2-BD59-A6C34878D82A}">
                    <a16:rowId xmlns:a16="http://schemas.microsoft.com/office/drawing/2014/main" val="687493306"/>
                  </a:ext>
                </a:extLst>
              </a:tr>
              <a:tr h="527752">
                <a:tc>
                  <a:txBody>
                    <a:bodyPr/>
                    <a:lstStyle/>
                    <a:p>
                      <a:pPr marL="0" marR="0" algn="ctr">
                        <a:lnSpc>
                          <a:spcPct val="115000"/>
                        </a:lnSpc>
                        <a:spcBef>
                          <a:spcPts val="0"/>
                        </a:spcBef>
                        <a:spcAft>
                          <a:spcPts val="0"/>
                        </a:spcAft>
                      </a:pPr>
                      <a:r>
                        <a:rPr lang="en-US" sz="1800" kern="100">
                          <a:effectLst/>
                          <a:latin typeface="Tahoma" panose="020B0604030504040204" pitchFamily="34" charset="0"/>
                          <a:ea typeface="Tahoma" panose="020B0604030504040204" pitchFamily="34" charset="0"/>
                          <a:cs typeface="Tahoma" panose="020B0604030504040204" pitchFamily="34" charset="0"/>
                        </a:rPr>
                        <a:t>12</a:t>
                      </a:r>
                    </a:p>
                  </a:txBody>
                  <a:tcPr marL="66391" marR="66391" marT="0" marB="0" anchor="ctr"/>
                </a:tc>
                <a:tc>
                  <a:txBody>
                    <a:bodyPr/>
                    <a:lstStyle/>
                    <a:p>
                      <a:pPr marL="0" marR="0" algn="just">
                        <a:lnSpc>
                          <a:spcPct val="115000"/>
                        </a:lnSpc>
                        <a:spcBef>
                          <a:spcPts val="0"/>
                        </a:spcBef>
                        <a:spcAft>
                          <a:spcPts val="0"/>
                        </a:spcAft>
                      </a:pP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Đại</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hội</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tiếp</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tục</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thảo</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luận</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(02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tham</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luận</a:t>
                      </a:r>
                      <a:r>
                        <a:rPr lang="en-US" sz="1800" kern="100" spc="-50" dirty="0">
                          <a:effectLst/>
                          <a:latin typeface="Tahoma" panose="020B0604030504040204" pitchFamily="34" charset="0"/>
                          <a:ea typeface="Tahoma" panose="020B0604030504040204" pitchFamily="34" charset="0"/>
                          <a:cs typeface="Tahoma" panose="020B0604030504040204" pitchFamily="34" charset="0"/>
                        </a:rPr>
                        <a:t>)</a:t>
                      </a:r>
                      <a:endParaRPr lang="en-US" sz="1800" kern="100" dirty="0">
                        <a:effectLst/>
                        <a:latin typeface="Tahoma" panose="020B0604030504040204" pitchFamily="34" charset="0"/>
                        <a:ea typeface="Tahoma" panose="020B0604030504040204" pitchFamily="34" charset="0"/>
                        <a:cs typeface="Tahoma" panose="020B0604030504040204" pitchFamily="34" charset="0"/>
                      </a:endParaRPr>
                    </a:p>
                  </a:txBody>
                  <a:tcPr marL="66391" marR="66391" marT="0" marB="0" anchor="ctr"/>
                </a:tc>
                <a:extLst>
                  <a:ext uri="{0D108BD9-81ED-4DB2-BD59-A6C34878D82A}">
                    <a16:rowId xmlns:a16="http://schemas.microsoft.com/office/drawing/2014/main" val="3042610381"/>
                  </a:ext>
                </a:extLst>
              </a:tr>
              <a:tr h="527752">
                <a:tc>
                  <a:txBody>
                    <a:bodyPr/>
                    <a:lstStyle/>
                    <a:p>
                      <a:pPr marL="0" marR="0" algn="ctr">
                        <a:lnSpc>
                          <a:spcPct val="115000"/>
                        </a:lnSpc>
                        <a:spcBef>
                          <a:spcPts val="0"/>
                        </a:spcBef>
                        <a:spcAft>
                          <a:spcPts val="0"/>
                        </a:spcAft>
                      </a:pPr>
                      <a:r>
                        <a:rPr lang="en-US" sz="1800" kern="100">
                          <a:effectLst/>
                          <a:latin typeface="Tahoma" panose="020B0604030504040204" pitchFamily="34" charset="0"/>
                          <a:ea typeface="Tahoma" panose="020B0604030504040204" pitchFamily="34" charset="0"/>
                          <a:cs typeface="Tahoma" panose="020B0604030504040204" pitchFamily="34" charset="0"/>
                        </a:rPr>
                        <a:t>13</a:t>
                      </a:r>
                    </a:p>
                  </a:txBody>
                  <a:tcPr marL="66391" marR="66391" marT="0" marB="0" anchor="ctr"/>
                </a:tc>
                <a:tc>
                  <a:txBody>
                    <a:bodyPr/>
                    <a:lstStyle/>
                    <a:p>
                      <a:pPr marL="0" marR="0" algn="just">
                        <a:lnSpc>
                          <a:spcPct val="115000"/>
                        </a:lnSpc>
                        <a:spcBef>
                          <a:spcPts val="0"/>
                        </a:spcBef>
                        <a:spcAft>
                          <a:spcPts val="0"/>
                        </a:spcAft>
                      </a:pP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Công</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bố</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kết</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quả</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bầu</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BCH</a:t>
                      </a:r>
                      <a:endParaRPr lang="en-US" sz="1800" kern="100" dirty="0">
                        <a:effectLst/>
                        <a:latin typeface="Tahoma" panose="020B0604030504040204" pitchFamily="34" charset="0"/>
                        <a:ea typeface="Tahoma" panose="020B0604030504040204" pitchFamily="34" charset="0"/>
                        <a:cs typeface="Tahoma" panose="020B0604030504040204" pitchFamily="34" charset="0"/>
                      </a:endParaRPr>
                    </a:p>
                  </a:txBody>
                  <a:tcPr marL="66391" marR="66391" marT="0" marB="0" anchor="ctr"/>
                </a:tc>
                <a:extLst>
                  <a:ext uri="{0D108BD9-81ED-4DB2-BD59-A6C34878D82A}">
                    <a16:rowId xmlns:a16="http://schemas.microsoft.com/office/drawing/2014/main" val="2602173271"/>
                  </a:ext>
                </a:extLst>
              </a:tr>
              <a:tr h="796560">
                <a:tc>
                  <a:txBody>
                    <a:bodyPr/>
                    <a:lstStyle/>
                    <a:p>
                      <a:pPr marL="0" marR="0" algn="ctr">
                        <a:lnSpc>
                          <a:spcPct val="115000"/>
                        </a:lnSpc>
                        <a:spcBef>
                          <a:spcPts val="0"/>
                        </a:spcBef>
                        <a:spcAft>
                          <a:spcPts val="0"/>
                        </a:spcAft>
                      </a:pPr>
                      <a:r>
                        <a:rPr lang="en-US" sz="1800" kern="100">
                          <a:effectLst/>
                          <a:latin typeface="Tahoma" panose="020B0604030504040204" pitchFamily="34" charset="0"/>
                          <a:ea typeface="Tahoma" panose="020B0604030504040204" pitchFamily="34" charset="0"/>
                          <a:cs typeface="Tahoma" panose="020B0604030504040204" pitchFamily="34" charset="0"/>
                        </a:rPr>
                        <a:t>14</a:t>
                      </a:r>
                    </a:p>
                  </a:txBody>
                  <a:tcPr marL="66391" marR="66391" marT="0" marB="0" anchor="ctr"/>
                </a:tc>
                <a:tc>
                  <a:txBody>
                    <a:bodyPr/>
                    <a:lstStyle/>
                    <a:p>
                      <a:pPr marL="0" marR="0" algn="just">
                        <a:lnSpc>
                          <a:spcPct val="115000"/>
                        </a:lnSpc>
                        <a:spcBef>
                          <a:spcPts val="0"/>
                        </a:spcBef>
                        <a:spcAft>
                          <a:spcPts val="0"/>
                        </a:spcAft>
                      </a:pP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Đại</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hội</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nghỉ</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giải</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lao</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15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phút</a:t>
                      </a:r>
                      <a:endParaRPr lang="en-US" sz="1800" kern="100" dirty="0">
                        <a:effectLst/>
                        <a:latin typeface="Tahoma" panose="020B0604030504040204" pitchFamily="34" charset="0"/>
                        <a:ea typeface="Tahoma" panose="020B0604030504040204" pitchFamily="34" charset="0"/>
                        <a:cs typeface="Tahoma" panose="020B0604030504040204" pitchFamily="34" charset="0"/>
                      </a:endParaRPr>
                    </a:p>
                    <a:p>
                      <a:pPr marL="0" marR="0" algn="just">
                        <a:lnSpc>
                          <a:spcPct val="115000"/>
                        </a:lnSpc>
                        <a:spcBef>
                          <a:spcPts val="0"/>
                        </a:spcBef>
                        <a:spcAft>
                          <a:spcPts val="0"/>
                        </a:spcAft>
                      </a:pPr>
                      <a:r>
                        <a:rPr lang="en-US" sz="1800" kern="100" spc="-50" dirty="0">
                          <a:effectLst/>
                          <a:latin typeface="Tahoma" panose="020B0604030504040204" pitchFamily="34" charset="0"/>
                          <a:ea typeface="Tahoma" panose="020B0604030504040204" pitchFamily="34" charset="0"/>
                          <a:cs typeface="Tahoma" panose="020B0604030504040204" pitchFamily="34" charset="0"/>
                        </a:rPr>
                        <a:t>- BCH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Đảng</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bộ</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nhiệm</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kỳ</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2025- 2030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họp</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phiên</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thứ</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nhất</a:t>
                      </a:r>
                      <a:endParaRPr lang="en-US" sz="1800" kern="100" dirty="0">
                        <a:effectLst/>
                        <a:latin typeface="Tahoma" panose="020B0604030504040204" pitchFamily="34" charset="0"/>
                        <a:ea typeface="Tahoma" panose="020B0604030504040204" pitchFamily="34" charset="0"/>
                        <a:cs typeface="Tahoma" panose="020B0604030504040204" pitchFamily="34" charset="0"/>
                      </a:endParaRPr>
                    </a:p>
                  </a:txBody>
                  <a:tcPr marL="66391" marR="66391" marT="0" marB="0" anchor="ctr"/>
                </a:tc>
                <a:extLst>
                  <a:ext uri="{0D108BD9-81ED-4DB2-BD59-A6C34878D82A}">
                    <a16:rowId xmlns:a16="http://schemas.microsoft.com/office/drawing/2014/main" val="2906441555"/>
                  </a:ext>
                </a:extLst>
              </a:tr>
              <a:tr h="796560">
                <a:tc>
                  <a:txBody>
                    <a:bodyPr/>
                    <a:lstStyle/>
                    <a:p>
                      <a:pPr marL="0" marR="0" algn="ctr">
                        <a:lnSpc>
                          <a:spcPct val="115000"/>
                        </a:lnSpc>
                        <a:spcBef>
                          <a:spcPts val="0"/>
                        </a:spcBef>
                        <a:spcAft>
                          <a:spcPts val="0"/>
                        </a:spcAft>
                      </a:pPr>
                      <a:r>
                        <a:rPr lang="en-US" sz="1800" kern="100">
                          <a:effectLst/>
                          <a:latin typeface="Tahoma" panose="020B0604030504040204" pitchFamily="34" charset="0"/>
                          <a:ea typeface="Tahoma" panose="020B0604030504040204" pitchFamily="34" charset="0"/>
                          <a:cs typeface="Tahoma" panose="020B0604030504040204" pitchFamily="34" charset="0"/>
                        </a:rPr>
                        <a:t>15</a:t>
                      </a:r>
                    </a:p>
                  </a:txBody>
                  <a:tcPr marL="66391" marR="66391" marT="0" marB="0" anchor="ctr"/>
                </a:tc>
                <a:tc>
                  <a:txBody>
                    <a:bodyPr/>
                    <a:lstStyle/>
                    <a:p>
                      <a:pPr marL="0" marR="0" algn="just">
                        <a:lnSpc>
                          <a:spcPct val="115000"/>
                        </a:lnSpc>
                        <a:spcBef>
                          <a:spcPts val="0"/>
                        </a:spcBef>
                        <a:spcAft>
                          <a:spcPts val="0"/>
                        </a:spcAft>
                      </a:pP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Công</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bố</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kết</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quả</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bầu</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Ban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Thường</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vụ</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Bí</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thư</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Phó</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Bí</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thư</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Ủy</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ban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Kiểm</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tra</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Chủ</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nhiệm</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Ủy</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ban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Kiểm</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tra</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Đảng</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ủy</a:t>
                      </a:r>
                      <a:endParaRPr lang="en-US" sz="1800" kern="100" dirty="0">
                        <a:effectLst/>
                        <a:latin typeface="Tahoma" panose="020B0604030504040204" pitchFamily="34" charset="0"/>
                        <a:ea typeface="Tahoma" panose="020B0604030504040204" pitchFamily="34" charset="0"/>
                        <a:cs typeface="Tahoma" panose="020B0604030504040204" pitchFamily="34" charset="0"/>
                      </a:endParaRPr>
                    </a:p>
                  </a:txBody>
                  <a:tcPr marL="66391" marR="66391" marT="0" marB="0" anchor="ctr"/>
                </a:tc>
                <a:extLst>
                  <a:ext uri="{0D108BD9-81ED-4DB2-BD59-A6C34878D82A}">
                    <a16:rowId xmlns:a16="http://schemas.microsoft.com/office/drawing/2014/main" val="19251512"/>
                  </a:ext>
                </a:extLst>
              </a:tr>
              <a:tr h="527752">
                <a:tc>
                  <a:txBody>
                    <a:bodyPr/>
                    <a:lstStyle/>
                    <a:p>
                      <a:pPr marL="0" marR="0" algn="ctr">
                        <a:lnSpc>
                          <a:spcPct val="115000"/>
                        </a:lnSpc>
                        <a:spcBef>
                          <a:spcPts val="0"/>
                        </a:spcBef>
                        <a:spcAft>
                          <a:spcPts val="0"/>
                        </a:spcAft>
                      </a:pPr>
                      <a:r>
                        <a:rPr lang="en-US" sz="1800" kern="100">
                          <a:effectLst/>
                          <a:latin typeface="Tahoma" panose="020B0604030504040204" pitchFamily="34" charset="0"/>
                          <a:ea typeface="Tahoma" panose="020B0604030504040204" pitchFamily="34" charset="0"/>
                          <a:cs typeface="Tahoma" panose="020B0604030504040204" pitchFamily="34" charset="0"/>
                        </a:rPr>
                        <a:t>16</a:t>
                      </a:r>
                    </a:p>
                  </a:txBody>
                  <a:tcPr marL="66391" marR="66391" marT="0" marB="0" anchor="ctr"/>
                </a:tc>
                <a:tc>
                  <a:txBody>
                    <a:bodyPr/>
                    <a:lstStyle/>
                    <a:p>
                      <a:pPr marL="0" marR="0" algn="just">
                        <a:lnSpc>
                          <a:spcPct val="115000"/>
                        </a:lnSpc>
                        <a:spcBef>
                          <a:spcPts val="0"/>
                        </a:spcBef>
                        <a:spcAft>
                          <a:spcPts val="0"/>
                        </a:spcAft>
                      </a:pP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Bầu</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Đại</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biểu</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tham</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dự</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Đại</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hội</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Đảng</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bộ</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Thành</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phố</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Vinh</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khóa</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XXV</a:t>
                      </a:r>
                      <a:endParaRPr lang="en-US" sz="1800" kern="100" dirty="0">
                        <a:effectLst/>
                        <a:latin typeface="Tahoma" panose="020B0604030504040204" pitchFamily="34" charset="0"/>
                        <a:ea typeface="Tahoma" panose="020B0604030504040204" pitchFamily="34" charset="0"/>
                        <a:cs typeface="Tahoma" panose="020B0604030504040204" pitchFamily="34" charset="0"/>
                      </a:endParaRPr>
                    </a:p>
                  </a:txBody>
                  <a:tcPr marL="66391" marR="66391" marT="0" marB="0" anchor="ctr"/>
                </a:tc>
                <a:extLst>
                  <a:ext uri="{0D108BD9-81ED-4DB2-BD59-A6C34878D82A}">
                    <a16:rowId xmlns:a16="http://schemas.microsoft.com/office/drawing/2014/main" val="1824208457"/>
                  </a:ext>
                </a:extLst>
              </a:tr>
            </a:tbl>
          </a:graphicData>
        </a:graphic>
      </p:graphicFrame>
    </p:spTree>
    <p:extLst>
      <p:ext uri="{BB962C8B-B14F-4D97-AF65-F5344CB8AC3E}">
        <p14:creationId xmlns:p14="http://schemas.microsoft.com/office/powerpoint/2010/main" val="24592423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BG Cờ Đảng" descr="A gold symbol on a red background&#10;&#10;Description automatically generated">
            <a:extLst>
              <a:ext uri="{FF2B5EF4-FFF2-40B4-BE49-F238E27FC236}">
                <a16:creationId xmlns:a16="http://schemas.microsoft.com/office/drawing/2014/main" id="{1F991CB8-DDF3-3BE9-1C22-13A1021C82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68" y="0"/>
            <a:ext cx="12187065" cy="6858000"/>
          </a:xfrm>
          <a:prstGeom prst="rect">
            <a:avLst/>
          </a:prstGeom>
        </p:spPr>
      </p:pic>
      <p:pic>
        <p:nvPicPr>
          <p:cNvPr id="37" name="Picture 36" descr="A red background with a circular pattern&#10;&#10;Description automatically generated">
            <a:extLst>
              <a:ext uri="{FF2B5EF4-FFF2-40B4-BE49-F238E27FC236}">
                <a16:creationId xmlns:a16="http://schemas.microsoft.com/office/drawing/2014/main" id="{2BCDEAD4-E130-3FE0-0EC2-EBA46E793B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67" y="0"/>
            <a:ext cx="12187066" cy="6858000"/>
          </a:xfrm>
          <a:prstGeom prst="rect">
            <a:avLst/>
          </a:prstGeom>
        </p:spPr>
      </p:pic>
      <p:grpSp>
        <p:nvGrpSpPr>
          <p:cNvPr id="28" name="Group 27">
            <a:extLst>
              <a:ext uri="{FF2B5EF4-FFF2-40B4-BE49-F238E27FC236}">
                <a16:creationId xmlns:a16="http://schemas.microsoft.com/office/drawing/2014/main" id="{7AF26D16-E44E-779B-25FF-867B938A7719}"/>
              </a:ext>
            </a:extLst>
          </p:cNvPr>
          <p:cNvGrpSpPr/>
          <p:nvPr/>
        </p:nvGrpSpPr>
        <p:grpSpPr>
          <a:xfrm>
            <a:off x="2881312" y="347906"/>
            <a:ext cx="6429375" cy="885848"/>
            <a:chOff x="2881312" y="716206"/>
            <a:chExt cx="6429375" cy="885848"/>
          </a:xfrm>
        </p:grpSpPr>
        <p:pic>
          <p:nvPicPr>
            <p:cNvPr id="26" name="Graphic 25">
              <a:extLst>
                <a:ext uri="{FF2B5EF4-FFF2-40B4-BE49-F238E27FC236}">
                  <a16:creationId xmlns:a16="http://schemas.microsoft.com/office/drawing/2014/main" id="{3DD17228-8568-5C3E-70D9-9E18E5004D1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881312" y="716206"/>
              <a:ext cx="6429375" cy="9525"/>
            </a:xfrm>
            <a:prstGeom prst="rect">
              <a:avLst/>
            </a:prstGeom>
          </p:spPr>
        </p:pic>
        <p:pic>
          <p:nvPicPr>
            <p:cNvPr id="27" name="Graphic 26">
              <a:extLst>
                <a:ext uri="{FF2B5EF4-FFF2-40B4-BE49-F238E27FC236}">
                  <a16:creationId xmlns:a16="http://schemas.microsoft.com/office/drawing/2014/main" id="{719EB7A6-737B-C89F-2840-92D25F84F99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881312" y="1592529"/>
              <a:ext cx="6429375" cy="9525"/>
            </a:xfrm>
            <a:prstGeom prst="rect">
              <a:avLst/>
            </a:prstGeom>
          </p:spPr>
        </p:pic>
      </p:grpSp>
      <p:sp>
        <p:nvSpPr>
          <p:cNvPr id="21" name="TextBox 20">
            <a:extLst>
              <a:ext uri="{FF2B5EF4-FFF2-40B4-BE49-F238E27FC236}">
                <a16:creationId xmlns:a16="http://schemas.microsoft.com/office/drawing/2014/main" id="{095155DA-8E6D-2C2D-0C69-F330E283427E}"/>
              </a:ext>
            </a:extLst>
          </p:cNvPr>
          <p:cNvSpPr txBox="1"/>
          <p:nvPr/>
        </p:nvSpPr>
        <p:spPr>
          <a:xfrm>
            <a:off x="2384886" y="467705"/>
            <a:ext cx="7422225" cy="766049"/>
          </a:xfrm>
          <a:prstGeom prst="rect">
            <a:avLst/>
          </a:prstGeom>
          <a:noFill/>
        </p:spPr>
        <p:txBody>
          <a:bodyPr wrap="none" lIns="91440" tIns="45720" rIns="91440" bIns="57600" rtlCol="0">
            <a:spAutoFit/>
          </a:bodyPr>
          <a:lstStyle/>
          <a:p>
            <a:pPr algn="ctr"/>
            <a:r>
              <a:rPr lang="en-US" sz="4300" b="1" dirty="0">
                <a:gradFill>
                  <a:gsLst>
                    <a:gs pos="97980">
                      <a:srgbClr val="F9E2BA"/>
                    </a:gs>
                    <a:gs pos="83000">
                      <a:srgbClr val="FBEED2"/>
                    </a:gs>
                    <a:gs pos="70000">
                      <a:srgbClr val="D9BFA1"/>
                    </a:gs>
                    <a:gs pos="51000">
                      <a:srgbClr val="E8CFA1"/>
                    </a:gs>
                    <a:gs pos="31000">
                      <a:srgbClr val="FADBA2"/>
                    </a:gs>
                    <a:gs pos="0">
                      <a:srgbClr val="FBEFD0"/>
                    </a:gs>
                  </a:gsLst>
                  <a:lin ang="0" scaled="0"/>
                </a:gradFill>
                <a:effectLst>
                  <a:outerShdw blurRad="50800" dist="38100" dir="2700000" algn="tl" rotWithShape="0">
                    <a:prstClr val="black">
                      <a:alpha val="40000"/>
                    </a:prstClr>
                  </a:outerShdw>
                </a:effectLst>
                <a:latin typeface="Baskerville" panose="02020502070401020303" pitchFamily="18" charset="0"/>
                <a:ea typeface="Baskerville" panose="02020502070401020303" pitchFamily="18" charset="0"/>
              </a:rPr>
              <a:t>CHƯƠNG TRÌNH ĐẠI HỘI</a:t>
            </a:r>
            <a:endParaRPr lang="vi-VN" sz="2500" b="1" dirty="0">
              <a:gradFill>
                <a:gsLst>
                  <a:gs pos="97980">
                    <a:srgbClr val="F9E2BA"/>
                  </a:gs>
                  <a:gs pos="83000">
                    <a:srgbClr val="FBEED2"/>
                  </a:gs>
                  <a:gs pos="70000">
                    <a:srgbClr val="D9BFA1"/>
                  </a:gs>
                  <a:gs pos="51000">
                    <a:srgbClr val="E8CFA1"/>
                  </a:gs>
                  <a:gs pos="31000">
                    <a:srgbClr val="FADBA2"/>
                  </a:gs>
                  <a:gs pos="0">
                    <a:srgbClr val="FBEFD0"/>
                  </a:gs>
                </a:gsLst>
                <a:lin ang="0" scaled="0"/>
              </a:gradFill>
              <a:effectLst>
                <a:outerShdw blurRad="50800" dist="38100" dir="2700000" algn="tl" rotWithShape="0">
                  <a:prstClr val="black">
                    <a:alpha val="40000"/>
                  </a:prstClr>
                </a:outerShdw>
              </a:effectLst>
              <a:latin typeface="Baskerville" panose="02020502070401020303" pitchFamily="18" charset="0"/>
              <a:ea typeface="Baskerville" panose="02020502070401020303" pitchFamily="18" charset="0"/>
            </a:endParaRPr>
          </a:p>
        </p:txBody>
      </p:sp>
      <p:pic>
        <p:nvPicPr>
          <p:cNvPr id="38" name="Light">
            <a:extLst>
              <a:ext uri="{FF2B5EF4-FFF2-40B4-BE49-F238E27FC236}">
                <a16:creationId xmlns:a16="http://schemas.microsoft.com/office/drawing/2014/main" id="{322FDE0D-6929-C758-F83C-4367D801C4DD}"/>
              </a:ext>
            </a:extLst>
          </p:cNvPr>
          <p:cNvPicPr>
            <a:picLocks noChangeAspect="1"/>
          </p:cNvPicPr>
          <p:nvPr/>
        </p:nvPicPr>
        <p:blipFill rotWithShape="1">
          <a:blip r:embed="rId6">
            <a:duotone>
              <a:schemeClr val="accent2">
                <a:shade val="45000"/>
                <a:satMod val="135000"/>
              </a:schemeClr>
              <a:prstClr val="white"/>
            </a:duotone>
          </a:blip>
          <a:srcRect t="17637" r="2814" b="31905"/>
          <a:stretch/>
        </p:blipFill>
        <p:spPr>
          <a:xfrm>
            <a:off x="2448451" y="-162561"/>
            <a:ext cx="7295096" cy="848419"/>
          </a:xfrm>
          <a:custGeom>
            <a:avLst/>
            <a:gdLst>
              <a:gd name="connsiteX0" fmla="*/ 0 w 7506518"/>
              <a:gd name="connsiteY0" fmla="*/ 0 h 1681655"/>
              <a:gd name="connsiteX1" fmla="*/ 7506519 w 7506518"/>
              <a:gd name="connsiteY1" fmla="*/ 0 h 1681655"/>
              <a:gd name="connsiteX2" fmla="*/ 7506519 w 7506518"/>
              <a:gd name="connsiteY2" fmla="*/ 1681655 h 1681655"/>
              <a:gd name="connsiteX3" fmla="*/ 0 w 7506518"/>
              <a:gd name="connsiteY3" fmla="*/ 1681655 h 1681655"/>
            </a:gdLst>
            <a:ahLst/>
            <a:cxnLst>
              <a:cxn ang="0">
                <a:pos x="connsiteX0" y="connsiteY0"/>
              </a:cxn>
              <a:cxn ang="0">
                <a:pos x="connsiteX1" y="connsiteY1"/>
              </a:cxn>
              <a:cxn ang="0">
                <a:pos x="connsiteX2" y="connsiteY2"/>
              </a:cxn>
              <a:cxn ang="0">
                <a:pos x="connsiteX3" y="connsiteY3"/>
              </a:cxn>
            </a:cxnLst>
            <a:rect l="l" t="t" r="r" b="b"/>
            <a:pathLst>
              <a:path w="7506518" h="1681655">
                <a:moveTo>
                  <a:pt x="0" y="0"/>
                </a:moveTo>
                <a:lnTo>
                  <a:pt x="7506519" y="0"/>
                </a:lnTo>
                <a:lnTo>
                  <a:pt x="7506519" y="1681655"/>
                </a:lnTo>
                <a:lnTo>
                  <a:pt x="0" y="1681655"/>
                </a:lnTo>
                <a:close/>
              </a:path>
            </a:pathLst>
          </a:custGeom>
        </p:spPr>
      </p:pic>
      <p:grpSp>
        <p:nvGrpSpPr>
          <p:cNvPr id="15" name="Group 14">
            <a:extLst>
              <a:ext uri="{FF2B5EF4-FFF2-40B4-BE49-F238E27FC236}">
                <a16:creationId xmlns:a16="http://schemas.microsoft.com/office/drawing/2014/main" id="{94129F7D-9F40-0FF8-CDD4-926DCD8CF03E}"/>
              </a:ext>
            </a:extLst>
          </p:cNvPr>
          <p:cNvGrpSpPr/>
          <p:nvPr/>
        </p:nvGrpSpPr>
        <p:grpSpPr>
          <a:xfrm>
            <a:off x="470842" y="201094"/>
            <a:ext cx="2076410" cy="865283"/>
            <a:chOff x="4762196" y="2546149"/>
            <a:chExt cx="4411048" cy="1765702"/>
          </a:xfrm>
        </p:grpSpPr>
        <p:pic>
          <p:nvPicPr>
            <p:cNvPr id="20" name="Picture 19" descr="A red flag with a yellow symbol&#10;&#10;Description automatically generated">
              <a:extLst>
                <a:ext uri="{FF2B5EF4-FFF2-40B4-BE49-F238E27FC236}">
                  <a16:creationId xmlns:a16="http://schemas.microsoft.com/office/drawing/2014/main" id="{38B03488-3B7D-A42A-11B3-B446FE38304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762196" y="2552500"/>
              <a:ext cx="2667608" cy="1752999"/>
            </a:xfrm>
            <a:prstGeom prst="rect">
              <a:avLst/>
            </a:prstGeom>
          </p:spPr>
        </p:pic>
        <p:pic>
          <p:nvPicPr>
            <p:cNvPr id="23" name="Picture 22" descr="A red flag with a yellow star&#10;&#10;Description automatically generated">
              <a:extLst>
                <a:ext uri="{FF2B5EF4-FFF2-40B4-BE49-F238E27FC236}">
                  <a16:creationId xmlns:a16="http://schemas.microsoft.com/office/drawing/2014/main" id="{86CAB57D-FD51-7698-C917-F0E181655D2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505636" y="2546149"/>
              <a:ext cx="2667608" cy="1765702"/>
            </a:xfrm>
            <a:prstGeom prst="rect">
              <a:avLst/>
            </a:prstGeom>
          </p:spPr>
        </p:pic>
      </p:grpSp>
      <p:grpSp>
        <p:nvGrpSpPr>
          <p:cNvPr id="60" name="Group 59">
            <a:extLst>
              <a:ext uri="{FF2B5EF4-FFF2-40B4-BE49-F238E27FC236}">
                <a16:creationId xmlns:a16="http://schemas.microsoft.com/office/drawing/2014/main" id="{A2F074EE-3F2D-4316-59F1-56FFD36FF369}"/>
              </a:ext>
            </a:extLst>
          </p:cNvPr>
          <p:cNvGrpSpPr/>
          <p:nvPr/>
        </p:nvGrpSpPr>
        <p:grpSpPr>
          <a:xfrm>
            <a:off x="283631" y="1063264"/>
            <a:ext cx="11624733" cy="5727003"/>
            <a:chOff x="1675842" y="1489777"/>
            <a:chExt cx="8840316" cy="4574187"/>
          </a:xfrm>
        </p:grpSpPr>
        <p:grpSp>
          <p:nvGrpSpPr>
            <p:cNvPr id="61" name="Group 60">
              <a:extLst>
                <a:ext uri="{FF2B5EF4-FFF2-40B4-BE49-F238E27FC236}">
                  <a16:creationId xmlns:a16="http://schemas.microsoft.com/office/drawing/2014/main" id="{ADFC368F-424E-0870-7290-E58EE8D227C0}"/>
                </a:ext>
              </a:extLst>
            </p:cNvPr>
            <p:cNvGrpSpPr/>
            <p:nvPr/>
          </p:nvGrpSpPr>
          <p:grpSpPr>
            <a:xfrm>
              <a:off x="1675842" y="1831372"/>
              <a:ext cx="8840316" cy="4232592"/>
              <a:chOff x="1675842" y="1831372"/>
              <a:chExt cx="8840316" cy="4232592"/>
            </a:xfrm>
          </p:grpSpPr>
          <p:pic>
            <p:nvPicPr>
              <p:cNvPr id="64" name="Graphic 9">
                <a:extLst>
                  <a:ext uri="{FF2B5EF4-FFF2-40B4-BE49-F238E27FC236}">
                    <a16:creationId xmlns:a16="http://schemas.microsoft.com/office/drawing/2014/main" id="{D6B45B34-0DBF-7650-BC95-5C6EA23BE216}"/>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675842" y="1831372"/>
                <a:ext cx="8840316" cy="4232592"/>
              </a:xfrm>
              <a:prstGeom prst="rect">
                <a:avLst/>
              </a:prstGeom>
            </p:spPr>
          </p:pic>
          <p:pic>
            <p:nvPicPr>
              <p:cNvPr id="65" name="Picture 64" descr="A circular pattern with a star in center&#10;&#10;Description automatically generated">
                <a:extLst>
                  <a:ext uri="{FF2B5EF4-FFF2-40B4-BE49-F238E27FC236}">
                    <a16:creationId xmlns:a16="http://schemas.microsoft.com/office/drawing/2014/main" id="{D0FF601F-3D1E-C15B-2916-02AAF86036F8}"/>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10800000">
                <a:off x="1781398" y="1950881"/>
                <a:ext cx="8629204" cy="3988170"/>
              </a:xfrm>
              <a:prstGeom prst="rect">
                <a:avLst/>
              </a:prstGeom>
            </p:spPr>
          </p:pic>
        </p:grpSp>
        <p:pic>
          <p:nvPicPr>
            <p:cNvPr id="62" name="Light">
              <a:extLst>
                <a:ext uri="{FF2B5EF4-FFF2-40B4-BE49-F238E27FC236}">
                  <a16:creationId xmlns:a16="http://schemas.microsoft.com/office/drawing/2014/main" id="{9F603607-5DAD-EB0B-6382-8A8DC1586D14}"/>
                </a:ext>
              </a:extLst>
            </p:cNvPr>
            <p:cNvPicPr>
              <a:picLocks noChangeAspect="1"/>
            </p:cNvPicPr>
            <p:nvPr/>
          </p:nvPicPr>
          <p:blipFill rotWithShape="1">
            <a:blip r:embed="rId6">
              <a:duotone>
                <a:schemeClr val="accent2">
                  <a:shade val="45000"/>
                  <a:satMod val="135000"/>
                </a:schemeClr>
                <a:prstClr val="white"/>
              </a:duotone>
            </a:blip>
            <a:srcRect t="17637" r="2814" b="31905"/>
            <a:stretch/>
          </p:blipFill>
          <p:spPr>
            <a:xfrm rot="10800000">
              <a:off x="2468666" y="1489777"/>
              <a:ext cx="7295096" cy="848419"/>
            </a:xfrm>
            <a:custGeom>
              <a:avLst/>
              <a:gdLst>
                <a:gd name="connsiteX0" fmla="*/ 0 w 7506518"/>
                <a:gd name="connsiteY0" fmla="*/ 0 h 1681655"/>
                <a:gd name="connsiteX1" fmla="*/ 7506519 w 7506518"/>
                <a:gd name="connsiteY1" fmla="*/ 0 h 1681655"/>
                <a:gd name="connsiteX2" fmla="*/ 7506519 w 7506518"/>
                <a:gd name="connsiteY2" fmla="*/ 1681655 h 1681655"/>
                <a:gd name="connsiteX3" fmla="*/ 0 w 7506518"/>
                <a:gd name="connsiteY3" fmla="*/ 1681655 h 1681655"/>
              </a:gdLst>
              <a:ahLst/>
              <a:cxnLst>
                <a:cxn ang="0">
                  <a:pos x="connsiteX0" y="connsiteY0"/>
                </a:cxn>
                <a:cxn ang="0">
                  <a:pos x="connsiteX1" y="connsiteY1"/>
                </a:cxn>
                <a:cxn ang="0">
                  <a:pos x="connsiteX2" y="connsiteY2"/>
                </a:cxn>
                <a:cxn ang="0">
                  <a:pos x="connsiteX3" y="connsiteY3"/>
                </a:cxn>
              </a:cxnLst>
              <a:rect l="l" t="t" r="r" b="b"/>
              <a:pathLst>
                <a:path w="7506518" h="1681655">
                  <a:moveTo>
                    <a:pt x="0" y="0"/>
                  </a:moveTo>
                  <a:lnTo>
                    <a:pt x="7506519" y="0"/>
                  </a:lnTo>
                  <a:lnTo>
                    <a:pt x="7506519" y="1681655"/>
                  </a:lnTo>
                  <a:lnTo>
                    <a:pt x="0" y="1681655"/>
                  </a:lnTo>
                  <a:close/>
                </a:path>
              </a:pathLst>
            </a:custGeom>
          </p:spPr>
        </p:pic>
      </p:grpSp>
      <p:graphicFrame>
        <p:nvGraphicFramePr>
          <p:cNvPr id="4" name="Table 3"/>
          <p:cNvGraphicFramePr>
            <a:graphicFrameLocks noGrp="1"/>
          </p:cNvGraphicFramePr>
          <p:nvPr>
            <p:extLst>
              <p:ext uri="{D42A27DB-BD31-4B8C-83A1-F6EECF244321}">
                <p14:modId xmlns:p14="http://schemas.microsoft.com/office/powerpoint/2010/main" val="1861648253"/>
              </p:ext>
            </p:extLst>
          </p:nvPr>
        </p:nvGraphicFramePr>
        <p:xfrm>
          <a:off x="694267" y="1829312"/>
          <a:ext cx="10803466" cy="4588420"/>
        </p:xfrm>
        <a:graphic>
          <a:graphicData uri="http://schemas.openxmlformats.org/drawingml/2006/table">
            <a:tbl>
              <a:tblPr firstRow="1" firstCol="1" lastRow="1" lastCol="1" bandRow="1" bandCol="1">
                <a:tableStyleId>{0E3FDE45-AF77-4B5C-9715-49D594BDF05E}</a:tableStyleId>
              </a:tblPr>
              <a:tblGrid>
                <a:gridCol w="879713">
                  <a:extLst>
                    <a:ext uri="{9D8B030D-6E8A-4147-A177-3AD203B41FA5}">
                      <a16:colId xmlns:a16="http://schemas.microsoft.com/office/drawing/2014/main" val="839475727"/>
                    </a:ext>
                  </a:extLst>
                </a:gridCol>
                <a:gridCol w="9923753">
                  <a:extLst>
                    <a:ext uri="{9D8B030D-6E8A-4147-A177-3AD203B41FA5}">
                      <a16:colId xmlns:a16="http://schemas.microsoft.com/office/drawing/2014/main" val="1368312498"/>
                    </a:ext>
                  </a:extLst>
                </a:gridCol>
              </a:tblGrid>
              <a:tr h="751427">
                <a:tc>
                  <a:txBody>
                    <a:bodyPr/>
                    <a:lstStyle/>
                    <a:p>
                      <a:pPr marL="0" marR="0" algn="ctr">
                        <a:lnSpc>
                          <a:spcPct val="115000"/>
                        </a:lnSpc>
                        <a:spcBef>
                          <a:spcPts val="0"/>
                        </a:spcBef>
                        <a:spcAft>
                          <a:spcPts val="0"/>
                        </a:spcAft>
                      </a:pPr>
                      <a:r>
                        <a:rPr lang="en-US" sz="1800" kern="100" dirty="0">
                          <a:effectLst/>
                          <a:latin typeface="Tahoma" panose="020B0604030504040204" pitchFamily="34" charset="0"/>
                          <a:ea typeface="Tahoma" panose="020B0604030504040204" pitchFamily="34" charset="0"/>
                          <a:cs typeface="Tahoma" panose="020B0604030504040204" pitchFamily="34" charset="0"/>
                        </a:rPr>
                        <a:t>17</a:t>
                      </a:r>
                    </a:p>
                  </a:txBody>
                  <a:tcPr marL="68580" marR="68580" marT="0" marB="0" anchor="ctr"/>
                </a:tc>
                <a:tc>
                  <a:txBody>
                    <a:bodyPr/>
                    <a:lstStyle/>
                    <a:p>
                      <a:pPr marL="0" marR="0">
                        <a:lnSpc>
                          <a:spcPct val="115000"/>
                        </a:lnSpc>
                        <a:spcBef>
                          <a:spcPts val="0"/>
                        </a:spcBef>
                        <a:spcAft>
                          <a:spcPts val="0"/>
                        </a:spcAft>
                      </a:pP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Đại</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hội</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tiếp</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tục</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thảo</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luận</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endParaRPr lang="en-US" sz="1800" kern="100" dirty="0">
                        <a:effectLst/>
                        <a:latin typeface="Tahoma" panose="020B0604030504040204" pitchFamily="34" charset="0"/>
                        <a:ea typeface="Tahoma" panose="020B0604030504040204" pitchFamily="34" charset="0"/>
                        <a:cs typeface="Tahoma" panose="020B0604030504040204" pitchFamily="34" charset="0"/>
                      </a:endParaRPr>
                    </a:p>
                    <a:p>
                      <a:pPr marL="0" marR="0">
                        <a:lnSpc>
                          <a:spcPct val="115000"/>
                        </a:lnSpc>
                        <a:spcBef>
                          <a:spcPts val="0"/>
                        </a:spcBef>
                        <a:spcAft>
                          <a:spcPts val="0"/>
                        </a:spcAft>
                      </a:pP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Đoàn</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chủ</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tịch</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tổng</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hợp</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ý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kiến</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tham</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luận</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tại</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Đại</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hội</a:t>
                      </a:r>
                      <a:endParaRPr lang="en-US" sz="1800" kern="10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tc>
                <a:extLst>
                  <a:ext uri="{0D108BD9-81ED-4DB2-BD59-A6C34878D82A}">
                    <a16:rowId xmlns:a16="http://schemas.microsoft.com/office/drawing/2014/main" val="1447359574"/>
                  </a:ext>
                </a:extLst>
              </a:tr>
              <a:tr h="514261">
                <a:tc>
                  <a:txBody>
                    <a:bodyPr/>
                    <a:lstStyle/>
                    <a:p>
                      <a:pPr marL="0" marR="0" algn="ctr">
                        <a:lnSpc>
                          <a:spcPct val="115000"/>
                        </a:lnSpc>
                        <a:spcBef>
                          <a:spcPts val="0"/>
                        </a:spcBef>
                        <a:spcAft>
                          <a:spcPts val="0"/>
                        </a:spcAft>
                      </a:pPr>
                      <a:r>
                        <a:rPr lang="en-US" sz="1800" kern="100">
                          <a:effectLst/>
                          <a:latin typeface="Tahoma" panose="020B0604030504040204" pitchFamily="34" charset="0"/>
                          <a:ea typeface="Tahoma" panose="020B0604030504040204" pitchFamily="34" charset="0"/>
                          <a:cs typeface="Tahoma" panose="020B0604030504040204" pitchFamily="34" charset="0"/>
                        </a:rPr>
                        <a:t>18</a:t>
                      </a:r>
                    </a:p>
                  </a:txBody>
                  <a:tcPr marL="68580" marR="68580" marT="0" marB="0" anchor="ctr"/>
                </a:tc>
                <a:tc>
                  <a:txBody>
                    <a:bodyPr/>
                    <a:lstStyle/>
                    <a:p>
                      <a:pPr marL="0" marR="0">
                        <a:lnSpc>
                          <a:spcPct val="115000"/>
                        </a:lnSpc>
                        <a:spcBef>
                          <a:spcPts val="0"/>
                        </a:spcBef>
                        <a:spcAft>
                          <a:spcPts val="0"/>
                        </a:spcAft>
                      </a:pP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Công</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bố</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kết</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quả</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bầu</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cử</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Đại</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biểu</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dự</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Đại</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hội</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ĐB TP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Vinh</a:t>
                      </a:r>
                      <a:endParaRPr lang="en-US" sz="1800" kern="10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tc>
                <a:extLst>
                  <a:ext uri="{0D108BD9-81ED-4DB2-BD59-A6C34878D82A}">
                    <a16:rowId xmlns:a16="http://schemas.microsoft.com/office/drawing/2014/main" val="840347228"/>
                  </a:ext>
                </a:extLst>
              </a:tr>
              <a:tr h="514261">
                <a:tc>
                  <a:txBody>
                    <a:bodyPr/>
                    <a:lstStyle/>
                    <a:p>
                      <a:pPr marL="0" marR="0" algn="ctr">
                        <a:lnSpc>
                          <a:spcPct val="115000"/>
                        </a:lnSpc>
                        <a:spcBef>
                          <a:spcPts val="0"/>
                        </a:spcBef>
                        <a:spcAft>
                          <a:spcPts val="0"/>
                        </a:spcAft>
                      </a:pPr>
                      <a:r>
                        <a:rPr lang="en-US" sz="1800" kern="100">
                          <a:effectLst/>
                          <a:latin typeface="Tahoma" panose="020B0604030504040204" pitchFamily="34" charset="0"/>
                          <a:ea typeface="Tahoma" panose="020B0604030504040204" pitchFamily="34" charset="0"/>
                          <a:cs typeface="Tahoma" panose="020B0604030504040204" pitchFamily="34" charset="0"/>
                        </a:rPr>
                        <a:t>19</a:t>
                      </a:r>
                    </a:p>
                  </a:txBody>
                  <a:tcPr marL="68580" marR="68580" marT="0" marB="0" anchor="ctr"/>
                </a:tc>
                <a:tc>
                  <a:txBody>
                    <a:bodyPr/>
                    <a:lstStyle/>
                    <a:p>
                      <a:pPr marL="0" marR="0">
                        <a:lnSpc>
                          <a:spcPct val="115000"/>
                        </a:lnSpc>
                        <a:spcBef>
                          <a:spcPts val="0"/>
                        </a:spcBef>
                        <a:spcAft>
                          <a:spcPts val="0"/>
                        </a:spcAft>
                      </a:pP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Bầu</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đại</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biểu</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dự</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khuyết</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dự</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Đại</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hội</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ĐB TP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Vinh</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khoá</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XXV</a:t>
                      </a:r>
                      <a:endParaRPr lang="en-US" sz="1800" kern="10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tc>
                <a:extLst>
                  <a:ext uri="{0D108BD9-81ED-4DB2-BD59-A6C34878D82A}">
                    <a16:rowId xmlns:a16="http://schemas.microsoft.com/office/drawing/2014/main" val="243388410"/>
                  </a:ext>
                </a:extLst>
              </a:tr>
              <a:tr h="751427">
                <a:tc>
                  <a:txBody>
                    <a:bodyPr/>
                    <a:lstStyle/>
                    <a:p>
                      <a:pPr marL="0" marR="0" algn="ctr">
                        <a:lnSpc>
                          <a:spcPct val="115000"/>
                        </a:lnSpc>
                        <a:spcBef>
                          <a:spcPts val="0"/>
                        </a:spcBef>
                        <a:spcAft>
                          <a:spcPts val="0"/>
                        </a:spcAft>
                      </a:pPr>
                      <a:r>
                        <a:rPr lang="en-US" sz="1800" kern="100">
                          <a:effectLst/>
                          <a:latin typeface="Tahoma" panose="020B0604030504040204" pitchFamily="34" charset="0"/>
                          <a:ea typeface="Tahoma" panose="020B0604030504040204" pitchFamily="34" charset="0"/>
                          <a:cs typeface="Tahoma" panose="020B0604030504040204" pitchFamily="34" charset="0"/>
                        </a:rPr>
                        <a:t>20</a:t>
                      </a:r>
                    </a:p>
                  </a:txBody>
                  <a:tcPr marL="68580" marR="68580" marT="0" marB="0" anchor="ctr"/>
                </a:tc>
                <a:tc>
                  <a:txBody>
                    <a:bodyPr/>
                    <a:lstStyle/>
                    <a:p>
                      <a:pPr marL="0" marR="0">
                        <a:lnSpc>
                          <a:spcPct val="115000"/>
                        </a:lnSpc>
                        <a:spcBef>
                          <a:spcPts val="0"/>
                        </a:spcBef>
                        <a:spcAft>
                          <a:spcPts val="0"/>
                        </a:spcAft>
                      </a:pP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Thông</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qua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dự</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thảo</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nghị</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quyết</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đại</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hội</a:t>
                      </a:r>
                      <a:endParaRPr lang="en-US" sz="1800" kern="100" dirty="0">
                        <a:effectLst/>
                        <a:latin typeface="Tahoma" panose="020B0604030504040204" pitchFamily="34" charset="0"/>
                        <a:ea typeface="Tahoma" panose="020B0604030504040204" pitchFamily="34" charset="0"/>
                        <a:cs typeface="Tahoma" panose="020B0604030504040204" pitchFamily="34" charset="0"/>
                      </a:endParaRPr>
                    </a:p>
                    <a:p>
                      <a:pPr marL="0" marR="0">
                        <a:lnSpc>
                          <a:spcPct val="115000"/>
                        </a:lnSpc>
                        <a:spcBef>
                          <a:spcPts val="0"/>
                        </a:spcBef>
                        <a:spcAft>
                          <a:spcPts val="0"/>
                        </a:spcAft>
                      </a:pPr>
                      <a:r>
                        <a:rPr lang="en-US" sz="1800" kern="100" spc="-50" dirty="0">
                          <a:effectLst/>
                          <a:latin typeface="Tahoma" panose="020B0604030504040204" pitchFamily="34" charset="0"/>
                          <a:ea typeface="Tahoma" panose="020B0604030504040204" pitchFamily="34" charset="0"/>
                          <a:cs typeface="Tahoma" panose="020B0604030504040204" pitchFamily="34" charset="0"/>
                        </a:rPr>
                        <a:t>- ĐH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biểu</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quyết</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thông</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qua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Nghị</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quyết</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ĐH.</a:t>
                      </a:r>
                      <a:endParaRPr lang="en-US" sz="1800" kern="10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tc>
                <a:extLst>
                  <a:ext uri="{0D108BD9-81ED-4DB2-BD59-A6C34878D82A}">
                    <a16:rowId xmlns:a16="http://schemas.microsoft.com/office/drawing/2014/main" val="1182546888"/>
                  </a:ext>
                </a:extLst>
              </a:tr>
              <a:tr h="514261">
                <a:tc>
                  <a:txBody>
                    <a:bodyPr/>
                    <a:lstStyle/>
                    <a:p>
                      <a:pPr marL="0" marR="0" algn="ctr">
                        <a:lnSpc>
                          <a:spcPct val="115000"/>
                        </a:lnSpc>
                        <a:spcBef>
                          <a:spcPts val="0"/>
                        </a:spcBef>
                        <a:spcAft>
                          <a:spcPts val="0"/>
                        </a:spcAft>
                      </a:pPr>
                      <a:r>
                        <a:rPr lang="en-US" sz="1800" kern="100">
                          <a:effectLst/>
                          <a:latin typeface="Tahoma" panose="020B0604030504040204" pitchFamily="34" charset="0"/>
                          <a:ea typeface="Tahoma" panose="020B0604030504040204" pitchFamily="34" charset="0"/>
                          <a:cs typeface="Tahoma" panose="020B0604030504040204" pitchFamily="34" charset="0"/>
                        </a:rPr>
                        <a:t>21</a:t>
                      </a:r>
                    </a:p>
                  </a:txBody>
                  <a:tcPr marL="68580" marR="68580" marT="0" marB="0" anchor="ctr"/>
                </a:tc>
                <a:tc>
                  <a:txBody>
                    <a:bodyPr/>
                    <a:lstStyle/>
                    <a:p>
                      <a:pPr marL="0" marR="0">
                        <a:lnSpc>
                          <a:spcPct val="115000"/>
                        </a:lnSpc>
                        <a:spcBef>
                          <a:spcPts val="0"/>
                        </a:spcBef>
                        <a:spcAft>
                          <a:spcPts val="0"/>
                        </a:spcAft>
                      </a:pPr>
                      <a:r>
                        <a:rPr lang="en-US" sz="1800" kern="100" spc="-50" dirty="0">
                          <a:effectLst/>
                          <a:latin typeface="Tahoma" panose="020B0604030504040204" pitchFamily="34" charset="0"/>
                          <a:ea typeface="Tahoma" panose="020B0604030504040204" pitchFamily="34" charset="0"/>
                          <a:cs typeface="Tahoma" panose="020B0604030504040204" pitchFamily="34" charset="0"/>
                        </a:rPr>
                        <a:t>BCH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khoá</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mới</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ra</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mắt</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phát</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biểu</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nhận</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nhiệm</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vụ</a:t>
                      </a:r>
                      <a:endParaRPr lang="en-US" sz="1800" kern="10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tc>
                <a:extLst>
                  <a:ext uri="{0D108BD9-81ED-4DB2-BD59-A6C34878D82A}">
                    <a16:rowId xmlns:a16="http://schemas.microsoft.com/office/drawing/2014/main" val="3636304903"/>
                  </a:ext>
                </a:extLst>
              </a:tr>
              <a:tr h="514261">
                <a:tc>
                  <a:txBody>
                    <a:bodyPr/>
                    <a:lstStyle/>
                    <a:p>
                      <a:pPr marL="0" marR="0" algn="ctr">
                        <a:lnSpc>
                          <a:spcPct val="115000"/>
                        </a:lnSpc>
                        <a:spcBef>
                          <a:spcPts val="0"/>
                        </a:spcBef>
                        <a:spcAft>
                          <a:spcPts val="0"/>
                        </a:spcAft>
                      </a:pPr>
                      <a:r>
                        <a:rPr lang="en-US" sz="1800" kern="100">
                          <a:effectLst/>
                          <a:latin typeface="Tahoma" panose="020B0604030504040204" pitchFamily="34" charset="0"/>
                          <a:ea typeface="Tahoma" panose="020B0604030504040204" pitchFamily="34" charset="0"/>
                          <a:cs typeface="Tahoma" panose="020B0604030504040204" pitchFamily="34" charset="0"/>
                        </a:rPr>
                        <a:t>22</a:t>
                      </a:r>
                    </a:p>
                  </a:txBody>
                  <a:tcPr marL="68580" marR="68580" marT="0" marB="0" anchor="ctr"/>
                </a:tc>
                <a:tc>
                  <a:txBody>
                    <a:bodyPr/>
                    <a:lstStyle/>
                    <a:p>
                      <a:pPr marL="0" marR="0">
                        <a:lnSpc>
                          <a:spcPct val="115000"/>
                        </a:lnSpc>
                        <a:spcBef>
                          <a:spcPts val="0"/>
                        </a:spcBef>
                        <a:spcAft>
                          <a:spcPts val="0"/>
                        </a:spcAft>
                      </a:pP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Trao</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quà</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cho</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các</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Đ/c BCH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nhiệm</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kỳ</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2020-2025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không</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tham</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gia</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cấp</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ủy</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khóa</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mới</a:t>
                      </a:r>
                      <a:endParaRPr lang="en-US" sz="1800" kern="10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tc>
                <a:extLst>
                  <a:ext uri="{0D108BD9-81ED-4DB2-BD59-A6C34878D82A}">
                    <a16:rowId xmlns:a16="http://schemas.microsoft.com/office/drawing/2014/main" val="3164395245"/>
                  </a:ext>
                </a:extLst>
              </a:tr>
              <a:tr h="514261">
                <a:tc>
                  <a:txBody>
                    <a:bodyPr/>
                    <a:lstStyle/>
                    <a:p>
                      <a:pPr marL="0" marR="0" algn="ctr">
                        <a:lnSpc>
                          <a:spcPct val="115000"/>
                        </a:lnSpc>
                        <a:spcBef>
                          <a:spcPts val="0"/>
                        </a:spcBef>
                        <a:spcAft>
                          <a:spcPts val="0"/>
                        </a:spcAft>
                      </a:pPr>
                      <a:r>
                        <a:rPr lang="en-US" sz="1800" kern="100">
                          <a:effectLst/>
                          <a:latin typeface="Tahoma" panose="020B0604030504040204" pitchFamily="34" charset="0"/>
                          <a:ea typeface="Tahoma" panose="020B0604030504040204" pitchFamily="34" charset="0"/>
                          <a:cs typeface="Tahoma" panose="020B0604030504040204" pitchFamily="34" charset="0"/>
                        </a:rPr>
                        <a:t>23</a:t>
                      </a:r>
                    </a:p>
                  </a:txBody>
                  <a:tcPr marL="68580" marR="68580" marT="0" marB="0" anchor="ctr"/>
                </a:tc>
                <a:tc>
                  <a:txBody>
                    <a:bodyPr/>
                    <a:lstStyle/>
                    <a:p>
                      <a:pPr marL="0" marR="0">
                        <a:lnSpc>
                          <a:spcPct val="115000"/>
                        </a:lnSpc>
                        <a:spcBef>
                          <a:spcPts val="0"/>
                        </a:spcBef>
                        <a:spcAft>
                          <a:spcPts val="0"/>
                        </a:spcAft>
                      </a:pP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Bế</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mạc</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Đại</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hội</a:t>
                      </a:r>
                      <a:endParaRPr lang="en-US" sz="1800" kern="10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tc>
                <a:extLst>
                  <a:ext uri="{0D108BD9-81ED-4DB2-BD59-A6C34878D82A}">
                    <a16:rowId xmlns:a16="http://schemas.microsoft.com/office/drawing/2014/main" val="222353137"/>
                  </a:ext>
                </a:extLst>
              </a:tr>
              <a:tr h="514261">
                <a:tc>
                  <a:txBody>
                    <a:bodyPr/>
                    <a:lstStyle/>
                    <a:p>
                      <a:pPr marL="0" marR="0" algn="ctr">
                        <a:lnSpc>
                          <a:spcPct val="115000"/>
                        </a:lnSpc>
                        <a:spcBef>
                          <a:spcPts val="0"/>
                        </a:spcBef>
                        <a:spcAft>
                          <a:spcPts val="0"/>
                        </a:spcAft>
                      </a:pPr>
                      <a:r>
                        <a:rPr lang="en-US" sz="1800" kern="100">
                          <a:effectLst/>
                          <a:latin typeface="Tahoma" panose="020B0604030504040204" pitchFamily="34" charset="0"/>
                          <a:ea typeface="Tahoma" panose="020B0604030504040204" pitchFamily="34" charset="0"/>
                          <a:cs typeface="Tahoma" panose="020B0604030504040204" pitchFamily="34" charset="0"/>
                        </a:rPr>
                        <a:t>24</a:t>
                      </a:r>
                    </a:p>
                  </a:txBody>
                  <a:tcPr marL="68580" marR="68580" marT="0" marB="0" anchor="ctr"/>
                </a:tc>
                <a:tc>
                  <a:txBody>
                    <a:bodyPr/>
                    <a:lstStyle/>
                    <a:p>
                      <a:pPr marL="0" marR="0">
                        <a:lnSpc>
                          <a:spcPct val="115000"/>
                        </a:lnSpc>
                        <a:spcBef>
                          <a:spcPts val="0"/>
                        </a:spcBef>
                        <a:spcAft>
                          <a:spcPts val="0"/>
                        </a:spcAft>
                      </a:pP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Nghi</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thức</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Chào</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cờ</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Quốc</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ca,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Quốc</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a:t>
                      </a:r>
                      <a:r>
                        <a:rPr lang="en-US" sz="1800" kern="100" spc="-50" dirty="0" err="1">
                          <a:effectLst/>
                          <a:latin typeface="Tahoma" panose="020B0604030504040204" pitchFamily="34" charset="0"/>
                          <a:ea typeface="Tahoma" panose="020B0604030504040204" pitchFamily="34" charset="0"/>
                          <a:cs typeface="Tahoma" panose="020B0604030504040204" pitchFamily="34" charset="0"/>
                        </a:rPr>
                        <a:t>tế</a:t>
                      </a:r>
                      <a:r>
                        <a:rPr lang="en-US" sz="1800" kern="100" spc="-50" dirty="0">
                          <a:effectLst/>
                          <a:latin typeface="Tahoma" panose="020B0604030504040204" pitchFamily="34" charset="0"/>
                          <a:ea typeface="Tahoma" panose="020B0604030504040204" pitchFamily="34" charset="0"/>
                          <a:cs typeface="Tahoma" panose="020B0604030504040204" pitchFamily="34" charset="0"/>
                        </a:rPr>
                        <a:t> ca)</a:t>
                      </a:r>
                      <a:endParaRPr lang="en-US" sz="1800" kern="10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tc>
                <a:extLst>
                  <a:ext uri="{0D108BD9-81ED-4DB2-BD59-A6C34878D82A}">
                    <a16:rowId xmlns:a16="http://schemas.microsoft.com/office/drawing/2014/main" val="571268230"/>
                  </a:ext>
                </a:extLst>
              </a:tr>
            </a:tbl>
          </a:graphicData>
        </a:graphic>
      </p:graphicFrame>
    </p:spTree>
    <p:extLst>
      <p:ext uri="{BB962C8B-B14F-4D97-AF65-F5344CB8AC3E}">
        <p14:creationId xmlns:p14="http://schemas.microsoft.com/office/powerpoint/2010/main" val="42323262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70CCE9-12E7-2293-679C-0C75AF2C9C76}"/>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DD8D6B3A-19EB-F6BA-E1E2-EE38A1482C48}"/>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grpSp>
        <p:nvGrpSpPr>
          <p:cNvPr id="16" name="Group 15">
            <a:extLst>
              <a:ext uri="{FF2B5EF4-FFF2-40B4-BE49-F238E27FC236}">
                <a16:creationId xmlns:a16="http://schemas.microsoft.com/office/drawing/2014/main" id="{0A82009C-0E13-0867-C0D5-0DCCB2965BD2}"/>
              </a:ext>
            </a:extLst>
          </p:cNvPr>
          <p:cNvGrpSpPr/>
          <p:nvPr/>
        </p:nvGrpSpPr>
        <p:grpSpPr>
          <a:xfrm>
            <a:off x="2881312" y="-1951177"/>
            <a:ext cx="6429375" cy="885848"/>
            <a:chOff x="2881312" y="716206"/>
            <a:chExt cx="6429375" cy="885848"/>
          </a:xfrm>
        </p:grpSpPr>
        <p:pic>
          <p:nvPicPr>
            <p:cNvPr id="21" name="Graphic 20">
              <a:extLst>
                <a:ext uri="{FF2B5EF4-FFF2-40B4-BE49-F238E27FC236}">
                  <a16:creationId xmlns:a16="http://schemas.microsoft.com/office/drawing/2014/main" id="{09A9C51B-03B3-4F18-86F4-A0318CC7E2C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881312" y="716206"/>
              <a:ext cx="6429375" cy="9525"/>
            </a:xfrm>
            <a:prstGeom prst="rect">
              <a:avLst/>
            </a:prstGeom>
          </p:spPr>
        </p:pic>
        <p:pic>
          <p:nvPicPr>
            <p:cNvPr id="23" name="Graphic 22">
              <a:extLst>
                <a:ext uri="{FF2B5EF4-FFF2-40B4-BE49-F238E27FC236}">
                  <a16:creationId xmlns:a16="http://schemas.microsoft.com/office/drawing/2014/main" id="{0DFE5A3A-46EE-FDF0-C207-CEE1A50FB97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881312" y="1592529"/>
              <a:ext cx="6429375" cy="9525"/>
            </a:xfrm>
            <a:prstGeom prst="rect">
              <a:avLst/>
            </a:prstGeom>
          </p:spPr>
        </p:pic>
      </p:grpSp>
      <p:pic>
        <p:nvPicPr>
          <p:cNvPr id="10" name="Picture 9">
            <a:extLst>
              <a:ext uri="{FF2B5EF4-FFF2-40B4-BE49-F238E27FC236}">
                <a16:creationId xmlns:a16="http://schemas.microsoft.com/office/drawing/2014/main" id="{5DB2FDF0-5302-3802-B480-E727BF12FFFA}"/>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73378" y="-2393622"/>
            <a:ext cx="11645244" cy="11645244"/>
          </a:xfrm>
          <a:prstGeom prst="rect">
            <a:avLst/>
          </a:prstGeom>
        </p:spPr>
      </p:pic>
      <p:grpSp>
        <p:nvGrpSpPr>
          <p:cNvPr id="3" name="Group 2">
            <a:extLst>
              <a:ext uri="{FF2B5EF4-FFF2-40B4-BE49-F238E27FC236}">
                <a16:creationId xmlns:a16="http://schemas.microsoft.com/office/drawing/2014/main" id="{2A48F866-EC85-A58C-D5ED-2E35651E8370}"/>
              </a:ext>
            </a:extLst>
          </p:cNvPr>
          <p:cNvGrpSpPr/>
          <p:nvPr/>
        </p:nvGrpSpPr>
        <p:grpSpPr>
          <a:xfrm>
            <a:off x="2735094" y="226310"/>
            <a:ext cx="6721812" cy="1541772"/>
            <a:chOff x="4347161" y="548976"/>
            <a:chExt cx="6721812" cy="1541772"/>
          </a:xfrm>
        </p:grpSpPr>
        <p:grpSp>
          <p:nvGrpSpPr>
            <p:cNvPr id="11" name="Group 10">
              <a:extLst>
                <a:ext uri="{FF2B5EF4-FFF2-40B4-BE49-F238E27FC236}">
                  <a16:creationId xmlns:a16="http://schemas.microsoft.com/office/drawing/2014/main" id="{675C2D4A-C025-BD1A-4FC9-6DE35B6845D0}"/>
                </a:ext>
              </a:extLst>
            </p:cNvPr>
            <p:cNvGrpSpPr/>
            <p:nvPr/>
          </p:nvGrpSpPr>
          <p:grpSpPr>
            <a:xfrm>
              <a:off x="5670373" y="548976"/>
              <a:ext cx="4075411" cy="1541772"/>
              <a:chOff x="5683699" y="688168"/>
              <a:chExt cx="4075411" cy="1541772"/>
            </a:xfrm>
          </p:grpSpPr>
          <p:pic>
            <p:nvPicPr>
              <p:cNvPr id="13" name="Picture 12" descr="A person with a beard and a person with a mustache&#10;&#10;Description automatically generated">
                <a:extLst>
                  <a:ext uri="{FF2B5EF4-FFF2-40B4-BE49-F238E27FC236}">
                    <a16:creationId xmlns:a16="http://schemas.microsoft.com/office/drawing/2014/main" id="{252DF903-EC1F-1557-835E-9EF42F6EA2D1}"/>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6986578" y="688168"/>
                <a:ext cx="1469630" cy="1050219"/>
              </a:xfrm>
              <a:prstGeom prst="rect">
                <a:avLst/>
              </a:prstGeom>
            </p:spPr>
          </p:pic>
          <p:sp>
            <p:nvSpPr>
              <p:cNvPr id="18" name="Text">
                <a:extLst>
                  <a:ext uri="{FF2B5EF4-FFF2-40B4-BE49-F238E27FC236}">
                    <a16:creationId xmlns:a16="http://schemas.microsoft.com/office/drawing/2014/main" id="{0A0CEA6C-5939-0F3C-46AE-0B8A1C6D0E1F}"/>
                  </a:ext>
                </a:extLst>
              </p:cNvPr>
              <p:cNvSpPr txBox="1"/>
              <p:nvPr/>
            </p:nvSpPr>
            <p:spPr>
              <a:xfrm>
                <a:off x="5683699" y="1906775"/>
                <a:ext cx="4075411" cy="323165"/>
              </a:xfrm>
              <a:prstGeom prst="rect">
                <a:avLst/>
              </a:prstGeom>
              <a:noFill/>
              <a:effectLst>
                <a:outerShdw blurRad="12700" dist="12700" dir="2700000" algn="tl" rotWithShape="0">
                  <a:prstClr val="black">
                    <a:alpha val="40000"/>
                  </a:prstClr>
                </a:outerShdw>
              </a:effectLst>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500" i="0" u="none" strike="noStrike" kern="1200" cap="none" spc="94" normalizeH="0" baseline="0" noProof="0" dirty="0">
                    <a:ln>
                      <a:noFill/>
                    </a:ln>
                    <a:solidFill>
                      <a:srgbClr val="B4000C"/>
                    </a:solidFill>
                    <a:uLnTx/>
                    <a:uFillTx/>
                    <a:latin typeface="SVN-Gilroy XBold" panose="00000900000000000000" pitchFamily="50" charset="0"/>
                    <a:ea typeface="MiSans Heavy" panose="00000A00000000000000" charset="-122"/>
                    <a:cs typeface="MiSans Medium" panose="00000600000000000000" charset="-122"/>
                  </a:rPr>
                  <a:t>ĐẢNG BỘ BỆNH VIỆN SẢN NHI NGHỆ AN</a:t>
                </a:r>
                <a:endParaRPr kumimoji="0" lang="zh-CN" altLang="en-US" sz="1500" i="0" u="none" strike="noStrike" kern="1200" cap="none" spc="94" normalizeH="0" baseline="0" noProof="0" dirty="0">
                  <a:ln>
                    <a:noFill/>
                  </a:ln>
                  <a:solidFill>
                    <a:srgbClr val="B4000C"/>
                  </a:solidFill>
                  <a:uLnTx/>
                  <a:uFillTx/>
                  <a:latin typeface="SVN-Gilroy XBold" panose="00000900000000000000" pitchFamily="50" charset="0"/>
                  <a:ea typeface="MiSans Heavy" panose="00000A00000000000000" charset="-122"/>
                  <a:cs typeface="MiSans Medium" panose="00000600000000000000" charset="-122"/>
                </a:endParaRPr>
              </a:p>
            </p:txBody>
          </p:sp>
        </p:grpSp>
        <p:sp>
          <p:nvSpPr>
            <p:cNvPr id="8" name="TextBox 7">
              <a:extLst>
                <a:ext uri="{FF2B5EF4-FFF2-40B4-BE49-F238E27FC236}">
                  <a16:creationId xmlns:a16="http://schemas.microsoft.com/office/drawing/2014/main" id="{BCF710E3-DA83-7129-9BCB-B0C6B086F9B5}"/>
                </a:ext>
              </a:extLst>
            </p:cNvPr>
            <p:cNvSpPr txBox="1"/>
            <p:nvPr/>
          </p:nvSpPr>
          <p:spPr>
            <a:xfrm>
              <a:off x="4347161" y="1523815"/>
              <a:ext cx="6721812" cy="30777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400" spc="94" dirty="0">
                  <a:solidFill>
                    <a:srgbClr val="B4000C"/>
                  </a:solidFill>
                  <a:effectLst>
                    <a:outerShdw blurRad="38100" dist="38100" dir="2700000" algn="tl">
                      <a:srgbClr val="000000">
                        <a:alpha val="43137"/>
                      </a:srgbClr>
                    </a:outerShdw>
                  </a:effectLst>
                  <a:latin typeface="SVN-Gilroy XBold" panose="00000900000000000000" pitchFamily="50" charset="0"/>
                  <a:ea typeface="MiSans Heavy" panose="00000A00000000000000" charset="-122"/>
                  <a:cs typeface="MiSans Medium" panose="00000600000000000000" charset="-122"/>
                </a:rPr>
                <a:t>ĐẢNG BỘ THÀNH PHỐ VINH</a:t>
              </a:r>
              <a:endParaRPr kumimoji="0" lang="zh-CN" altLang="en-US" sz="1400" i="0" u="none" strike="noStrike" kern="1200" cap="none" spc="94" normalizeH="0" baseline="0" noProof="0" dirty="0">
                <a:ln>
                  <a:noFill/>
                </a:ln>
                <a:solidFill>
                  <a:srgbClr val="B4000C"/>
                </a:solidFill>
                <a:effectLst>
                  <a:outerShdw blurRad="38100" dist="38100" dir="2700000" algn="tl">
                    <a:srgbClr val="000000">
                      <a:alpha val="43137"/>
                    </a:srgbClr>
                  </a:outerShdw>
                </a:effectLst>
                <a:uLnTx/>
                <a:uFillTx/>
                <a:latin typeface="SVN-Gilroy XBold" panose="00000900000000000000" pitchFamily="50" charset="0"/>
                <a:ea typeface="MiSans Heavy" panose="00000A00000000000000" charset="-122"/>
                <a:cs typeface="MiSans Medium" panose="00000600000000000000" charset="-122"/>
              </a:endParaRPr>
            </a:p>
          </p:txBody>
        </p:sp>
      </p:grpSp>
      <p:pic>
        <p:nvPicPr>
          <p:cNvPr id="30" name="Picture 29" descr="A building and bridge at night&#10;&#10;Description automatically generated">
            <a:extLst>
              <a:ext uri="{FF2B5EF4-FFF2-40B4-BE49-F238E27FC236}">
                <a16:creationId xmlns:a16="http://schemas.microsoft.com/office/drawing/2014/main" id="{DE055A79-FFAD-13D9-E224-F283B9EF13A0}"/>
              </a:ext>
            </a:extLst>
          </p:cNvPr>
          <p:cNvPicPr>
            <a:picLocks noChangeAspect="1"/>
          </p:cNvPicPr>
          <p:nvPr/>
        </p:nvPicPr>
        <p:blipFill>
          <a:blip r:embed="rId7">
            <a:alphaModFix amt="85000"/>
            <a:extLst>
              <a:ext uri="{BEBA8EAE-BF5A-486C-A8C5-ECC9F3942E4B}">
                <a14:imgProps xmlns:a14="http://schemas.microsoft.com/office/drawing/2010/main">
                  <a14:imgLayer r:embed="rId8">
                    <a14:imgEffect>
                      <a14:artisticPencilSketch/>
                    </a14:imgEffect>
                  </a14:imgLayer>
                </a14:imgProps>
              </a:ext>
              <a:ext uri="{28A0092B-C50C-407E-A947-70E740481C1C}">
                <a14:useLocalDpi xmlns:a14="http://schemas.microsoft.com/office/drawing/2010/main" val="0"/>
              </a:ext>
            </a:extLst>
          </a:blip>
          <a:stretch>
            <a:fillRect/>
          </a:stretch>
        </p:blipFill>
        <p:spPr>
          <a:xfrm>
            <a:off x="7116300" y="4682571"/>
            <a:ext cx="5461972" cy="1450249"/>
          </a:xfrm>
          <a:prstGeom prst="rect">
            <a:avLst/>
          </a:prstGeom>
        </p:spPr>
      </p:pic>
      <p:pic>
        <p:nvPicPr>
          <p:cNvPr id="32" name="Picture 31" descr="A group of white birds in the sky&#10;&#10;Description automatically generated">
            <a:extLst>
              <a:ext uri="{FF2B5EF4-FFF2-40B4-BE49-F238E27FC236}">
                <a16:creationId xmlns:a16="http://schemas.microsoft.com/office/drawing/2014/main" id="{5EB66775-B6B4-44E4-B9E0-48A82B3DBD0F}"/>
              </a:ext>
            </a:extLst>
          </p:cNvPr>
          <p:cNvPicPr>
            <a:picLocks noChangeAspect="1"/>
          </p:cNvPicPr>
          <p:nvPr/>
        </p:nvPicPr>
        <p:blipFill>
          <a:blip r:embed="rId9" cstate="hqprint">
            <a:lum bright="70000" contrast="-70000"/>
            <a:alphaModFix amt="70000"/>
            <a:extLst>
              <a:ext uri="{28A0092B-C50C-407E-A947-70E740481C1C}">
                <a14:useLocalDpi xmlns:a14="http://schemas.microsoft.com/office/drawing/2010/main" val="0"/>
              </a:ext>
            </a:extLst>
          </a:blip>
          <a:stretch>
            <a:fillRect/>
          </a:stretch>
        </p:blipFill>
        <p:spPr>
          <a:xfrm rot="1090692">
            <a:off x="10412611" y="4133236"/>
            <a:ext cx="1405821" cy="640230"/>
          </a:xfrm>
          <a:prstGeom prst="rect">
            <a:avLst/>
          </a:prstGeom>
        </p:spPr>
      </p:pic>
      <p:sp>
        <p:nvSpPr>
          <p:cNvPr id="19" name="Text">
            <a:extLst>
              <a:ext uri="{FF2B5EF4-FFF2-40B4-BE49-F238E27FC236}">
                <a16:creationId xmlns:a16="http://schemas.microsoft.com/office/drawing/2014/main" id="{49620FBA-316F-A365-C349-EB7036EF80BA}"/>
              </a:ext>
            </a:extLst>
          </p:cNvPr>
          <p:cNvSpPr txBox="1"/>
          <p:nvPr/>
        </p:nvSpPr>
        <p:spPr>
          <a:xfrm>
            <a:off x="1602622" y="2138858"/>
            <a:ext cx="8986756" cy="800219"/>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4600">
                <a:gradFill>
                  <a:gsLst>
                    <a:gs pos="0">
                      <a:srgbClr val="EB1C24"/>
                    </a:gs>
                    <a:gs pos="78000">
                      <a:srgbClr val="B41E23"/>
                    </a:gs>
                    <a:gs pos="100000">
                      <a:srgbClr val="851319">
                        <a:alpha val="63000"/>
                      </a:srgbClr>
                    </a:gs>
                  </a:gsLst>
                  <a:lin ang="5400000" scaled="1"/>
                </a:gradFill>
                <a:effectLst>
                  <a:outerShdw blurRad="38100" dist="38100" dir="2700000" algn="tl">
                    <a:srgbClr val="000000">
                      <a:alpha val="43137"/>
                    </a:srgbClr>
                  </a:outerShdw>
                </a:effectLst>
                <a:latin typeface="SVN-Gilroy Heavy" panose="00000A00000000000000" pitchFamily="50" charset="0"/>
                <a:ea typeface="MiSans Heavy" panose="00000A00000000000000" charset="-122"/>
                <a:cs typeface="MiSans Medium" panose="00000600000000000000" charset="-122"/>
              </a:rPr>
              <a:t>ĐẠI HỘI ĐẠI BIỂU LẦN THỨ XII</a:t>
            </a:r>
            <a:endParaRPr kumimoji="0" lang="zh-CN" altLang="en-US" sz="4600" i="0" u="none" strike="noStrike" kern="1200" cap="none" spc="0" normalizeH="0" baseline="0" noProof="0">
              <a:ln>
                <a:noFill/>
              </a:ln>
              <a:gradFill>
                <a:gsLst>
                  <a:gs pos="0">
                    <a:srgbClr val="EB1C24"/>
                  </a:gs>
                  <a:gs pos="78000">
                    <a:srgbClr val="B41E23"/>
                  </a:gs>
                  <a:gs pos="100000">
                    <a:srgbClr val="851319">
                      <a:alpha val="63000"/>
                    </a:srgbClr>
                  </a:gs>
                </a:gsLst>
                <a:lin ang="5400000" scaled="1"/>
              </a:gradFill>
              <a:effectLst>
                <a:outerShdw blurRad="38100" dist="38100" dir="2700000" algn="tl">
                  <a:srgbClr val="000000">
                    <a:alpha val="43137"/>
                  </a:srgbClr>
                </a:outerShdw>
              </a:effectLst>
              <a:uLnTx/>
              <a:uFillTx/>
              <a:latin typeface="SVN-Gilroy Heavy" panose="00000A00000000000000" pitchFamily="50" charset="0"/>
              <a:ea typeface="MiSans Heavy" panose="00000A00000000000000" charset="-122"/>
              <a:cs typeface="MiSans Medium" panose="00000600000000000000" charset="-122"/>
            </a:endParaRPr>
          </a:p>
        </p:txBody>
      </p:sp>
      <p:pic>
        <p:nvPicPr>
          <p:cNvPr id="38" name="Picture 37" descr="A white rectangular object with black border&#10;&#10;Description automatically generated">
            <a:extLst>
              <a:ext uri="{FF2B5EF4-FFF2-40B4-BE49-F238E27FC236}">
                <a16:creationId xmlns:a16="http://schemas.microsoft.com/office/drawing/2014/main" id="{A335324D-D39A-CC8A-0F88-4387B05BBEF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477892" y="3071632"/>
            <a:ext cx="5236216" cy="714736"/>
          </a:xfrm>
          <a:prstGeom prst="rect">
            <a:avLst/>
          </a:prstGeom>
        </p:spPr>
      </p:pic>
      <p:sp>
        <p:nvSpPr>
          <p:cNvPr id="2" name="TextBox 1">
            <a:extLst>
              <a:ext uri="{FF2B5EF4-FFF2-40B4-BE49-F238E27FC236}">
                <a16:creationId xmlns:a16="http://schemas.microsoft.com/office/drawing/2014/main" id="{000FDF87-4B74-151C-3DE9-83CE5EFED0AF}"/>
              </a:ext>
            </a:extLst>
          </p:cNvPr>
          <p:cNvSpPr txBox="1"/>
          <p:nvPr/>
        </p:nvSpPr>
        <p:spPr>
          <a:xfrm>
            <a:off x="3914106" y="3893983"/>
            <a:ext cx="4361259" cy="338554"/>
          </a:xfrm>
          <a:prstGeom prst="rect">
            <a:avLst/>
          </a:prstGeom>
          <a:noFill/>
        </p:spPr>
        <p:txBody>
          <a:bodyPr wrap="none" rtlCol="0">
            <a:spAutoFit/>
          </a:bodyPr>
          <a:lstStyle/>
          <a:p>
            <a:r>
              <a:rPr lang="en-US" sz="1600" i="1">
                <a:solidFill>
                  <a:schemeClr val="tx1">
                    <a:lumMod val="65000"/>
                    <a:lumOff val="35000"/>
                  </a:schemeClr>
                </a:solidFill>
                <a:latin typeface="SVN-Gilroy Medium" panose="00000600000000000000" pitchFamily="50" charset="0"/>
              </a:rPr>
              <a:t>Thành </a:t>
            </a:r>
            <a:r>
              <a:rPr lang="en-US" sz="1600" i="1" err="1">
                <a:solidFill>
                  <a:schemeClr val="tx1">
                    <a:lumMod val="65000"/>
                    <a:lumOff val="35000"/>
                  </a:schemeClr>
                </a:solidFill>
                <a:latin typeface="SVN-Gilroy Medium" panose="00000600000000000000" pitchFamily="50" charset="0"/>
              </a:rPr>
              <a:t>phố</a:t>
            </a:r>
            <a:r>
              <a:rPr lang="en-US" sz="1600" i="1">
                <a:solidFill>
                  <a:schemeClr val="tx1">
                    <a:lumMod val="65000"/>
                    <a:lumOff val="35000"/>
                  </a:schemeClr>
                </a:solidFill>
                <a:latin typeface="SVN-Gilroy Medium" panose="00000600000000000000" pitchFamily="50" charset="0"/>
              </a:rPr>
              <a:t> Vinh, </a:t>
            </a:r>
            <a:r>
              <a:rPr lang="en-US" sz="1600" i="1" err="1">
                <a:solidFill>
                  <a:schemeClr val="tx1">
                    <a:lumMod val="65000"/>
                    <a:lumOff val="35000"/>
                  </a:schemeClr>
                </a:solidFill>
                <a:latin typeface="SVN-Gilroy Medium" panose="00000600000000000000" pitchFamily="50" charset="0"/>
              </a:rPr>
              <a:t>ngày</a:t>
            </a:r>
            <a:r>
              <a:rPr lang="en-US" sz="1600" i="1">
                <a:solidFill>
                  <a:schemeClr val="tx1">
                    <a:lumMod val="65000"/>
                    <a:lumOff val="35000"/>
                  </a:schemeClr>
                </a:solidFill>
                <a:latin typeface="SVN-Gilroy Medium" panose="00000600000000000000" pitchFamily="50" charset="0"/>
              </a:rPr>
              <a:t> 05 </a:t>
            </a:r>
            <a:r>
              <a:rPr lang="en-US" sz="1600" i="1" err="1">
                <a:solidFill>
                  <a:schemeClr val="tx1">
                    <a:lumMod val="65000"/>
                    <a:lumOff val="35000"/>
                  </a:schemeClr>
                </a:solidFill>
                <a:latin typeface="SVN-Gilroy Medium" panose="00000600000000000000" pitchFamily="50" charset="0"/>
              </a:rPr>
              <a:t>tháng</a:t>
            </a:r>
            <a:r>
              <a:rPr lang="en-US" sz="1600" i="1">
                <a:solidFill>
                  <a:schemeClr val="tx1">
                    <a:lumMod val="65000"/>
                    <a:lumOff val="35000"/>
                  </a:schemeClr>
                </a:solidFill>
                <a:latin typeface="SVN-Gilroy Medium" panose="00000600000000000000" pitchFamily="50" charset="0"/>
              </a:rPr>
              <a:t> 01 </a:t>
            </a:r>
            <a:r>
              <a:rPr lang="en-US" sz="1600" i="1" err="1">
                <a:solidFill>
                  <a:schemeClr val="tx1">
                    <a:lumMod val="65000"/>
                    <a:lumOff val="35000"/>
                  </a:schemeClr>
                </a:solidFill>
                <a:latin typeface="SVN-Gilroy Medium" panose="00000600000000000000" pitchFamily="50" charset="0"/>
              </a:rPr>
              <a:t>năm</a:t>
            </a:r>
            <a:r>
              <a:rPr lang="en-US" sz="1600" i="1">
                <a:solidFill>
                  <a:schemeClr val="tx1">
                    <a:lumMod val="65000"/>
                    <a:lumOff val="35000"/>
                  </a:schemeClr>
                </a:solidFill>
                <a:latin typeface="SVN-Gilroy Medium" panose="00000600000000000000" pitchFamily="50" charset="0"/>
              </a:rPr>
              <a:t> 2025</a:t>
            </a:r>
            <a:endParaRPr lang="vi-VN" sz="1600" i="1">
              <a:solidFill>
                <a:schemeClr val="tx1">
                  <a:lumMod val="65000"/>
                  <a:lumOff val="35000"/>
                </a:schemeClr>
              </a:solidFill>
            </a:endParaRPr>
          </a:p>
        </p:txBody>
      </p:sp>
      <p:sp>
        <p:nvSpPr>
          <p:cNvPr id="20" name="Text">
            <a:extLst>
              <a:ext uri="{FF2B5EF4-FFF2-40B4-BE49-F238E27FC236}">
                <a16:creationId xmlns:a16="http://schemas.microsoft.com/office/drawing/2014/main" id="{E9DA16BB-D43C-DEF8-3479-E27F8C0D8513}"/>
              </a:ext>
            </a:extLst>
          </p:cNvPr>
          <p:cNvSpPr txBox="1"/>
          <p:nvPr/>
        </p:nvSpPr>
        <p:spPr>
          <a:xfrm>
            <a:off x="3997506" y="3142458"/>
            <a:ext cx="4196983" cy="553998"/>
          </a:xfrm>
          <a:prstGeom prst="rect">
            <a:avLst/>
          </a:prstGeom>
          <a:noFill/>
          <a:effectLst>
            <a:outerShdw blurRad="25400" dist="12700" dir="2700000" algn="tl" rotWithShape="0">
              <a:prstClr val="black">
                <a:alpha val="40000"/>
              </a:prstClr>
            </a:outerShdw>
          </a:effectLst>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3000">
                <a:gradFill>
                  <a:gsLst>
                    <a:gs pos="0">
                      <a:srgbClr val="EB1C24"/>
                    </a:gs>
                    <a:gs pos="91000">
                      <a:srgbClr val="B41E23"/>
                    </a:gs>
                    <a:gs pos="100000">
                      <a:srgbClr val="851319"/>
                    </a:gs>
                  </a:gsLst>
                  <a:lin ang="5400000" scaled="1"/>
                </a:gradFill>
                <a:effectLst>
                  <a:outerShdw blurRad="50800" dist="12700" dir="5400000" sx="2000" sy="2000" algn="ctr" rotWithShape="0">
                    <a:srgbClr val="000000">
                      <a:alpha val="43137"/>
                    </a:srgbClr>
                  </a:outerShdw>
                </a:effectLst>
                <a:latin typeface="Baskerville Semibold" panose="02020702070400020203" pitchFamily="18" charset="0"/>
                <a:ea typeface="Baskerville Semibold" panose="02020702070400020203" pitchFamily="18" charset="0"/>
                <a:cs typeface="MiSans Medium" panose="00000600000000000000" charset="-122"/>
              </a:rPr>
              <a:t>NHIỆM KỲ 2025 - 2030</a:t>
            </a:r>
            <a:endParaRPr kumimoji="0" lang="zh-CN" altLang="en-US" sz="3000" i="0" u="none" strike="noStrike" kern="1200" cap="none" spc="0" normalizeH="0" baseline="0" noProof="0">
              <a:ln>
                <a:noFill/>
              </a:ln>
              <a:gradFill>
                <a:gsLst>
                  <a:gs pos="0">
                    <a:srgbClr val="EB1C24"/>
                  </a:gs>
                  <a:gs pos="91000">
                    <a:srgbClr val="B41E23"/>
                  </a:gs>
                  <a:gs pos="100000">
                    <a:srgbClr val="851319"/>
                  </a:gs>
                </a:gsLst>
                <a:lin ang="5400000" scaled="1"/>
              </a:gradFill>
              <a:effectLst>
                <a:outerShdw blurRad="50800" dist="12700" dir="5400000" sx="2000" sy="2000" algn="ctr" rotWithShape="0">
                  <a:srgbClr val="000000">
                    <a:alpha val="43137"/>
                  </a:srgbClr>
                </a:outerShdw>
              </a:effectLst>
              <a:uLnTx/>
              <a:uFillTx/>
              <a:latin typeface="Baskerville Semibold" panose="02020702070400020203" pitchFamily="18" charset="0"/>
              <a:ea typeface="MiSans Heavy" panose="00000A00000000000000" charset="-122"/>
              <a:cs typeface="MiSans Medium" panose="00000600000000000000" charset="-122"/>
            </a:endParaRPr>
          </a:p>
        </p:txBody>
      </p:sp>
      <p:pic>
        <p:nvPicPr>
          <p:cNvPr id="28" name="Picture 27" descr="A building with columns in the dark&#10;&#10;Description automatically generated">
            <a:extLst>
              <a:ext uri="{FF2B5EF4-FFF2-40B4-BE49-F238E27FC236}">
                <a16:creationId xmlns:a16="http://schemas.microsoft.com/office/drawing/2014/main" id="{D7D7D215-01EA-8290-6EBA-10CB6A524F98}"/>
              </a:ext>
            </a:extLst>
          </p:cNvPr>
          <p:cNvPicPr>
            <a:picLocks noChangeAspect="1"/>
          </p:cNvPicPr>
          <p:nvPr/>
        </p:nvPicPr>
        <p:blipFill>
          <a:blip r:embed="rId11">
            <a:lum bright="70000" contrast="-70000"/>
            <a:alphaModFix amt="85000"/>
            <a:extLst>
              <a:ext uri="{BEBA8EAE-BF5A-486C-A8C5-ECC9F3942E4B}">
                <a14:imgProps xmlns:a14="http://schemas.microsoft.com/office/drawing/2010/main">
                  <a14:imgLayer r:embed="rId12">
                    <a14:imgEffect>
                      <a14:saturation sat="33000"/>
                    </a14:imgEffect>
                  </a14:imgLayer>
                </a14:imgProps>
              </a:ext>
              <a:ext uri="{28A0092B-C50C-407E-A947-70E740481C1C}">
                <a14:useLocalDpi xmlns:a14="http://schemas.microsoft.com/office/drawing/2010/main" val="0"/>
              </a:ext>
            </a:extLst>
          </a:blip>
          <a:stretch>
            <a:fillRect/>
          </a:stretch>
        </p:blipFill>
        <p:spPr>
          <a:xfrm>
            <a:off x="427208" y="4822047"/>
            <a:ext cx="5247331" cy="1086725"/>
          </a:xfrm>
          <a:prstGeom prst="rect">
            <a:avLst/>
          </a:prstGeom>
        </p:spPr>
      </p:pic>
      <p:grpSp>
        <p:nvGrpSpPr>
          <p:cNvPr id="4" name="Group 3">
            <a:extLst>
              <a:ext uri="{FF2B5EF4-FFF2-40B4-BE49-F238E27FC236}">
                <a16:creationId xmlns:a16="http://schemas.microsoft.com/office/drawing/2014/main" id="{5FEF5D11-B362-05FF-5156-1953A6AE64F1}"/>
              </a:ext>
            </a:extLst>
          </p:cNvPr>
          <p:cNvGrpSpPr/>
          <p:nvPr/>
        </p:nvGrpSpPr>
        <p:grpSpPr>
          <a:xfrm>
            <a:off x="-2874405" y="5717462"/>
            <a:ext cx="18244008" cy="2138891"/>
            <a:chOff x="-3061955" y="5466253"/>
            <a:chExt cx="18244008" cy="2138891"/>
          </a:xfrm>
        </p:grpSpPr>
        <p:pic>
          <p:nvPicPr>
            <p:cNvPr id="6" name="Picture 5" descr="A white cloud on a black background&#10;&#10;Description automatically generated">
              <a:extLst>
                <a:ext uri="{FF2B5EF4-FFF2-40B4-BE49-F238E27FC236}">
                  <a16:creationId xmlns:a16="http://schemas.microsoft.com/office/drawing/2014/main" id="{EB27C213-408A-D4D9-9AEC-4407ED7557F1}"/>
                </a:ext>
              </a:extLst>
            </p:cNvPr>
            <p:cNvPicPr>
              <a:picLocks noChangeAspect="1"/>
            </p:cNvPicPr>
            <p:nvPr/>
          </p:nvPicPr>
          <p:blipFill>
            <a:blip r:embed="rId13">
              <a:alphaModFix/>
              <a:extLst>
                <a:ext uri="{28A0092B-C50C-407E-A947-70E740481C1C}">
                  <a14:useLocalDpi xmlns:a14="http://schemas.microsoft.com/office/drawing/2010/main" val="0"/>
                </a:ext>
              </a:extLst>
            </a:blip>
            <a:stretch>
              <a:fillRect/>
            </a:stretch>
          </p:blipFill>
          <p:spPr>
            <a:xfrm>
              <a:off x="-3061955" y="5466253"/>
              <a:ext cx="5108378" cy="2128163"/>
            </a:xfrm>
            <a:prstGeom prst="rect">
              <a:avLst/>
            </a:prstGeom>
          </p:spPr>
        </p:pic>
        <p:pic>
          <p:nvPicPr>
            <p:cNvPr id="7" name="Picture 6" descr="A white cloud on a black background&#10;&#10;Description automatically generated">
              <a:extLst>
                <a:ext uri="{FF2B5EF4-FFF2-40B4-BE49-F238E27FC236}">
                  <a16:creationId xmlns:a16="http://schemas.microsoft.com/office/drawing/2014/main" id="{421C058F-4D35-70CB-33BE-3FD6A58F0270}"/>
                </a:ext>
              </a:extLst>
            </p:cNvPr>
            <p:cNvPicPr>
              <a:picLocks noChangeAspect="1"/>
            </p:cNvPicPr>
            <p:nvPr/>
          </p:nvPicPr>
          <p:blipFill>
            <a:blip r:embed="rId13">
              <a:alphaModFix/>
              <a:extLst>
                <a:ext uri="{28A0092B-C50C-407E-A947-70E740481C1C}">
                  <a14:useLocalDpi xmlns:a14="http://schemas.microsoft.com/office/drawing/2010/main" val="0"/>
                </a:ext>
              </a:extLst>
            </a:blip>
            <a:stretch>
              <a:fillRect/>
            </a:stretch>
          </p:blipFill>
          <p:spPr>
            <a:xfrm flipH="1">
              <a:off x="10073675" y="5476981"/>
              <a:ext cx="5108378" cy="2128163"/>
            </a:xfrm>
            <a:prstGeom prst="rect">
              <a:avLst/>
            </a:prstGeom>
          </p:spPr>
        </p:pic>
        <p:pic>
          <p:nvPicPr>
            <p:cNvPr id="9" name="Picture 8" descr="A white cloud on a black background&#10;&#10;Description automatically generated">
              <a:extLst>
                <a:ext uri="{FF2B5EF4-FFF2-40B4-BE49-F238E27FC236}">
                  <a16:creationId xmlns:a16="http://schemas.microsoft.com/office/drawing/2014/main" id="{63F8D9AD-BE97-7E34-780B-1A984D7B1F03}"/>
                </a:ext>
              </a:extLst>
            </p:cNvPr>
            <p:cNvPicPr>
              <a:picLocks noChangeAspect="1"/>
            </p:cNvPicPr>
            <p:nvPr/>
          </p:nvPicPr>
          <p:blipFill>
            <a:blip r:embed="rId13">
              <a:alphaModFix amt="50000"/>
              <a:extLst>
                <a:ext uri="{28A0092B-C50C-407E-A947-70E740481C1C}">
                  <a14:useLocalDpi xmlns:a14="http://schemas.microsoft.com/office/drawing/2010/main" val="0"/>
                </a:ext>
              </a:extLst>
            </a:blip>
            <a:stretch>
              <a:fillRect/>
            </a:stretch>
          </p:blipFill>
          <p:spPr>
            <a:xfrm>
              <a:off x="1961189" y="5714335"/>
              <a:ext cx="3671953" cy="1529745"/>
            </a:xfrm>
            <a:prstGeom prst="rect">
              <a:avLst/>
            </a:prstGeom>
          </p:spPr>
        </p:pic>
        <p:pic>
          <p:nvPicPr>
            <p:cNvPr id="12" name="Picture 11" descr="A white cloud on a black background&#10;&#10;Description automatically generated">
              <a:extLst>
                <a:ext uri="{FF2B5EF4-FFF2-40B4-BE49-F238E27FC236}">
                  <a16:creationId xmlns:a16="http://schemas.microsoft.com/office/drawing/2014/main" id="{09E27F5D-5F43-AF29-518C-1230F7711C43}"/>
                </a:ext>
              </a:extLst>
            </p:cNvPr>
            <p:cNvPicPr>
              <a:picLocks noChangeAspect="1"/>
            </p:cNvPicPr>
            <p:nvPr/>
          </p:nvPicPr>
          <p:blipFill>
            <a:blip r:embed="rId13">
              <a:alphaModFix amt="50000"/>
              <a:extLst>
                <a:ext uri="{28A0092B-C50C-407E-A947-70E740481C1C}">
                  <a14:useLocalDpi xmlns:a14="http://schemas.microsoft.com/office/drawing/2010/main" val="0"/>
                </a:ext>
              </a:extLst>
            </a:blip>
            <a:stretch>
              <a:fillRect/>
            </a:stretch>
          </p:blipFill>
          <p:spPr>
            <a:xfrm>
              <a:off x="-126111" y="5776191"/>
              <a:ext cx="3671953" cy="1529745"/>
            </a:xfrm>
            <a:prstGeom prst="rect">
              <a:avLst/>
            </a:prstGeom>
          </p:spPr>
        </p:pic>
        <p:pic>
          <p:nvPicPr>
            <p:cNvPr id="14" name="Picture 13" descr="A white cloud on a black background&#10;&#10;Description automatically generated">
              <a:extLst>
                <a:ext uri="{FF2B5EF4-FFF2-40B4-BE49-F238E27FC236}">
                  <a16:creationId xmlns:a16="http://schemas.microsoft.com/office/drawing/2014/main" id="{04B663A7-94DA-1F94-49FC-21B2E99486C7}"/>
                </a:ext>
              </a:extLst>
            </p:cNvPr>
            <p:cNvPicPr>
              <a:picLocks noChangeAspect="1"/>
            </p:cNvPicPr>
            <p:nvPr/>
          </p:nvPicPr>
          <p:blipFill>
            <a:blip r:embed="rId13">
              <a:alphaModFix amt="50000"/>
              <a:extLst>
                <a:ext uri="{28A0092B-C50C-407E-A947-70E740481C1C}">
                  <a14:useLocalDpi xmlns:a14="http://schemas.microsoft.com/office/drawing/2010/main" val="0"/>
                </a:ext>
              </a:extLst>
            </a:blip>
            <a:stretch>
              <a:fillRect/>
            </a:stretch>
          </p:blipFill>
          <p:spPr>
            <a:xfrm flipH="1">
              <a:off x="5504786" y="5852891"/>
              <a:ext cx="3671953" cy="1529745"/>
            </a:xfrm>
            <a:prstGeom prst="rect">
              <a:avLst/>
            </a:prstGeom>
          </p:spPr>
        </p:pic>
        <p:pic>
          <p:nvPicPr>
            <p:cNvPr id="15" name="Picture 14" descr="A white cloud on a black background&#10;&#10;Description automatically generated">
              <a:extLst>
                <a:ext uri="{FF2B5EF4-FFF2-40B4-BE49-F238E27FC236}">
                  <a16:creationId xmlns:a16="http://schemas.microsoft.com/office/drawing/2014/main" id="{37332494-9E7A-65BD-1B30-9C7789E49D0F}"/>
                </a:ext>
              </a:extLst>
            </p:cNvPr>
            <p:cNvPicPr>
              <a:picLocks noChangeAspect="1"/>
            </p:cNvPicPr>
            <p:nvPr/>
          </p:nvPicPr>
          <p:blipFill>
            <a:blip r:embed="rId13">
              <a:alphaModFix amt="50000"/>
              <a:extLst>
                <a:ext uri="{28A0092B-C50C-407E-A947-70E740481C1C}">
                  <a14:useLocalDpi xmlns:a14="http://schemas.microsoft.com/office/drawing/2010/main" val="0"/>
                </a:ext>
              </a:extLst>
            </a:blip>
            <a:stretch>
              <a:fillRect/>
            </a:stretch>
          </p:blipFill>
          <p:spPr>
            <a:xfrm>
              <a:off x="588155" y="5782502"/>
              <a:ext cx="3671953" cy="1529745"/>
            </a:xfrm>
            <a:prstGeom prst="rect">
              <a:avLst/>
            </a:prstGeom>
          </p:spPr>
        </p:pic>
        <p:pic>
          <p:nvPicPr>
            <p:cNvPr id="17" name="Picture 16" descr="A white cloud on a black background&#10;&#10;Description automatically generated">
              <a:extLst>
                <a:ext uri="{FF2B5EF4-FFF2-40B4-BE49-F238E27FC236}">
                  <a16:creationId xmlns:a16="http://schemas.microsoft.com/office/drawing/2014/main" id="{4FB7C3AA-30D4-EDBE-1964-71C1951FCEC6}"/>
                </a:ext>
              </a:extLst>
            </p:cNvPr>
            <p:cNvPicPr>
              <a:picLocks noChangeAspect="1"/>
            </p:cNvPicPr>
            <p:nvPr/>
          </p:nvPicPr>
          <p:blipFill>
            <a:blip r:embed="rId13">
              <a:alphaModFix amt="50000"/>
              <a:extLst>
                <a:ext uri="{28A0092B-C50C-407E-A947-70E740481C1C}">
                  <a14:useLocalDpi xmlns:a14="http://schemas.microsoft.com/office/drawing/2010/main" val="0"/>
                </a:ext>
              </a:extLst>
            </a:blip>
            <a:stretch>
              <a:fillRect/>
            </a:stretch>
          </p:blipFill>
          <p:spPr>
            <a:xfrm>
              <a:off x="5707055" y="5597495"/>
              <a:ext cx="3671953" cy="1529745"/>
            </a:xfrm>
            <a:prstGeom prst="rect">
              <a:avLst/>
            </a:prstGeom>
          </p:spPr>
        </p:pic>
        <p:pic>
          <p:nvPicPr>
            <p:cNvPr id="22" name="Picture 21" descr="A white cloud on a black background&#10;&#10;Description automatically generated">
              <a:extLst>
                <a:ext uri="{FF2B5EF4-FFF2-40B4-BE49-F238E27FC236}">
                  <a16:creationId xmlns:a16="http://schemas.microsoft.com/office/drawing/2014/main" id="{CBA17DB2-A115-8B60-FA8A-6251FD801A59}"/>
                </a:ext>
              </a:extLst>
            </p:cNvPr>
            <p:cNvPicPr>
              <a:picLocks noChangeAspect="1"/>
            </p:cNvPicPr>
            <p:nvPr/>
          </p:nvPicPr>
          <p:blipFill>
            <a:blip r:embed="rId13">
              <a:alphaModFix/>
              <a:extLst>
                <a:ext uri="{28A0092B-C50C-407E-A947-70E740481C1C}">
                  <a14:useLocalDpi xmlns:a14="http://schemas.microsoft.com/office/drawing/2010/main" val="0"/>
                </a:ext>
              </a:extLst>
            </a:blip>
            <a:stretch>
              <a:fillRect/>
            </a:stretch>
          </p:blipFill>
          <p:spPr>
            <a:xfrm>
              <a:off x="3215505" y="5768795"/>
              <a:ext cx="3737760" cy="1557160"/>
            </a:xfrm>
            <a:prstGeom prst="rect">
              <a:avLst/>
            </a:prstGeom>
          </p:spPr>
        </p:pic>
        <p:pic>
          <p:nvPicPr>
            <p:cNvPr id="24" name="Picture 23" descr="A white cloud on a black background&#10;&#10;Description automatically generated">
              <a:extLst>
                <a:ext uri="{FF2B5EF4-FFF2-40B4-BE49-F238E27FC236}">
                  <a16:creationId xmlns:a16="http://schemas.microsoft.com/office/drawing/2014/main" id="{C53EEF79-087D-D496-766B-6E7A43CAA35A}"/>
                </a:ext>
              </a:extLst>
            </p:cNvPr>
            <p:cNvPicPr>
              <a:picLocks noChangeAspect="1"/>
            </p:cNvPicPr>
            <p:nvPr/>
          </p:nvPicPr>
          <p:blipFill>
            <a:blip r:embed="rId13">
              <a:alphaModFix/>
              <a:extLst>
                <a:ext uri="{28A0092B-C50C-407E-A947-70E740481C1C}">
                  <a14:useLocalDpi xmlns:a14="http://schemas.microsoft.com/office/drawing/2010/main" val="0"/>
                </a:ext>
              </a:extLst>
            </a:blip>
            <a:stretch>
              <a:fillRect/>
            </a:stretch>
          </p:blipFill>
          <p:spPr>
            <a:xfrm>
              <a:off x="7351448" y="5740319"/>
              <a:ext cx="3737760" cy="1557160"/>
            </a:xfrm>
            <a:prstGeom prst="rect">
              <a:avLst/>
            </a:prstGeom>
          </p:spPr>
        </p:pic>
      </p:grpSp>
      <p:pic>
        <p:nvPicPr>
          <p:cNvPr id="27" name="Picture 26">
            <a:extLst>
              <a:ext uri="{FF2B5EF4-FFF2-40B4-BE49-F238E27FC236}">
                <a16:creationId xmlns:a16="http://schemas.microsoft.com/office/drawing/2014/main" id="{BBACDAC9-6C4C-3F75-8279-AF40FB34C17A}"/>
              </a:ext>
            </a:extLst>
          </p:cNvPr>
          <p:cNvPicPr>
            <a:picLocks noChangeAspect="1"/>
          </p:cNvPicPr>
          <p:nvPr/>
        </p:nvPicPr>
        <p:blipFill>
          <a:blip r:embed="rId14">
            <a:extLst>
              <a:ext uri="{28A0092B-C50C-407E-A947-70E740481C1C}">
                <a14:useLocalDpi xmlns:a14="http://schemas.microsoft.com/office/drawing/2010/main" val="0"/>
              </a:ext>
            </a:extLst>
          </a:blip>
          <a:srcRect l="840" r="748" b="50894"/>
          <a:stretch/>
        </p:blipFill>
        <p:spPr>
          <a:xfrm>
            <a:off x="0" y="5287189"/>
            <a:ext cx="12192000" cy="1562083"/>
          </a:xfrm>
          <a:prstGeom prst="rect">
            <a:avLst/>
          </a:prstGeom>
        </p:spPr>
      </p:pic>
    </p:spTree>
    <p:extLst>
      <p:ext uri="{BB962C8B-B14F-4D97-AF65-F5344CB8AC3E}">
        <p14:creationId xmlns:p14="http://schemas.microsoft.com/office/powerpoint/2010/main" val="28580957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autoRev="1" fill="hold" nodeType="withEffect">
                                  <p:stCondLst>
                                    <p:cond delay="0"/>
                                  </p:stCondLst>
                                  <p:childTnLst>
                                    <p:animRot by="21600000">
                                      <p:cBhvr>
                                        <p:cTn id="6" dur="130000" fill="hold"/>
                                        <p:tgtEl>
                                          <p:spTgt spid="1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E4CF2F-AF66-916C-18CB-BDEE8B174740}"/>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D2D09246-8450-8E48-87EE-E09369F6F437}"/>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pic>
        <p:nvPicPr>
          <p:cNvPr id="10" name="Picture 9">
            <a:extLst>
              <a:ext uri="{FF2B5EF4-FFF2-40B4-BE49-F238E27FC236}">
                <a16:creationId xmlns:a16="http://schemas.microsoft.com/office/drawing/2014/main" id="{06C0A5CC-7177-76EF-24EE-038CD1B0F69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2403" y="-2574597"/>
            <a:ext cx="12007195" cy="12007195"/>
          </a:xfrm>
          <a:prstGeom prst="rect">
            <a:avLst/>
          </a:prstGeom>
        </p:spPr>
      </p:pic>
      <p:pic>
        <p:nvPicPr>
          <p:cNvPr id="30" name="Picture 29" descr="A building and bridge at night&#10;&#10;Description automatically generated">
            <a:extLst>
              <a:ext uri="{FF2B5EF4-FFF2-40B4-BE49-F238E27FC236}">
                <a16:creationId xmlns:a16="http://schemas.microsoft.com/office/drawing/2014/main" id="{5A581B70-3D50-F596-F923-70C97646A04D}"/>
              </a:ext>
            </a:extLst>
          </p:cNvPr>
          <p:cNvPicPr>
            <a:picLocks noChangeAspect="1"/>
          </p:cNvPicPr>
          <p:nvPr/>
        </p:nvPicPr>
        <p:blipFill>
          <a:blip r:embed="rId4">
            <a:alphaModFix amt="85000"/>
            <a:extLst>
              <a:ext uri="{BEBA8EAE-BF5A-486C-A8C5-ECC9F3942E4B}">
                <a14:imgProps xmlns:a14="http://schemas.microsoft.com/office/drawing/2010/main">
                  <a14:imgLayer r:embed="rId5">
                    <a14:imgEffect>
                      <a14:artisticPencilSketch/>
                    </a14:imgEffect>
                  </a14:imgLayer>
                </a14:imgProps>
              </a:ext>
              <a:ext uri="{28A0092B-C50C-407E-A947-70E740481C1C}">
                <a14:useLocalDpi xmlns:a14="http://schemas.microsoft.com/office/drawing/2010/main" val="0"/>
              </a:ext>
            </a:extLst>
          </a:blip>
          <a:stretch>
            <a:fillRect/>
          </a:stretch>
        </p:blipFill>
        <p:spPr>
          <a:xfrm>
            <a:off x="7116300" y="4682571"/>
            <a:ext cx="5461972" cy="1450249"/>
          </a:xfrm>
          <a:prstGeom prst="rect">
            <a:avLst/>
          </a:prstGeom>
        </p:spPr>
      </p:pic>
      <p:pic>
        <p:nvPicPr>
          <p:cNvPr id="32" name="Picture 31" descr="A group of white birds in the sky&#10;&#10;Description automatically generated">
            <a:extLst>
              <a:ext uri="{FF2B5EF4-FFF2-40B4-BE49-F238E27FC236}">
                <a16:creationId xmlns:a16="http://schemas.microsoft.com/office/drawing/2014/main" id="{85938854-F51B-56C0-49A4-E2178CD3475E}"/>
              </a:ext>
            </a:extLst>
          </p:cNvPr>
          <p:cNvPicPr>
            <a:picLocks noChangeAspect="1"/>
          </p:cNvPicPr>
          <p:nvPr/>
        </p:nvPicPr>
        <p:blipFill>
          <a:blip r:embed="rId6" cstate="hqprint">
            <a:lum bright="70000" contrast="-70000"/>
            <a:alphaModFix amt="70000"/>
            <a:extLst>
              <a:ext uri="{28A0092B-C50C-407E-A947-70E740481C1C}">
                <a14:useLocalDpi xmlns:a14="http://schemas.microsoft.com/office/drawing/2010/main" val="0"/>
              </a:ext>
            </a:extLst>
          </a:blip>
          <a:stretch>
            <a:fillRect/>
          </a:stretch>
        </p:blipFill>
        <p:spPr>
          <a:xfrm rot="1090692">
            <a:off x="10412611" y="4133236"/>
            <a:ext cx="1405821" cy="640230"/>
          </a:xfrm>
          <a:prstGeom prst="rect">
            <a:avLst/>
          </a:prstGeom>
        </p:spPr>
      </p:pic>
      <p:pic>
        <p:nvPicPr>
          <p:cNvPr id="38" name="Picture 37" descr="A white rectangular object with black border&#10;&#10;Description automatically generated">
            <a:extLst>
              <a:ext uri="{FF2B5EF4-FFF2-40B4-BE49-F238E27FC236}">
                <a16:creationId xmlns:a16="http://schemas.microsoft.com/office/drawing/2014/main" id="{DB0448FF-FC99-5C54-8A85-B4A7C578E68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477892" y="3071632"/>
            <a:ext cx="5236216" cy="714736"/>
          </a:xfrm>
          <a:prstGeom prst="rect">
            <a:avLst/>
          </a:prstGeom>
        </p:spPr>
      </p:pic>
      <p:pic>
        <p:nvPicPr>
          <p:cNvPr id="28" name="Picture 27" descr="A building with columns in the dark&#10;&#10;Description automatically generated">
            <a:extLst>
              <a:ext uri="{FF2B5EF4-FFF2-40B4-BE49-F238E27FC236}">
                <a16:creationId xmlns:a16="http://schemas.microsoft.com/office/drawing/2014/main" id="{6F4F08B1-CBC0-CEF2-67B6-93E9BCB70DAA}"/>
              </a:ext>
            </a:extLst>
          </p:cNvPr>
          <p:cNvPicPr>
            <a:picLocks noChangeAspect="1"/>
          </p:cNvPicPr>
          <p:nvPr/>
        </p:nvPicPr>
        <p:blipFill>
          <a:blip r:embed="rId8">
            <a:lum bright="70000" contrast="-70000"/>
            <a:alphaModFix amt="85000"/>
            <a:extLst>
              <a:ext uri="{BEBA8EAE-BF5A-486C-A8C5-ECC9F3942E4B}">
                <a14:imgProps xmlns:a14="http://schemas.microsoft.com/office/drawing/2010/main">
                  <a14:imgLayer r:embed="rId9">
                    <a14:imgEffect>
                      <a14:saturation sat="33000"/>
                    </a14:imgEffect>
                  </a14:imgLayer>
                </a14:imgProps>
              </a:ext>
              <a:ext uri="{28A0092B-C50C-407E-A947-70E740481C1C}">
                <a14:useLocalDpi xmlns:a14="http://schemas.microsoft.com/office/drawing/2010/main" val="0"/>
              </a:ext>
            </a:extLst>
          </a:blip>
          <a:stretch>
            <a:fillRect/>
          </a:stretch>
        </p:blipFill>
        <p:spPr>
          <a:xfrm>
            <a:off x="427208" y="4822047"/>
            <a:ext cx="5247331" cy="1086725"/>
          </a:xfrm>
          <a:prstGeom prst="rect">
            <a:avLst/>
          </a:prstGeom>
        </p:spPr>
      </p:pic>
      <p:grpSp>
        <p:nvGrpSpPr>
          <p:cNvPr id="4" name="Group 3">
            <a:extLst>
              <a:ext uri="{FF2B5EF4-FFF2-40B4-BE49-F238E27FC236}">
                <a16:creationId xmlns:a16="http://schemas.microsoft.com/office/drawing/2014/main" id="{B138CA94-FB10-82CB-D3A8-7A71E1153928}"/>
              </a:ext>
            </a:extLst>
          </p:cNvPr>
          <p:cNvGrpSpPr/>
          <p:nvPr/>
        </p:nvGrpSpPr>
        <p:grpSpPr>
          <a:xfrm>
            <a:off x="-2874405" y="5717462"/>
            <a:ext cx="18244008" cy="2138891"/>
            <a:chOff x="-3061955" y="5466253"/>
            <a:chExt cx="18244008" cy="2138891"/>
          </a:xfrm>
        </p:grpSpPr>
        <p:pic>
          <p:nvPicPr>
            <p:cNvPr id="6" name="Picture 5" descr="A white cloud on a black background&#10;&#10;Description automatically generated">
              <a:extLst>
                <a:ext uri="{FF2B5EF4-FFF2-40B4-BE49-F238E27FC236}">
                  <a16:creationId xmlns:a16="http://schemas.microsoft.com/office/drawing/2014/main" id="{C3AC16B8-1301-E652-4F25-1637796025D0}"/>
                </a:ext>
              </a:extLst>
            </p:cNvPr>
            <p:cNvPicPr>
              <a:picLocks noChangeAspect="1"/>
            </p:cNvPicPr>
            <p:nvPr/>
          </p:nvPicPr>
          <p:blipFill>
            <a:blip r:embed="rId10">
              <a:alphaModFix/>
              <a:extLst>
                <a:ext uri="{28A0092B-C50C-407E-A947-70E740481C1C}">
                  <a14:useLocalDpi xmlns:a14="http://schemas.microsoft.com/office/drawing/2010/main" val="0"/>
                </a:ext>
              </a:extLst>
            </a:blip>
            <a:stretch>
              <a:fillRect/>
            </a:stretch>
          </p:blipFill>
          <p:spPr>
            <a:xfrm>
              <a:off x="-3061955" y="5466253"/>
              <a:ext cx="5108378" cy="2128163"/>
            </a:xfrm>
            <a:prstGeom prst="rect">
              <a:avLst/>
            </a:prstGeom>
          </p:spPr>
        </p:pic>
        <p:pic>
          <p:nvPicPr>
            <p:cNvPr id="7" name="Picture 6" descr="A white cloud on a black background&#10;&#10;Description automatically generated">
              <a:extLst>
                <a:ext uri="{FF2B5EF4-FFF2-40B4-BE49-F238E27FC236}">
                  <a16:creationId xmlns:a16="http://schemas.microsoft.com/office/drawing/2014/main" id="{8FB9BE3D-EAD1-AA0C-0FAB-27C7AF648C80}"/>
                </a:ext>
              </a:extLst>
            </p:cNvPr>
            <p:cNvPicPr>
              <a:picLocks noChangeAspect="1"/>
            </p:cNvPicPr>
            <p:nvPr/>
          </p:nvPicPr>
          <p:blipFill>
            <a:blip r:embed="rId10">
              <a:alphaModFix/>
              <a:extLst>
                <a:ext uri="{28A0092B-C50C-407E-A947-70E740481C1C}">
                  <a14:useLocalDpi xmlns:a14="http://schemas.microsoft.com/office/drawing/2010/main" val="0"/>
                </a:ext>
              </a:extLst>
            </a:blip>
            <a:stretch>
              <a:fillRect/>
            </a:stretch>
          </p:blipFill>
          <p:spPr>
            <a:xfrm flipH="1">
              <a:off x="10073675" y="5476981"/>
              <a:ext cx="5108378" cy="2128163"/>
            </a:xfrm>
            <a:prstGeom prst="rect">
              <a:avLst/>
            </a:prstGeom>
          </p:spPr>
        </p:pic>
        <p:pic>
          <p:nvPicPr>
            <p:cNvPr id="9" name="Picture 8" descr="A white cloud on a black background&#10;&#10;Description automatically generated">
              <a:extLst>
                <a:ext uri="{FF2B5EF4-FFF2-40B4-BE49-F238E27FC236}">
                  <a16:creationId xmlns:a16="http://schemas.microsoft.com/office/drawing/2014/main" id="{7F153159-7FA3-6C6D-F3F1-3F8E3C13501E}"/>
                </a:ext>
              </a:extLst>
            </p:cNvPr>
            <p:cNvPicPr>
              <a:picLocks noChangeAspect="1"/>
            </p:cNvPicPr>
            <p:nvPr/>
          </p:nvPicPr>
          <p:blipFill>
            <a:blip r:embed="rId10">
              <a:alphaModFix amt="50000"/>
              <a:extLst>
                <a:ext uri="{28A0092B-C50C-407E-A947-70E740481C1C}">
                  <a14:useLocalDpi xmlns:a14="http://schemas.microsoft.com/office/drawing/2010/main" val="0"/>
                </a:ext>
              </a:extLst>
            </a:blip>
            <a:stretch>
              <a:fillRect/>
            </a:stretch>
          </p:blipFill>
          <p:spPr>
            <a:xfrm>
              <a:off x="1961189" y="5714335"/>
              <a:ext cx="3671953" cy="1529745"/>
            </a:xfrm>
            <a:prstGeom prst="rect">
              <a:avLst/>
            </a:prstGeom>
          </p:spPr>
        </p:pic>
        <p:pic>
          <p:nvPicPr>
            <p:cNvPr id="12" name="Picture 11" descr="A white cloud on a black background&#10;&#10;Description automatically generated">
              <a:extLst>
                <a:ext uri="{FF2B5EF4-FFF2-40B4-BE49-F238E27FC236}">
                  <a16:creationId xmlns:a16="http://schemas.microsoft.com/office/drawing/2014/main" id="{8A1F3AC5-C3F6-52A9-A49D-43B49E3BEA73}"/>
                </a:ext>
              </a:extLst>
            </p:cNvPr>
            <p:cNvPicPr>
              <a:picLocks noChangeAspect="1"/>
            </p:cNvPicPr>
            <p:nvPr/>
          </p:nvPicPr>
          <p:blipFill>
            <a:blip r:embed="rId10">
              <a:alphaModFix amt="50000"/>
              <a:extLst>
                <a:ext uri="{28A0092B-C50C-407E-A947-70E740481C1C}">
                  <a14:useLocalDpi xmlns:a14="http://schemas.microsoft.com/office/drawing/2010/main" val="0"/>
                </a:ext>
              </a:extLst>
            </a:blip>
            <a:stretch>
              <a:fillRect/>
            </a:stretch>
          </p:blipFill>
          <p:spPr>
            <a:xfrm>
              <a:off x="-126111" y="5776191"/>
              <a:ext cx="3671953" cy="1529745"/>
            </a:xfrm>
            <a:prstGeom prst="rect">
              <a:avLst/>
            </a:prstGeom>
          </p:spPr>
        </p:pic>
        <p:pic>
          <p:nvPicPr>
            <p:cNvPr id="14" name="Picture 13" descr="A white cloud on a black background&#10;&#10;Description automatically generated">
              <a:extLst>
                <a:ext uri="{FF2B5EF4-FFF2-40B4-BE49-F238E27FC236}">
                  <a16:creationId xmlns:a16="http://schemas.microsoft.com/office/drawing/2014/main" id="{42B899FB-891F-7909-BF60-F5D6E9E1527A}"/>
                </a:ext>
              </a:extLst>
            </p:cNvPr>
            <p:cNvPicPr>
              <a:picLocks noChangeAspect="1"/>
            </p:cNvPicPr>
            <p:nvPr/>
          </p:nvPicPr>
          <p:blipFill>
            <a:blip r:embed="rId10">
              <a:alphaModFix amt="50000"/>
              <a:extLst>
                <a:ext uri="{28A0092B-C50C-407E-A947-70E740481C1C}">
                  <a14:useLocalDpi xmlns:a14="http://schemas.microsoft.com/office/drawing/2010/main" val="0"/>
                </a:ext>
              </a:extLst>
            </a:blip>
            <a:stretch>
              <a:fillRect/>
            </a:stretch>
          </p:blipFill>
          <p:spPr>
            <a:xfrm flipH="1">
              <a:off x="5504786" y="5852891"/>
              <a:ext cx="3671953" cy="1529745"/>
            </a:xfrm>
            <a:prstGeom prst="rect">
              <a:avLst/>
            </a:prstGeom>
          </p:spPr>
        </p:pic>
        <p:pic>
          <p:nvPicPr>
            <p:cNvPr id="15" name="Picture 14" descr="A white cloud on a black background&#10;&#10;Description automatically generated">
              <a:extLst>
                <a:ext uri="{FF2B5EF4-FFF2-40B4-BE49-F238E27FC236}">
                  <a16:creationId xmlns:a16="http://schemas.microsoft.com/office/drawing/2014/main" id="{0E7BED89-80DB-62A3-7426-BB37F6646001}"/>
                </a:ext>
              </a:extLst>
            </p:cNvPr>
            <p:cNvPicPr>
              <a:picLocks noChangeAspect="1"/>
            </p:cNvPicPr>
            <p:nvPr/>
          </p:nvPicPr>
          <p:blipFill>
            <a:blip r:embed="rId10">
              <a:alphaModFix amt="50000"/>
              <a:extLst>
                <a:ext uri="{28A0092B-C50C-407E-A947-70E740481C1C}">
                  <a14:useLocalDpi xmlns:a14="http://schemas.microsoft.com/office/drawing/2010/main" val="0"/>
                </a:ext>
              </a:extLst>
            </a:blip>
            <a:stretch>
              <a:fillRect/>
            </a:stretch>
          </p:blipFill>
          <p:spPr>
            <a:xfrm>
              <a:off x="588155" y="5782502"/>
              <a:ext cx="3671953" cy="1529745"/>
            </a:xfrm>
            <a:prstGeom prst="rect">
              <a:avLst/>
            </a:prstGeom>
          </p:spPr>
        </p:pic>
        <p:pic>
          <p:nvPicPr>
            <p:cNvPr id="17" name="Picture 16" descr="A white cloud on a black background&#10;&#10;Description automatically generated">
              <a:extLst>
                <a:ext uri="{FF2B5EF4-FFF2-40B4-BE49-F238E27FC236}">
                  <a16:creationId xmlns:a16="http://schemas.microsoft.com/office/drawing/2014/main" id="{EA84BB40-782B-B8A7-783C-1646BD854269}"/>
                </a:ext>
              </a:extLst>
            </p:cNvPr>
            <p:cNvPicPr>
              <a:picLocks noChangeAspect="1"/>
            </p:cNvPicPr>
            <p:nvPr/>
          </p:nvPicPr>
          <p:blipFill>
            <a:blip r:embed="rId10">
              <a:alphaModFix amt="50000"/>
              <a:extLst>
                <a:ext uri="{28A0092B-C50C-407E-A947-70E740481C1C}">
                  <a14:useLocalDpi xmlns:a14="http://schemas.microsoft.com/office/drawing/2010/main" val="0"/>
                </a:ext>
              </a:extLst>
            </a:blip>
            <a:stretch>
              <a:fillRect/>
            </a:stretch>
          </p:blipFill>
          <p:spPr>
            <a:xfrm>
              <a:off x="5707055" y="5597495"/>
              <a:ext cx="3671953" cy="1529745"/>
            </a:xfrm>
            <a:prstGeom prst="rect">
              <a:avLst/>
            </a:prstGeom>
          </p:spPr>
        </p:pic>
        <p:pic>
          <p:nvPicPr>
            <p:cNvPr id="22" name="Picture 21" descr="A white cloud on a black background&#10;&#10;Description automatically generated">
              <a:extLst>
                <a:ext uri="{FF2B5EF4-FFF2-40B4-BE49-F238E27FC236}">
                  <a16:creationId xmlns:a16="http://schemas.microsoft.com/office/drawing/2014/main" id="{C9C9D0DF-4BF9-1EA4-E07B-F8718103C251}"/>
                </a:ext>
              </a:extLst>
            </p:cNvPr>
            <p:cNvPicPr>
              <a:picLocks noChangeAspect="1"/>
            </p:cNvPicPr>
            <p:nvPr/>
          </p:nvPicPr>
          <p:blipFill>
            <a:blip r:embed="rId10">
              <a:alphaModFix/>
              <a:extLst>
                <a:ext uri="{28A0092B-C50C-407E-A947-70E740481C1C}">
                  <a14:useLocalDpi xmlns:a14="http://schemas.microsoft.com/office/drawing/2010/main" val="0"/>
                </a:ext>
              </a:extLst>
            </a:blip>
            <a:stretch>
              <a:fillRect/>
            </a:stretch>
          </p:blipFill>
          <p:spPr>
            <a:xfrm>
              <a:off x="3215505" y="5768795"/>
              <a:ext cx="3737760" cy="1557160"/>
            </a:xfrm>
            <a:prstGeom prst="rect">
              <a:avLst/>
            </a:prstGeom>
          </p:spPr>
        </p:pic>
        <p:pic>
          <p:nvPicPr>
            <p:cNvPr id="24" name="Picture 23" descr="A white cloud on a black background&#10;&#10;Description automatically generated">
              <a:extLst>
                <a:ext uri="{FF2B5EF4-FFF2-40B4-BE49-F238E27FC236}">
                  <a16:creationId xmlns:a16="http://schemas.microsoft.com/office/drawing/2014/main" id="{A776DACD-00AF-2148-637B-199F81E72EA4}"/>
                </a:ext>
              </a:extLst>
            </p:cNvPr>
            <p:cNvPicPr>
              <a:picLocks noChangeAspect="1"/>
            </p:cNvPicPr>
            <p:nvPr/>
          </p:nvPicPr>
          <p:blipFill>
            <a:blip r:embed="rId10">
              <a:alphaModFix/>
              <a:extLst>
                <a:ext uri="{28A0092B-C50C-407E-A947-70E740481C1C}">
                  <a14:useLocalDpi xmlns:a14="http://schemas.microsoft.com/office/drawing/2010/main" val="0"/>
                </a:ext>
              </a:extLst>
            </a:blip>
            <a:stretch>
              <a:fillRect/>
            </a:stretch>
          </p:blipFill>
          <p:spPr>
            <a:xfrm>
              <a:off x="7351448" y="5740319"/>
              <a:ext cx="3737760" cy="1557160"/>
            </a:xfrm>
            <a:prstGeom prst="rect">
              <a:avLst/>
            </a:prstGeom>
          </p:spPr>
        </p:pic>
      </p:grpSp>
      <p:pic>
        <p:nvPicPr>
          <p:cNvPr id="27" name="Picture 26">
            <a:extLst>
              <a:ext uri="{FF2B5EF4-FFF2-40B4-BE49-F238E27FC236}">
                <a16:creationId xmlns:a16="http://schemas.microsoft.com/office/drawing/2014/main" id="{D3D2D077-F698-042D-E89E-AC52B3C8972F}"/>
              </a:ext>
            </a:extLst>
          </p:cNvPr>
          <p:cNvPicPr>
            <a:picLocks noChangeAspect="1"/>
          </p:cNvPicPr>
          <p:nvPr/>
        </p:nvPicPr>
        <p:blipFill>
          <a:blip r:embed="rId11">
            <a:extLst>
              <a:ext uri="{28A0092B-C50C-407E-A947-70E740481C1C}">
                <a14:useLocalDpi xmlns:a14="http://schemas.microsoft.com/office/drawing/2010/main" val="0"/>
              </a:ext>
            </a:extLst>
          </a:blip>
          <a:srcRect l="840" r="748" b="50894"/>
          <a:stretch/>
        </p:blipFill>
        <p:spPr>
          <a:xfrm>
            <a:off x="0" y="5287189"/>
            <a:ext cx="12192000" cy="1562083"/>
          </a:xfrm>
          <a:prstGeom prst="rect">
            <a:avLst/>
          </a:prstGeom>
        </p:spPr>
      </p:pic>
      <p:pic>
        <p:nvPicPr>
          <p:cNvPr id="29" name="Hình ảnh 7">
            <a:extLst>
              <a:ext uri="{FF2B5EF4-FFF2-40B4-BE49-F238E27FC236}">
                <a16:creationId xmlns:a16="http://schemas.microsoft.com/office/drawing/2014/main" id="{020A2637-F750-DEA9-A805-EFA2D816AF6F}"/>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0" y="-11182"/>
            <a:ext cx="12192000" cy="1030013"/>
          </a:xfrm>
          <a:prstGeom prst="rect">
            <a:avLst/>
          </a:prstGeom>
        </p:spPr>
      </p:pic>
      <p:sp>
        <p:nvSpPr>
          <p:cNvPr id="3" name="Text">
            <a:extLst>
              <a:ext uri="{FF2B5EF4-FFF2-40B4-BE49-F238E27FC236}">
                <a16:creationId xmlns:a16="http://schemas.microsoft.com/office/drawing/2014/main" id="{4F29A730-D163-DC8E-1FCC-846126E0683B}"/>
              </a:ext>
            </a:extLst>
          </p:cNvPr>
          <p:cNvSpPr txBox="1"/>
          <p:nvPr/>
        </p:nvSpPr>
        <p:spPr>
          <a:xfrm>
            <a:off x="0" y="3053171"/>
            <a:ext cx="12192000" cy="707886"/>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4000" noProof="0" dirty="0">
                <a:gradFill>
                  <a:gsLst>
                    <a:gs pos="0">
                      <a:srgbClr val="EB1C24"/>
                    </a:gs>
                    <a:gs pos="78000">
                      <a:srgbClr val="B41E23"/>
                    </a:gs>
                    <a:gs pos="100000">
                      <a:srgbClr val="851319">
                        <a:alpha val="63000"/>
                      </a:srgbClr>
                    </a:gs>
                  </a:gsLst>
                  <a:lin ang="5400000" scaled="1"/>
                </a:gradFill>
                <a:latin typeface="SVN-Gilroy Heavy" panose="00000A00000000000000" pitchFamily="50" charset="0"/>
                <a:ea typeface="MiSans Heavy" panose="00000A00000000000000" charset="-122"/>
                <a:cs typeface="MiSans Medium" panose="00000600000000000000" charset="-122"/>
              </a:rPr>
              <a:t>THÔNG QUA QUY CHẾ ĐẠI HỘI </a:t>
            </a:r>
            <a:r>
              <a:rPr lang="en-US" altLang="zh-CN" sz="4000" dirty="0">
                <a:gradFill>
                  <a:gsLst>
                    <a:gs pos="0">
                      <a:srgbClr val="EB1C24"/>
                    </a:gs>
                    <a:gs pos="78000">
                      <a:srgbClr val="B41E23"/>
                    </a:gs>
                    <a:gs pos="100000">
                      <a:srgbClr val="851319">
                        <a:alpha val="63000"/>
                      </a:srgbClr>
                    </a:gs>
                  </a:gsLst>
                  <a:lin ang="5400000" scaled="1"/>
                </a:gradFill>
                <a:latin typeface="SVN-Gilroy Heavy" panose="00000A00000000000000" pitchFamily="50" charset="0"/>
                <a:ea typeface="MiSans Heavy" panose="00000A00000000000000" charset="-122"/>
                <a:cs typeface="MiSans Medium" panose="00000600000000000000" charset="-122"/>
              </a:rPr>
              <a:t>ĐẢNG</a:t>
            </a:r>
            <a:r>
              <a:rPr lang="en-US" altLang="zh-CN" sz="4000" noProof="0" dirty="0">
                <a:gradFill>
                  <a:gsLst>
                    <a:gs pos="0">
                      <a:srgbClr val="EB1C24"/>
                    </a:gs>
                    <a:gs pos="78000">
                      <a:srgbClr val="B41E23"/>
                    </a:gs>
                    <a:gs pos="100000">
                      <a:srgbClr val="851319">
                        <a:alpha val="63000"/>
                      </a:srgbClr>
                    </a:gs>
                  </a:gsLst>
                  <a:lin ang="5400000" scaled="1"/>
                </a:gradFill>
                <a:latin typeface="SVN-Gilroy Heavy" panose="00000A00000000000000" pitchFamily="50" charset="0"/>
                <a:ea typeface="MiSans Heavy" panose="00000A00000000000000" charset="-122"/>
                <a:cs typeface="MiSans Medium" panose="00000600000000000000" charset="-122"/>
              </a:rPr>
              <a:t> BỘ</a:t>
            </a:r>
            <a:endParaRPr kumimoji="0" lang="zh-CN" altLang="en-US" sz="4000" i="0" u="none" strike="noStrike" kern="1200" cap="none" spc="0" normalizeH="0" baseline="0" noProof="0" dirty="0">
              <a:ln>
                <a:noFill/>
              </a:ln>
              <a:gradFill>
                <a:gsLst>
                  <a:gs pos="0">
                    <a:srgbClr val="EB1C24"/>
                  </a:gs>
                  <a:gs pos="78000">
                    <a:srgbClr val="B41E23"/>
                  </a:gs>
                  <a:gs pos="100000">
                    <a:srgbClr val="851319">
                      <a:alpha val="63000"/>
                    </a:srgbClr>
                  </a:gs>
                </a:gsLst>
                <a:lin ang="5400000" scaled="1"/>
              </a:gradFill>
              <a:uLnTx/>
              <a:uFillTx/>
              <a:latin typeface="SVN-Gilroy Heavy" panose="00000A00000000000000" pitchFamily="50" charset="0"/>
              <a:ea typeface="MiSans Heavy" panose="00000A00000000000000" charset="-122"/>
              <a:cs typeface="MiSans Medium" panose="00000600000000000000" charset="-122"/>
            </a:endParaRPr>
          </a:p>
        </p:txBody>
      </p:sp>
      <p:sp>
        <p:nvSpPr>
          <p:cNvPr id="23" name="TextBox 22">
            <a:extLst>
              <a:ext uri="{FF2B5EF4-FFF2-40B4-BE49-F238E27FC236}">
                <a16:creationId xmlns:a16="http://schemas.microsoft.com/office/drawing/2014/main" id="{85631DE8-3DE1-3979-C5B3-30D1CFE426B2}"/>
              </a:ext>
            </a:extLst>
          </p:cNvPr>
          <p:cNvSpPr txBox="1"/>
          <p:nvPr/>
        </p:nvSpPr>
        <p:spPr>
          <a:xfrm>
            <a:off x="1017764" y="117680"/>
            <a:ext cx="10156472" cy="830997"/>
          </a:xfrm>
          <a:prstGeom prst="rect">
            <a:avLst/>
          </a:prstGeom>
          <a:noFill/>
        </p:spPr>
        <p:txBody>
          <a:bodyPr wrap="square">
            <a:spAutoFit/>
          </a:bodyPr>
          <a:lstStyle/>
          <a:p>
            <a:pPr algn="ctr" defTabSz="243870">
              <a:defRPr/>
            </a:pPr>
            <a:r>
              <a:rPr lang="en-US" altLang="zh-CN" sz="2400" b="1" spc="-100" dirty="0">
                <a:solidFill>
                  <a:srgbClr val="FDEC52"/>
                </a:solidFill>
                <a:effectLst>
                  <a:outerShdw blurRad="25400" dist="12700" dir="2700000" algn="tl" rotWithShape="0">
                    <a:prstClr val="black">
                      <a:alpha val="20000"/>
                    </a:prstClr>
                  </a:outerShdw>
                </a:effectLst>
                <a:latin typeface="SVN-Gilroy Heavy" panose="00000A00000000000000" pitchFamily="50" charset="0"/>
                <a:ea typeface="Baskerville" panose="02020502070401020303" pitchFamily="18" charset="0"/>
                <a:cs typeface="MiSans Medium" panose="00000600000000000000" charset="-122"/>
              </a:rPr>
              <a:t>ĐẠI HỘI ĐẢNG BỘ BỆNH VIỆN SẢN NHI NGHỆ AN </a:t>
            </a:r>
          </a:p>
          <a:p>
            <a:pPr algn="ctr" defTabSz="243870">
              <a:defRPr/>
            </a:pPr>
            <a:r>
              <a:rPr lang="en-US" altLang="zh-CN" sz="2400" b="1" spc="-100" dirty="0">
                <a:solidFill>
                  <a:srgbClr val="FDEC52"/>
                </a:solidFill>
                <a:effectLst>
                  <a:outerShdw blurRad="25400" dist="12700" dir="2700000" algn="tl" rotWithShape="0">
                    <a:prstClr val="black">
                      <a:alpha val="20000"/>
                    </a:prstClr>
                  </a:outerShdw>
                </a:effectLst>
                <a:latin typeface="SVN-Gilroy Heavy" panose="00000A00000000000000" pitchFamily="50" charset="0"/>
                <a:ea typeface="Baskerville" panose="02020502070401020303" pitchFamily="18" charset="0"/>
                <a:cs typeface="MiSans Medium" panose="00000600000000000000" charset="-122"/>
              </a:rPr>
              <a:t>LẦN THỨ XII, NHIỆM KỲ 2025 - 2030</a:t>
            </a:r>
            <a:endParaRPr kumimoji="0" lang="zh-CN" altLang="en-US" sz="2400" b="1" i="0" u="none" strike="noStrike" kern="1200" cap="none" spc="-100" normalizeH="0" baseline="0" noProof="0" dirty="0">
              <a:ln>
                <a:noFill/>
              </a:ln>
              <a:solidFill>
                <a:srgbClr val="FDEC52"/>
              </a:solidFill>
              <a:effectLst>
                <a:outerShdw blurRad="25400" dist="12700" dir="2700000" algn="tl" rotWithShape="0">
                  <a:prstClr val="black">
                    <a:alpha val="20000"/>
                  </a:prstClr>
                </a:outerShdw>
              </a:effectLst>
              <a:uLnTx/>
              <a:uFillTx/>
              <a:latin typeface="SVN-Gilroy Heavy" panose="00000A00000000000000" pitchFamily="50" charset="0"/>
              <a:ea typeface="MiSans Heavy" panose="00000A00000000000000" charset="-122"/>
              <a:cs typeface="MiSans Medium" panose="00000600000000000000" charset="-122"/>
            </a:endParaRPr>
          </a:p>
        </p:txBody>
      </p:sp>
    </p:spTree>
    <p:extLst>
      <p:ext uri="{BB962C8B-B14F-4D97-AF65-F5344CB8AC3E}">
        <p14:creationId xmlns:p14="http://schemas.microsoft.com/office/powerpoint/2010/main" val="2225869122"/>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nodeType="withEffect">
                                  <p:stCondLst>
                                    <p:cond delay="0"/>
                                  </p:stCondLst>
                                  <p:childTnLst>
                                    <p:animRot by="21600000">
                                      <p:cBhvr>
                                        <p:cTn id="6" dur="130000" fill="hold"/>
                                        <p:tgtEl>
                                          <p:spTgt spid="1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FC1B27-3715-4440-C76C-E5CF9C24A159}"/>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6DD773AE-0323-47D9-CAC2-364391E1B4C8}"/>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grpSp>
        <p:nvGrpSpPr>
          <p:cNvPr id="16" name="Group 15">
            <a:extLst>
              <a:ext uri="{FF2B5EF4-FFF2-40B4-BE49-F238E27FC236}">
                <a16:creationId xmlns:a16="http://schemas.microsoft.com/office/drawing/2014/main" id="{97DA586A-8A13-023C-AADD-F9D2A00EEE9E}"/>
              </a:ext>
            </a:extLst>
          </p:cNvPr>
          <p:cNvGrpSpPr/>
          <p:nvPr/>
        </p:nvGrpSpPr>
        <p:grpSpPr>
          <a:xfrm>
            <a:off x="2881312" y="-1951177"/>
            <a:ext cx="6429375" cy="885848"/>
            <a:chOff x="2881312" y="716206"/>
            <a:chExt cx="6429375" cy="885848"/>
          </a:xfrm>
        </p:grpSpPr>
        <p:pic>
          <p:nvPicPr>
            <p:cNvPr id="21" name="Graphic 20">
              <a:extLst>
                <a:ext uri="{FF2B5EF4-FFF2-40B4-BE49-F238E27FC236}">
                  <a16:creationId xmlns:a16="http://schemas.microsoft.com/office/drawing/2014/main" id="{F76006F1-7B14-03BC-FD96-AEC2F3385D3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881312" y="716206"/>
              <a:ext cx="6429375" cy="9525"/>
            </a:xfrm>
            <a:prstGeom prst="rect">
              <a:avLst/>
            </a:prstGeom>
          </p:spPr>
        </p:pic>
        <p:pic>
          <p:nvPicPr>
            <p:cNvPr id="23" name="Graphic 22">
              <a:extLst>
                <a:ext uri="{FF2B5EF4-FFF2-40B4-BE49-F238E27FC236}">
                  <a16:creationId xmlns:a16="http://schemas.microsoft.com/office/drawing/2014/main" id="{1CE61043-53D4-D1B7-AE26-23F905B1552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881312" y="1592529"/>
              <a:ext cx="6429375" cy="9525"/>
            </a:xfrm>
            <a:prstGeom prst="rect">
              <a:avLst/>
            </a:prstGeom>
          </p:spPr>
        </p:pic>
      </p:grpSp>
      <p:pic>
        <p:nvPicPr>
          <p:cNvPr id="10" name="Picture 9">
            <a:extLst>
              <a:ext uri="{FF2B5EF4-FFF2-40B4-BE49-F238E27FC236}">
                <a16:creationId xmlns:a16="http://schemas.microsoft.com/office/drawing/2014/main" id="{5BF4F164-498B-219D-7925-2E194563757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73378" y="-2393622"/>
            <a:ext cx="11645244" cy="11645244"/>
          </a:xfrm>
          <a:prstGeom prst="rect">
            <a:avLst/>
          </a:prstGeom>
        </p:spPr>
      </p:pic>
      <p:grpSp>
        <p:nvGrpSpPr>
          <p:cNvPr id="3" name="Group 2">
            <a:extLst>
              <a:ext uri="{FF2B5EF4-FFF2-40B4-BE49-F238E27FC236}">
                <a16:creationId xmlns:a16="http://schemas.microsoft.com/office/drawing/2014/main" id="{CB974D40-3740-EE6E-FCC0-B8E4114B9E81}"/>
              </a:ext>
            </a:extLst>
          </p:cNvPr>
          <p:cNvGrpSpPr/>
          <p:nvPr/>
        </p:nvGrpSpPr>
        <p:grpSpPr>
          <a:xfrm>
            <a:off x="2735094" y="226310"/>
            <a:ext cx="6721812" cy="1541772"/>
            <a:chOff x="4347161" y="548976"/>
            <a:chExt cx="6721812" cy="1541772"/>
          </a:xfrm>
        </p:grpSpPr>
        <p:grpSp>
          <p:nvGrpSpPr>
            <p:cNvPr id="11" name="Group 10">
              <a:extLst>
                <a:ext uri="{FF2B5EF4-FFF2-40B4-BE49-F238E27FC236}">
                  <a16:creationId xmlns:a16="http://schemas.microsoft.com/office/drawing/2014/main" id="{2293E3CE-CF7E-E65D-0D60-7EA6D43C75DD}"/>
                </a:ext>
              </a:extLst>
            </p:cNvPr>
            <p:cNvGrpSpPr/>
            <p:nvPr/>
          </p:nvGrpSpPr>
          <p:grpSpPr>
            <a:xfrm>
              <a:off x="5670373" y="548976"/>
              <a:ext cx="4075411" cy="1541772"/>
              <a:chOff x="5683699" y="688168"/>
              <a:chExt cx="4075411" cy="1541772"/>
            </a:xfrm>
          </p:grpSpPr>
          <p:pic>
            <p:nvPicPr>
              <p:cNvPr id="13" name="Picture 12" descr="A person with a beard and a person with a mustache&#10;&#10;Description automatically generated">
                <a:extLst>
                  <a:ext uri="{FF2B5EF4-FFF2-40B4-BE49-F238E27FC236}">
                    <a16:creationId xmlns:a16="http://schemas.microsoft.com/office/drawing/2014/main" id="{2F4E39A6-9108-9DC7-93E6-57E8FA02FD70}"/>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6986578" y="688168"/>
                <a:ext cx="1469630" cy="1050219"/>
              </a:xfrm>
              <a:prstGeom prst="rect">
                <a:avLst/>
              </a:prstGeom>
            </p:spPr>
          </p:pic>
          <p:sp>
            <p:nvSpPr>
              <p:cNvPr id="18" name="Text">
                <a:extLst>
                  <a:ext uri="{FF2B5EF4-FFF2-40B4-BE49-F238E27FC236}">
                    <a16:creationId xmlns:a16="http://schemas.microsoft.com/office/drawing/2014/main" id="{F9BE5103-A668-12C9-6562-D9B7E43E7AE0}"/>
                  </a:ext>
                </a:extLst>
              </p:cNvPr>
              <p:cNvSpPr txBox="1"/>
              <p:nvPr/>
            </p:nvSpPr>
            <p:spPr>
              <a:xfrm>
                <a:off x="5683699" y="1906775"/>
                <a:ext cx="4075411" cy="323165"/>
              </a:xfrm>
              <a:prstGeom prst="rect">
                <a:avLst/>
              </a:prstGeom>
              <a:noFill/>
              <a:effectLst>
                <a:outerShdw blurRad="12700" dist="12700" dir="2700000" algn="tl" rotWithShape="0">
                  <a:prstClr val="black">
                    <a:alpha val="40000"/>
                  </a:prstClr>
                </a:outerShdw>
              </a:effectLst>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500" i="0" u="none" strike="noStrike" kern="1200" cap="none" spc="94" normalizeH="0" baseline="0" noProof="0" dirty="0">
                    <a:ln>
                      <a:noFill/>
                    </a:ln>
                    <a:solidFill>
                      <a:srgbClr val="B4000C"/>
                    </a:solidFill>
                    <a:uLnTx/>
                    <a:uFillTx/>
                    <a:latin typeface="SVN-Gilroy XBold" panose="00000900000000000000" pitchFamily="50" charset="0"/>
                    <a:ea typeface="MiSans Heavy" panose="00000A00000000000000" charset="-122"/>
                    <a:cs typeface="MiSans Medium" panose="00000600000000000000" charset="-122"/>
                  </a:rPr>
                  <a:t>ĐẢNG BỘ BỆNH VIỆN SẢN NHI NGHỆ AN</a:t>
                </a:r>
                <a:endParaRPr kumimoji="0" lang="zh-CN" altLang="en-US" sz="1500" i="0" u="none" strike="noStrike" kern="1200" cap="none" spc="94" normalizeH="0" baseline="0" noProof="0" dirty="0">
                  <a:ln>
                    <a:noFill/>
                  </a:ln>
                  <a:solidFill>
                    <a:srgbClr val="B4000C"/>
                  </a:solidFill>
                  <a:uLnTx/>
                  <a:uFillTx/>
                  <a:latin typeface="SVN-Gilroy XBold" panose="00000900000000000000" pitchFamily="50" charset="0"/>
                  <a:ea typeface="MiSans Heavy" panose="00000A00000000000000" charset="-122"/>
                  <a:cs typeface="MiSans Medium" panose="00000600000000000000" charset="-122"/>
                </a:endParaRPr>
              </a:p>
            </p:txBody>
          </p:sp>
        </p:grpSp>
        <p:sp>
          <p:nvSpPr>
            <p:cNvPr id="8" name="TextBox 7">
              <a:extLst>
                <a:ext uri="{FF2B5EF4-FFF2-40B4-BE49-F238E27FC236}">
                  <a16:creationId xmlns:a16="http://schemas.microsoft.com/office/drawing/2014/main" id="{1672F81A-EDAA-9216-47BD-FDAF0C63B36B}"/>
                </a:ext>
              </a:extLst>
            </p:cNvPr>
            <p:cNvSpPr txBox="1"/>
            <p:nvPr/>
          </p:nvSpPr>
          <p:spPr>
            <a:xfrm>
              <a:off x="4347161" y="1523815"/>
              <a:ext cx="6721812" cy="30777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400" spc="94" dirty="0">
                  <a:solidFill>
                    <a:srgbClr val="B4000C"/>
                  </a:solidFill>
                  <a:effectLst>
                    <a:outerShdw blurRad="38100" dist="38100" dir="2700000" algn="tl">
                      <a:srgbClr val="000000">
                        <a:alpha val="43137"/>
                      </a:srgbClr>
                    </a:outerShdw>
                  </a:effectLst>
                  <a:latin typeface="SVN-Gilroy XBold" panose="00000900000000000000" pitchFamily="50" charset="0"/>
                  <a:ea typeface="MiSans Heavy" panose="00000A00000000000000" charset="-122"/>
                  <a:cs typeface="MiSans Medium" panose="00000600000000000000" charset="-122"/>
                </a:rPr>
                <a:t>ĐẢNG BỘ THÀNH PHỐ VINH</a:t>
              </a:r>
              <a:endParaRPr kumimoji="0" lang="zh-CN" altLang="en-US" sz="1400" i="0" u="none" strike="noStrike" kern="1200" cap="none" spc="94" normalizeH="0" baseline="0" noProof="0" dirty="0">
                <a:ln>
                  <a:noFill/>
                </a:ln>
                <a:solidFill>
                  <a:srgbClr val="B4000C"/>
                </a:solidFill>
                <a:effectLst>
                  <a:outerShdw blurRad="38100" dist="38100" dir="2700000" algn="tl">
                    <a:srgbClr val="000000">
                      <a:alpha val="43137"/>
                    </a:srgbClr>
                  </a:outerShdw>
                </a:effectLst>
                <a:uLnTx/>
                <a:uFillTx/>
                <a:latin typeface="SVN-Gilroy XBold" panose="00000900000000000000" pitchFamily="50" charset="0"/>
                <a:ea typeface="MiSans Heavy" panose="00000A00000000000000" charset="-122"/>
                <a:cs typeface="MiSans Medium" panose="00000600000000000000" charset="-122"/>
              </a:endParaRPr>
            </a:p>
          </p:txBody>
        </p:sp>
      </p:grpSp>
      <p:pic>
        <p:nvPicPr>
          <p:cNvPr id="30" name="Picture 29" descr="A building and bridge at night&#10;&#10;Description automatically generated">
            <a:extLst>
              <a:ext uri="{FF2B5EF4-FFF2-40B4-BE49-F238E27FC236}">
                <a16:creationId xmlns:a16="http://schemas.microsoft.com/office/drawing/2014/main" id="{4804C38D-5032-4BA7-ED60-8549A45E911F}"/>
              </a:ext>
            </a:extLst>
          </p:cNvPr>
          <p:cNvPicPr>
            <a:picLocks noChangeAspect="1"/>
          </p:cNvPicPr>
          <p:nvPr/>
        </p:nvPicPr>
        <p:blipFill>
          <a:blip r:embed="rId7">
            <a:alphaModFix amt="85000"/>
            <a:extLst>
              <a:ext uri="{BEBA8EAE-BF5A-486C-A8C5-ECC9F3942E4B}">
                <a14:imgProps xmlns:a14="http://schemas.microsoft.com/office/drawing/2010/main">
                  <a14:imgLayer r:embed="rId8">
                    <a14:imgEffect>
                      <a14:artisticPencilSketch/>
                    </a14:imgEffect>
                  </a14:imgLayer>
                </a14:imgProps>
              </a:ext>
              <a:ext uri="{28A0092B-C50C-407E-A947-70E740481C1C}">
                <a14:useLocalDpi xmlns:a14="http://schemas.microsoft.com/office/drawing/2010/main" val="0"/>
              </a:ext>
            </a:extLst>
          </a:blip>
          <a:stretch>
            <a:fillRect/>
          </a:stretch>
        </p:blipFill>
        <p:spPr>
          <a:xfrm>
            <a:off x="7116300" y="4682571"/>
            <a:ext cx="5461972" cy="1450249"/>
          </a:xfrm>
          <a:prstGeom prst="rect">
            <a:avLst/>
          </a:prstGeom>
        </p:spPr>
      </p:pic>
      <p:pic>
        <p:nvPicPr>
          <p:cNvPr id="32" name="Picture 31" descr="A group of white birds in the sky&#10;&#10;Description automatically generated">
            <a:extLst>
              <a:ext uri="{FF2B5EF4-FFF2-40B4-BE49-F238E27FC236}">
                <a16:creationId xmlns:a16="http://schemas.microsoft.com/office/drawing/2014/main" id="{46A91C59-4131-DE8C-3DE9-1D4E986A2D5D}"/>
              </a:ext>
            </a:extLst>
          </p:cNvPr>
          <p:cNvPicPr>
            <a:picLocks noChangeAspect="1"/>
          </p:cNvPicPr>
          <p:nvPr/>
        </p:nvPicPr>
        <p:blipFill>
          <a:blip r:embed="rId9" cstate="hqprint">
            <a:lum bright="70000" contrast="-70000"/>
            <a:alphaModFix amt="70000"/>
            <a:extLst>
              <a:ext uri="{28A0092B-C50C-407E-A947-70E740481C1C}">
                <a14:useLocalDpi xmlns:a14="http://schemas.microsoft.com/office/drawing/2010/main" val="0"/>
              </a:ext>
            </a:extLst>
          </a:blip>
          <a:stretch>
            <a:fillRect/>
          </a:stretch>
        </p:blipFill>
        <p:spPr>
          <a:xfrm rot="1090692">
            <a:off x="10412611" y="4133236"/>
            <a:ext cx="1405821" cy="640230"/>
          </a:xfrm>
          <a:prstGeom prst="rect">
            <a:avLst/>
          </a:prstGeom>
        </p:spPr>
      </p:pic>
      <p:sp>
        <p:nvSpPr>
          <p:cNvPr id="19" name="Text">
            <a:extLst>
              <a:ext uri="{FF2B5EF4-FFF2-40B4-BE49-F238E27FC236}">
                <a16:creationId xmlns:a16="http://schemas.microsoft.com/office/drawing/2014/main" id="{DA348F7E-3767-C71D-4A21-38520B5FA21E}"/>
              </a:ext>
            </a:extLst>
          </p:cNvPr>
          <p:cNvSpPr txBox="1"/>
          <p:nvPr/>
        </p:nvSpPr>
        <p:spPr>
          <a:xfrm>
            <a:off x="1602622" y="2138858"/>
            <a:ext cx="8986756" cy="800219"/>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4600">
                <a:gradFill>
                  <a:gsLst>
                    <a:gs pos="0">
                      <a:srgbClr val="EB1C24"/>
                    </a:gs>
                    <a:gs pos="78000">
                      <a:srgbClr val="B41E23"/>
                    </a:gs>
                    <a:gs pos="100000">
                      <a:srgbClr val="851319">
                        <a:alpha val="63000"/>
                      </a:srgbClr>
                    </a:gs>
                  </a:gsLst>
                  <a:lin ang="5400000" scaled="1"/>
                </a:gradFill>
                <a:effectLst>
                  <a:outerShdw blurRad="38100" dist="38100" dir="2700000" algn="tl">
                    <a:srgbClr val="000000">
                      <a:alpha val="43137"/>
                    </a:srgbClr>
                  </a:outerShdw>
                </a:effectLst>
                <a:latin typeface="SVN-Gilroy Heavy" panose="00000A00000000000000" pitchFamily="50" charset="0"/>
                <a:ea typeface="MiSans Heavy" panose="00000A00000000000000" charset="-122"/>
                <a:cs typeface="MiSans Medium" panose="00000600000000000000" charset="-122"/>
              </a:rPr>
              <a:t>ĐẠI HỘI ĐẠI BIỂU LẦN THỨ XII</a:t>
            </a:r>
            <a:endParaRPr kumimoji="0" lang="zh-CN" altLang="en-US" sz="4600" i="0" u="none" strike="noStrike" kern="1200" cap="none" spc="0" normalizeH="0" baseline="0" noProof="0">
              <a:ln>
                <a:noFill/>
              </a:ln>
              <a:gradFill>
                <a:gsLst>
                  <a:gs pos="0">
                    <a:srgbClr val="EB1C24"/>
                  </a:gs>
                  <a:gs pos="78000">
                    <a:srgbClr val="B41E23"/>
                  </a:gs>
                  <a:gs pos="100000">
                    <a:srgbClr val="851319">
                      <a:alpha val="63000"/>
                    </a:srgbClr>
                  </a:gs>
                </a:gsLst>
                <a:lin ang="5400000" scaled="1"/>
              </a:gradFill>
              <a:effectLst>
                <a:outerShdw blurRad="38100" dist="38100" dir="2700000" algn="tl">
                  <a:srgbClr val="000000">
                    <a:alpha val="43137"/>
                  </a:srgbClr>
                </a:outerShdw>
              </a:effectLst>
              <a:uLnTx/>
              <a:uFillTx/>
              <a:latin typeface="SVN-Gilroy Heavy" panose="00000A00000000000000" pitchFamily="50" charset="0"/>
              <a:ea typeface="MiSans Heavy" panose="00000A00000000000000" charset="-122"/>
              <a:cs typeface="MiSans Medium" panose="00000600000000000000" charset="-122"/>
            </a:endParaRPr>
          </a:p>
        </p:txBody>
      </p:sp>
      <p:pic>
        <p:nvPicPr>
          <p:cNvPr id="38" name="Picture 37" descr="A white rectangular object with black border&#10;&#10;Description automatically generated">
            <a:extLst>
              <a:ext uri="{FF2B5EF4-FFF2-40B4-BE49-F238E27FC236}">
                <a16:creationId xmlns:a16="http://schemas.microsoft.com/office/drawing/2014/main" id="{D397038E-34E8-C4D4-B690-404D52097203}"/>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477892" y="3071632"/>
            <a:ext cx="5236216" cy="714736"/>
          </a:xfrm>
          <a:prstGeom prst="rect">
            <a:avLst/>
          </a:prstGeom>
        </p:spPr>
      </p:pic>
      <p:sp>
        <p:nvSpPr>
          <p:cNvPr id="2" name="TextBox 1">
            <a:extLst>
              <a:ext uri="{FF2B5EF4-FFF2-40B4-BE49-F238E27FC236}">
                <a16:creationId xmlns:a16="http://schemas.microsoft.com/office/drawing/2014/main" id="{8873BF91-8B8A-C2D7-D488-E1B2BCBA2497}"/>
              </a:ext>
            </a:extLst>
          </p:cNvPr>
          <p:cNvSpPr txBox="1"/>
          <p:nvPr/>
        </p:nvSpPr>
        <p:spPr>
          <a:xfrm>
            <a:off x="3914106" y="3893983"/>
            <a:ext cx="4361259" cy="338554"/>
          </a:xfrm>
          <a:prstGeom prst="rect">
            <a:avLst/>
          </a:prstGeom>
          <a:noFill/>
        </p:spPr>
        <p:txBody>
          <a:bodyPr wrap="none" rtlCol="0">
            <a:spAutoFit/>
          </a:bodyPr>
          <a:lstStyle/>
          <a:p>
            <a:r>
              <a:rPr lang="en-US" sz="1600" i="1">
                <a:solidFill>
                  <a:schemeClr val="tx1">
                    <a:lumMod val="65000"/>
                    <a:lumOff val="35000"/>
                  </a:schemeClr>
                </a:solidFill>
                <a:latin typeface="SVN-Gilroy Medium" panose="00000600000000000000" pitchFamily="50" charset="0"/>
              </a:rPr>
              <a:t>Thành </a:t>
            </a:r>
            <a:r>
              <a:rPr lang="en-US" sz="1600" i="1" err="1">
                <a:solidFill>
                  <a:schemeClr val="tx1">
                    <a:lumMod val="65000"/>
                    <a:lumOff val="35000"/>
                  </a:schemeClr>
                </a:solidFill>
                <a:latin typeface="SVN-Gilroy Medium" panose="00000600000000000000" pitchFamily="50" charset="0"/>
              </a:rPr>
              <a:t>phố</a:t>
            </a:r>
            <a:r>
              <a:rPr lang="en-US" sz="1600" i="1">
                <a:solidFill>
                  <a:schemeClr val="tx1">
                    <a:lumMod val="65000"/>
                    <a:lumOff val="35000"/>
                  </a:schemeClr>
                </a:solidFill>
                <a:latin typeface="SVN-Gilroy Medium" panose="00000600000000000000" pitchFamily="50" charset="0"/>
              </a:rPr>
              <a:t> Vinh, </a:t>
            </a:r>
            <a:r>
              <a:rPr lang="en-US" sz="1600" i="1" err="1">
                <a:solidFill>
                  <a:schemeClr val="tx1">
                    <a:lumMod val="65000"/>
                    <a:lumOff val="35000"/>
                  </a:schemeClr>
                </a:solidFill>
                <a:latin typeface="SVN-Gilroy Medium" panose="00000600000000000000" pitchFamily="50" charset="0"/>
              </a:rPr>
              <a:t>ngày</a:t>
            </a:r>
            <a:r>
              <a:rPr lang="en-US" sz="1600" i="1">
                <a:solidFill>
                  <a:schemeClr val="tx1">
                    <a:lumMod val="65000"/>
                    <a:lumOff val="35000"/>
                  </a:schemeClr>
                </a:solidFill>
                <a:latin typeface="SVN-Gilroy Medium" panose="00000600000000000000" pitchFamily="50" charset="0"/>
              </a:rPr>
              <a:t> 05 </a:t>
            </a:r>
            <a:r>
              <a:rPr lang="en-US" sz="1600" i="1" err="1">
                <a:solidFill>
                  <a:schemeClr val="tx1">
                    <a:lumMod val="65000"/>
                    <a:lumOff val="35000"/>
                  </a:schemeClr>
                </a:solidFill>
                <a:latin typeface="SVN-Gilroy Medium" panose="00000600000000000000" pitchFamily="50" charset="0"/>
              </a:rPr>
              <a:t>tháng</a:t>
            </a:r>
            <a:r>
              <a:rPr lang="en-US" sz="1600" i="1">
                <a:solidFill>
                  <a:schemeClr val="tx1">
                    <a:lumMod val="65000"/>
                    <a:lumOff val="35000"/>
                  </a:schemeClr>
                </a:solidFill>
                <a:latin typeface="SVN-Gilroy Medium" panose="00000600000000000000" pitchFamily="50" charset="0"/>
              </a:rPr>
              <a:t> 01 </a:t>
            </a:r>
            <a:r>
              <a:rPr lang="en-US" sz="1600" i="1" err="1">
                <a:solidFill>
                  <a:schemeClr val="tx1">
                    <a:lumMod val="65000"/>
                    <a:lumOff val="35000"/>
                  </a:schemeClr>
                </a:solidFill>
                <a:latin typeface="SVN-Gilroy Medium" panose="00000600000000000000" pitchFamily="50" charset="0"/>
              </a:rPr>
              <a:t>năm</a:t>
            </a:r>
            <a:r>
              <a:rPr lang="en-US" sz="1600" i="1">
                <a:solidFill>
                  <a:schemeClr val="tx1">
                    <a:lumMod val="65000"/>
                    <a:lumOff val="35000"/>
                  </a:schemeClr>
                </a:solidFill>
                <a:latin typeface="SVN-Gilroy Medium" panose="00000600000000000000" pitchFamily="50" charset="0"/>
              </a:rPr>
              <a:t> 2025</a:t>
            </a:r>
            <a:endParaRPr lang="vi-VN" sz="1600" i="1">
              <a:solidFill>
                <a:schemeClr val="tx1">
                  <a:lumMod val="65000"/>
                  <a:lumOff val="35000"/>
                </a:schemeClr>
              </a:solidFill>
            </a:endParaRPr>
          </a:p>
        </p:txBody>
      </p:sp>
      <p:sp>
        <p:nvSpPr>
          <p:cNvPr id="20" name="Text">
            <a:extLst>
              <a:ext uri="{FF2B5EF4-FFF2-40B4-BE49-F238E27FC236}">
                <a16:creationId xmlns:a16="http://schemas.microsoft.com/office/drawing/2014/main" id="{92D64D74-15AB-C9B3-640C-67CFC5BF97D8}"/>
              </a:ext>
            </a:extLst>
          </p:cNvPr>
          <p:cNvSpPr txBox="1"/>
          <p:nvPr/>
        </p:nvSpPr>
        <p:spPr>
          <a:xfrm>
            <a:off x="3997506" y="3142458"/>
            <a:ext cx="4196983" cy="553998"/>
          </a:xfrm>
          <a:prstGeom prst="rect">
            <a:avLst/>
          </a:prstGeom>
          <a:noFill/>
          <a:effectLst>
            <a:outerShdw blurRad="25400" dist="12700" dir="2700000" algn="tl" rotWithShape="0">
              <a:prstClr val="black">
                <a:alpha val="40000"/>
              </a:prstClr>
            </a:outerShdw>
          </a:effectLst>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3000">
                <a:gradFill>
                  <a:gsLst>
                    <a:gs pos="0">
                      <a:srgbClr val="EB1C24"/>
                    </a:gs>
                    <a:gs pos="91000">
                      <a:srgbClr val="B41E23"/>
                    </a:gs>
                    <a:gs pos="100000">
                      <a:srgbClr val="851319"/>
                    </a:gs>
                  </a:gsLst>
                  <a:lin ang="5400000" scaled="1"/>
                </a:gradFill>
                <a:effectLst>
                  <a:outerShdw blurRad="50800" dist="12700" dir="5400000" sx="2000" sy="2000" algn="ctr" rotWithShape="0">
                    <a:srgbClr val="000000">
                      <a:alpha val="43137"/>
                    </a:srgbClr>
                  </a:outerShdw>
                </a:effectLst>
                <a:latin typeface="Baskerville Semibold" panose="02020702070400020203" pitchFamily="18" charset="0"/>
                <a:ea typeface="Baskerville Semibold" panose="02020702070400020203" pitchFamily="18" charset="0"/>
                <a:cs typeface="MiSans Medium" panose="00000600000000000000" charset="-122"/>
              </a:rPr>
              <a:t>NHIỆM KỲ 2025 - 2030</a:t>
            </a:r>
            <a:endParaRPr kumimoji="0" lang="zh-CN" altLang="en-US" sz="3000" i="0" u="none" strike="noStrike" kern="1200" cap="none" spc="0" normalizeH="0" baseline="0" noProof="0">
              <a:ln>
                <a:noFill/>
              </a:ln>
              <a:gradFill>
                <a:gsLst>
                  <a:gs pos="0">
                    <a:srgbClr val="EB1C24"/>
                  </a:gs>
                  <a:gs pos="91000">
                    <a:srgbClr val="B41E23"/>
                  </a:gs>
                  <a:gs pos="100000">
                    <a:srgbClr val="851319"/>
                  </a:gs>
                </a:gsLst>
                <a:lin ang="5400000" scaled="1"/>
              </a:gradFill>
              <a:effectLst>
                <a:outerShdw blurRad="50800" dist="12700" dir="5400000" sx="2000" sy="2000" algn="ctr" rotWithShape="0">
                  <a:srgbClr val="000000">
                    <a:alpha val="43137"/>
                  </a:srgbClr>
                </a:outerShdw>
              </a:effectLst>
              <a:uLnTx/>
              <a:uFillTx/>
              <a:latin typeface="Baskerville Semibold" panose="02020702070400020203" pitchFamily="18" charset="0"/>
              <a:ea typeface="MiSans Heavy" panose="00000A00000000000000" charset="-122"/>
              <a:cs typeface="MiSans Medium" panose="00000600000000000000" charset="-122"/>
            </a:endParaRPr>
          </a:p>
        </p:txBody>
      </p:sp>
      <p:pic>
        <p:nvPicPr>
          <p:cNvPr id="28" name="Picture 27" descr="A building with columns in the dark&#10;&#10;Description automatically generated">
            <a:extLst>
              <a:ext uri="{FF2B5EF4-FFF2-40B4-BE49-F238E27FC236}">
                <a16:creationId xmlns:a16="http://schemas.microsoft.com/office/drawing/2014/main" id="{E1A6DF1A-04E4-3FB0-B858-EA5DC5803803}"/>
              </a:ext>
            </a:extLst>
          </p:cNvPr>
          <p:cNvPicPr>
            <a:picLocks noChangeAspect="1"/>
          </p:cNvPicPr>
          <p:nvPr/>
        </p:nvPicPr>
        <p:blipFill>
          <a:blip r:embed="rId11">
            <a:lum bright="70000" contrast="-70000"/>
            <a:alphaModFix amt="85000"/>
            <a:extLst>
              <a:ext uri="{BEBA8EAE-BF5A-486C-A8C5-ECC9F3942E4B}">
                <a14:imgProps xmlns:a14="http://schemas.microsoft.com/office/drawing/2010/main">
                  <a14:imgLayer r:embed="rId12">
                    <a14:imgEffect>
                      <a14:saturation sat="33000"/>
                    </a14:imgEffect>
                  </a14:imgLayer>
                </a14:imgProps>
              </a:ext>
              <a:ext uri="{28A0092B-C50C-407E-A947-70E740481C1C}">
                <a14:useLocalDpi xmlns:a14="http://schemas.microsoft.com/office/drawing/2010/main" val="0"/>
              </a:ext>
            </a:extLst>
          </a:blip>
          <a:stretch>
            <a:fillRect/>
          </a:stretch>
        </p:blipFill>
        <p:spPr>
          <a:xfrm>
            <a:off x="427208" y="4822047"/>
            <a:ext cx="5247331" cy="1086725"/>
          </a:xfrm>
          <a:prstGeom prst="rect">
            <a:avLst/>
          </a:prstGeom>
        </p:spPr>
      </p:pic>
      <p:grpSp>
        <p:nvGrpSpPr>
          <p:cNvPr id="4" name="Group 3">
            <a:extLst>
              <a:ext uri="{FF2B5EF4-FFF2-40B4-BE49-F238E27FC236}">
                <a16:creationId xmlns:a16="http://schemas.microsoft.com/office/drawing/2014/main" id="{5543D236-72BF-7C00-BB36-CB7D7F345699}"/>
              </a:ext>
            </a:extLst>
          </p:cNvPr>
          <p:cNvGrpSpPr/>
          <p:nvPr/>
        </p:nvGrpSpPr>
        <p:grpSpPr>
          <a:xfrm>
            <a:off x="-2874405" y="5717462"/>
            <a:ext cx="18244008" cy="2138891"/>
            <a:chOff x="-3061955" y="5466253"/>
            <a:chExt cx="18244008" cy="2138891"/>
          </a:xfrm>
        </p:grpSpPr>
        <p:pic>
          <p:nvPicPr>
            <p:cNvPr id="6" name="Picture 5" descr="A white cloud on a black background&#10;&#10;Description automatically generated">
              <a:extLst>
                <a:ext uri="{FF2B5EF4-FFF2-40B4-BE49-F238E27FC236}">
                  <a16:creationId xmlns:a16="http://schemas.microsoft.com/office/drawing/2014/main" id="{ED411853-60A9-C0C4-ACD9-353BDBE6FA7A}"/>
                </a:ext>
              </a:extLst>
            </p:cNvPr>
            <p:cNvPicPr>
              <a:picLocks noChangeAspect="1"/>
            </p:cNvPicPr>
            <p:nvPr/>
          </p:nvPicPr>
          <p:blipFill>
            <a:blip r:embed="rId13">
              <a:alphaModFix/>
              <a:extLst>
                <a:ext uri="{28A0092B-C50C-407E-A947-70E740481C1C}">
                  <a14:useLocalDpi xmlns:a14="http://schemas.microsoft.com/office/drawing/2010/main" val="0"/>
                </a:ext>
              </a:extLst>
            </a:blip>
            <a:stretch>
              <a:fillRect/>
            </a:stretch>
          </p:blipFill>
          <p:spPr>
            <a:xfrm>
              <a:off x="-3061955" y="5466253"/>
              <a:ext cx="5108378" cy="2128163"/>
            </a:xfrm>
            <a:prstGeom prst="rect">
              <a:avLst/>
            </a:prstGeom>
          </p:spPr>
        </p:pic>
        <p:pic>
          <p:nvPicPr>
            <p:cNvPr id="7" name="Picture 6" descr="A white cloud on a black background&#10;&#10;Description automatically generated">
              <a:extLst>
                <a:ext uri="{FF2B5EF4-FFF2-40B4-BE49-F238E27FC236}">
                  <a16:creationId xmlns:a16="http://schemas.microsoft.com/office/drawing/2014/main" id="{CAAE2494-7A7B-CE43-C5A4-A68915FAF08F}"/>
                </a:ext>
              </a:extLst>
            </p:cNvPr>
            <p:cNvPicPr>
              <a:picLocks noChangeAspect="1"/>
            </p:cNvPicPr>
            <p:nvPr/>
          </p:nvPicPr>
          <p:blipFill>
            <a:blip r:embed="rId13">
              <a:alphaModFix/>
              <a:extLst>
                <a:ext uri="{28A0092B-C50C-407E-A947-70E740481C1C}">
                  <a14:useLocalDpi xmlns:a14="http://schemas.microsoft.com/office/drawing/2010/main" val="0"/>
                </a:ext>
              </a:extLst>
            </a:blip>
            <a:stretch>
              <a:fillRect/>
            </a:stretch>
          </p:blipFill>
          <p:spPr>
            <a:xfrm flipH="1">
              <a:off x="10073675" y="5476981"/>
              <a:ext cx="5108378" cy="2128163"/>
            </a:xfrm>
            <a:prstGeom prst="rect">
              <a:avLst/>
            </a:prstGeom>
          </p:spPr>
        </p:pic>
        <p:pic>
          <p:nvPicPr>
            <p:cNvPr id="9" name="Picture 8" descr="A white cloud on a black background&#10;&#10;Description automatically generated">
              <a:extLst>
                <a:ext uri="{FF2B5EF4-FFF2-40B4-BE49-F238E27FC236}">
                  <a16:creationId xmlns:a16="http://schemas.microsoft.com/office/drawing/2014/main" id="{7A8B8573-0772-D3D3-7782-43CFC87C74AD}"/>
                </a:ext>
              </a:extLst>
            </p:cNvPr>
            <p:cNvPicPr>
              <a:picLocks noChangeAspect="1"/>
            </p:cNvPicPr>
            <p:nvPr/>
          </p:nvPicPr>
          <p:blipFill>
            <a:blip r:embed="rId13">
              <a:alphaModFix amt="50000"/>
              <a:extLst>
                <a:ext uri="{28A0092B-C50C-407E-A947-70E740481C1C}">
                  <a14:useLocalDpi xmlns:a14="http://schemas.microsoft.com/office/drawing/2010/main" val="0"/>
                </a:ext>
              </a:extLst>
            </a:blip>
            <a:stretch>
              <a:fillRect/>
            </a:stretch>
          </p:blipFill>
          <p:spPr>
            <a:xfrm>
              <a:off x="1961189" y="5714335"/>
              <a:ext cx="3671953" cy="1529745"/>
            </a:xfrm>
            <a:prstGeom prst="rect">
              <a:avLst/>
            </a:prstGeom>
          </p:spPr>
        </p:pic>
        <p:pic>
          <p:nvPicPr>
            <p:cNvPr id="12" name="Picture 11" descr="A white cloud on a black background&#10;&#10;Description automatically generated">
              <a:extLst>
                <a:ext uri="{FF2B5EF4-FFF2-40B4-BE49-F238E27FC236}">
                  <a16:creationId xmlns:a16="http://schemas.microsoft.com/office/drawing/2014/main" id="{A6341260-276A-6DDB-122A-8385989C5415}"/>
                </a:ext>
              </a:extLst>
            </p:cNvPr>
            <p:cNvPicPr>
              <a:picLocks noChangeAspect="1"/>
            </p:cNvPicPr>
            <p:nvPr/>
          </p:nvPicPr>
          <p:blipFill>
            <a:blip r:embed="rId13">
              <a:alphaModFix amt="50000"/>
              <a:extLst>
                <a:ext uri="{28A0092B-C50C-407E-A947-70E740481C1C}">
                  <a14:useLocalDpi xmlns:a14="http://schemas.microsoft.com/office/drawing/2010/main" val="0"/>
                </a:ext>
              </a:extLst>
            </a:blip>
            <a:stretch>
              <a:fillRect/>
            </a:stretch>
          </p:blipFill>
          <p:spPr>
            <a:xfrm>
              <a:off x="-126111" y="5776191"/>
              <a:ext cx="3671953" cy="1529745"/>
            </a:xfrm>
            <a:prstGeom prst="rect">
              <a:avLst/>
            </a:prstGeom>
          </p:spPr>
        </p:pic>
        <p:pic>
          <p:nvPicPr>
            <p:cNvPr id="14" name="Picture 13" descr="A white cloud on a black background&#10;&#10;Description automatically generated">
              <a:extLst>
                <a:ext uri="{FF2B5EF4-FFF2-40B4-BE49-F238E27FC236}">
                  <a16:creationId xmlns:a16="http://schemas.microsoft.com/office/drawing/2014/main" id="{ACC027C1-8D0D-86FA-1527-AFAFAABAAD8E}"/>
                </a:ext>
              </a:extLst>
            </p:cNvPr>
            <p:cNvPicPr>
              <a:picLocks noChangeAspect="1"/>
            </p:cNvPicPr>
            <p:nvPr/>
          </p:nvPicPr>
          <p:blipFill>
            <a:blip r:embed="rId13">
              <a:alphaModFix amt="50000"/>
              <a:extLst>
                <a:ext uri="{28A0092B-C50C-407E-A947-70E740481C1C}">
                  <a14:useLocalDpi xmlns:a14="http://schemas.microsoft.com/office/drawing/2010/main" val="0"/>
                </a:ext>
              </a:extLst>
            </a:blip>
            <a:stretch>
              <a:fillRect/>
            </a:stretch>
          </p:blipFill>
          <p:spPr>
            <a:xfrm flipH="1">
              <a:off x="5504786" y="5852891"/>
              <a:ext cx="3671953" cy="1529745"/>
            </a:xfrm>
            <a:prstGeom prst="rect">
              <a:avLst/>
            </a:prstGeom>
          </p:spPr>
        </p:pic>
        <p:pic>
          <p:nvPicPr>
            <p:cNvPr id="15" name="Picture 14" descr="A white cloud on a black background&#10;&#10;Description automatically generated">
              <a:extLst>
                <a:ext uri="{FF2B5EF4-FFF2-40B4-BE49-F238E27FC236}">
                  <a16:creationId xmlns:a16="http://schemas.microsoft.com/office/drawing/2014/main" id="{AB048294-AE35-77A1-0A1B-4616277E149D}"/>
                </a:ext>
              </a:extLst>
            </p:cNvPr>
            <p:cNvPicPr>
              <a:picLocks noChangeAspect="1"/>
            </p:cNvPicPr>
            <p:nvPr/>
          </p:nvPicPr>
          <p:blipFill>
            <a:blip r:embed="rId13">
              <a:alphaModFix amt="50000"/>
              <a:extLst>
                <a:ext uri="{28A0092B-C50C-407E-A947-70E740481C1C}">
                  <a14:useLocalDpi xmlns:a14="http://schemas.microsoft.com/office/drawing/2010/main" val="0"/>
                </a:ext>
              </a:extLst>
            </a:blip>
            <a:stretch>
              <a:fillRect/>
            </a:stretch>
          </p:blipFill>
          <p:spPr>
            <a:xfrm>
              <a:off x="588155" y="5782502"/>
              <a:ext cx="3671953" cy="1529745"/>
            </a:xfrm>
            <a:prstGeom prst="rect">
              <a:avLst/>
            </a:prstGeom>
          </p:spPr>
        </p:pic>
        <p:pic>
          <p:nvPicPr>
            <p:cNvPr id="17" name="Picture 16" descr="A white cloud on a black background&#10;&#10;Description automatically generated">
              <a:extLst>
                <a:ext uri="{FF2B5EF4-FFF2-40B4-BE49-F238E27FC236}">
                  <a16:creationId xmlns:a16="http://schemas.microsoft.com/office/drawing/2014/main" id="{BCAABFB0-2EB2-AF63-CF3D-CDA8BD32F991}"/>
                </a:ext>
              </a:extLst>
            </p:cNvPr>
            <p:cNvPicPr>
              <a:picLocks noChangeAspect="1"/>
            </p:cNvPicPr>
            <p:nvPr/>
          </p:nvPicPr>
          <p:blipFill>
            <a:blip r:embed="rId13">
              <a:alphaModFix amt="50000"/>
              <a:extLst>
                <a:ext uri="{28A0092B-C50C-407E-A947-70E740481C1C}">
                  <a14:useLocalDpi xmlns:a14="http://schemas.microsoft.com/office/drawing/2010/main" val="0"/>
                </a:ext>
              </a:extLst>
            </a:blip>
            <a:stretch>
              <a:fillRect/>
            </a:stretch>
          </p:blipFill>
          <p:spPr>
            <a:xfrm>
              <a:off x="5707055" y="5597495"/>
              <a:ext cx="3671953" cy="1529745"/>
            </a:xfrm>
            <a:prstGeom prst="rect">
              <a:avLst/>
            </a:prstGeom>
          </p:spPr>
        </p:pic>
        <p:pic>
          <p:nvPicPr>
            <p:cNvPr id="22" name="Picture 21" descr="A white cloud on a black background&#10;&#10;Description automatically generated">
              <a:extLst>
                <a:ext uri="{FF2B5EF4-FFF2-40B4-BE49-F238E27FC236}">
                  <a16:creationId xmlns:a16="http://schemas.microsoft.com/office/drawing/2014/main" id="{BD3B37D8-EDE7-A48C-0589-F9BFD438233D}"/>
                </a:ext>
              </a:extLst>
            </p:cNvPr>
            <p:cNvPicPr>
              <a:picLocks noChangeAspect="1"/>
            </p:cNvPicPr>
            <p:nvPr/>
          </p:nvPicPr>
          <p:blipFill>
            <a:blip r:embed="rId13">
              <a:alphaModFix/>
              <a:extLst>
                <a:ext uri="{28A0092B-C50C-407E-A947-70E740481C1C}">
                  <a14:useLocalDpi xmlns:a14="http://schemas.microsoft.com/office/drawing/2010/main" val="0"/>
                </a:ext>
              </a:extLst>
            </a:blip>
            <a:stretch>
              <a:fillRect/>
            </a:stretch>
          </p:blipFill>
          <p:spPr>
            <a:xfrm>
              <a:off x="3215505" y="5768795"/>
              <a:ext cx="3737760" cy="1557160"/>
            </a:xfrm>
            <a:prstGeom prst="rect">
              <a:avLst/>
            </a:prstGeom>
          </p:spPr>
        </p:pic>
        <p:pic>
          <p:nvPicPr>
            <p:cNvPr id="24" name="Picture 23" descr="A white cloud on a black background&#10;&#10;Description automatically generated">
              <a:extLst>
                <a:ext uri="{FF2B5EF4-FFF2-40B4-BE49-F238E27FC236}">
                  <a16:creationId xmlns:a16="http://schemas.microsoft.com/office/drawing/2014/main" id="{B2A864CA-40C9-9A52-D913-12A5FEAAA686}"/>
                </a:ext>
              </a:extLst>
            </p:cNvPr>
            <p:cNvPicPr>
              <a:picLocks noChangeAspect="1"/>
            </p:cNvPicPr>
            <p:nvPr/>
          </p:nvPicPr>
          <p:blipFill>
            <a:blip r:embed="rId13">
              <a:alphaModFix/>
              <a:extLst>
                <a:ext uri="{28A0092B-C50C-407E-A947-70E740481C1C}">
                  <a14:useLocalDpi xmlns:a14="http://schemas.microsoft.com/office/drawing/2010/main" val="0"/>
                </a:ext>
              </a:extLst>
            </a:blip>
            <a:stretch>
              <a:fillRect/>
            </a:stretch>
          </p:blipFill>
          <p:spPr>
            <a:xfrm>
              <a:off x="7351448" y="5740319"/>
              <a:ext cx="3737760" cy="1557160"/>
            </a:xfrm>
            <a:prstGeom prst="rect">
              <a:avLst/>
            </a:prstGeom>
          </p:spPr>
        </p:pic>
      </p:grpSp>
      <p:pic>
        <p:nvPicPr>
          <p:cNvPr id="27" name="Picture 26">
            <a:extLst>
              <a:ext uri="{FF2B5EF4-FFF2-40B4-BE49-F238E27FC236}">
                <a16:creationId xmlns:a16="http://schemas.microsoft.com/office/drawing/2014/main" id="{97C9F6DE-B792-5A8E-FDAD-7260550520AC}"/>
              </a:ext>
            </a:extLst>
          </p:cNvPr>
          <p:cNvPicPr>
            <a:picLocks noChangeAspect="1"/>
          </p:cNvPicPr>
          <p:nvPr/>
        </p:nvPicPr>
        <p:blipFill>
          <a:blip r:embed="rId14">
            <a:extLst>
              <a:ext uri="{28A0092B-C50C-407E-A947-70E740481C1C}">
                <a14:useLocalDpi xmlns:a14="http://schemas.microsoft.com/office/drawing/2010/main" val="0"/>
              </a:ext>
            </a:extLst>
          </a:blip>
          <a:srcRect l="840" r="748" b="50894"/>
          <a:stretch/>
        </p:blipFill>
        <p:spPr>
          <a:xfrm>
            <a:off x="0" y="5287189"/>
            <a:ext cx="12192000" cy="1562083"/>
          </a:xfrm>
          <a:prstGeom prst="rect">
            <a:avLst/>
          </a:prstGeom>
        </p:spPr>
      </p:pic>
    </p:spTree>
    <p:extLst>
      <p:ext uri="{BB962C8B-B14F-4D97-AF65-F5344CB8AC3E}">
        <p14:creationId xmlns:p14="http://schemas.microsoft.com/office/powerpoint/2010/main" val="4629871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autoRev="1" fill="hold" nodeType="withEffect">
                                  <p:stCondLst>
                                    <p:cond delay="0"/>
                                  </p:stCondLst>
                                  <p:childTnLst>
                                    <p:animRot by="21600000">
                                      <p:cBhvr>
                                        <p:cTn id="6" dur="130000" fill="hold"/>
                                        <p:tgtEl>
                                          <p:spTgt spid="1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F4BBCD-B269-2C5D-E7B8-C12C7FD4ACD2}"/>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6BF41F9E-6E0F-E995-B434-0E293827E05E}"/>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pic>
        <p:nvPicPr>
          <p:cNvPr id="10" name="Picture 9">
            <a:extLst>
              <a:ext uri="{FF2B5EF4-FFF2-40B4-BE49-F238E27FC236}">
                <a16:creationId xmlns:a16="http://schemas.microsoft.com/office/drawing/2014/main" id="{EAADAABE-C0DE-8666-C8F8-D86881735D6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2403" y="-2574597"/>
            <a:ext cx="12007195" cy="12007195"/>
          </a:xfrm>
          <a:prstGeom prst="rect">
            <a:avLst/>
          </a:prstGeom>
        </p:spPr>
      </p:pic>
      <p:pic>
        <p:nvPicPr>
          <p:cNvPr id="30" name="Picture 29" descr="A building and bridge at night&#10;&#10;Description automatically generated">
            <a:extLst>
              <a:ext uri="{FF2B5EF4-FFF2-40B4-BE49-F238E27FC236}">
                <a16:creationId xmlns:a16="http://schemas.microsoft.com/office/drawing/2014/main" id="{0054DA29-F5AE-75F1-4F0D-766FC9F119E4}"/>
              </a:ext>
            </a:extLst>
          </p:cNvPr>
          <p:cNvPicPr>
            <a:picLocks noChangeAspect="1"/>
          </p:cNvPicPr>
          <p:nvPr/>
        </p:nvPicPr>
        <p:blipFill>
          <a:blip r:embed="rId4">
            <a:alphaModFix amt="85000"/>
            <a:extLst>
              <a:ext uri="{BEBA8EAE-BF5A-486C-A8C5-ECC9F3942E4B}">
                <a14:imgProps xmlns:a14="http://schemas.microsoft.com/office/drawing/2010/main">
                  <a14:imgLayer r:embed="rId5">
                    <a14:imgEffect>
                      <a14:artisticPencilSketch/>
                    </a14:imgEffect>
                  </a14:imgLayer>
                </a14:imgProps>
              </a:ext>
              <a:ext uri="{28A0092B-C50C-407E-A947-70E740481C1C}">
                <a14:useLocalDpi xmlns:a14="http://schemas.microsoft.com/office/drawing/2010/main" val="0"/>
              </a:ext>
            </a:extLst>
          </a:blip>
          <a:stretch>
            <a:fillRect/>
          </a:stretch>
        </p:blipFill>
        <p:spPr>
          <a:xfrm>
            <a:off x="7116300" y="4682571"/>
            <a:ext cx="5461972" cy="1450249"/>
          </a:xfrm>
          <a:prstGeom prst="rect">
            <a:avLst/>
          </a:prstGeom>
        </p:spPr>
      </p:pic>
      <p:pic>
        <p:nvPicPr>
          <p:cNvPr id="32" name="Picture 31" descr="A group of white birds in the sky&#10;&#10;Description automatically generated">
            <a:extLst>
              <a:ext uri="{FF2B5EF4-FFF2-40B4-BE49-F238E27FC236}">
                <a16:creationId xmlns:a16="http://schemas.microsoft.com/office/drawing/2014/main" id="{B7347831-E543-31B2-E594-0ECAC2BD3BB3}"/>
              </a:ext>
            </a:extLst>
          </p:cNvPr>
          <p:cNvPicPr>
            <a:picLocks noChangeAspect="1"/>
          </p:cNvPicPr>
          <p:nvPr/>
        </p:nvPicPr>
        <p:blipFill>
          <a:blip r:embed="rId6" cstate="hqprint">
            <a:lum bright="70000" contrast="-70000"/>
            <a:alphaModFix amt="70000"/>
            <a:extLst>
              <a:ext uri="{28A0092B-C50C-407E-A947-70E740481C1C}">
                <a14:useLocalDpi xmlns:a14="http://schemas.microsoft.com/office/drawing/2010/main" val="0"/>
              </a:ext>
            </a:extLst>
          </a:blip>
          <a:stretch>
            <a:fillRect/>
          </a:stretch>
        </p:blipFill>
        <p:spPr>
          <a:xfrm rot="1090692">
            <a:off x="10412611" y="4133236"/>
            <a:ext cx="1405821" cy="640230"/>
          </a:xfrm>
          <a:prstGeom prst="rect">
            <a:avLst/>
          </a:prstGeom>
        </p:spPr>
      </p:pic>
      <p:pic>
        <p:nvPicPr>
          <p:cNvPr id="28" name="Picture 27" descr="A building with columns in the dark&#10;&#10;Description automatically generated">
            <a:extLst>
              <a:ext uri="{FF2B5EF4-FFF2-40B4-BE49-F238E27FC236}">
                <a16:creationId xmlns:a16="http://schemas.microsoft.com/office/drawing/2014/main" id="{66BAF29B-CD64-FA5D-8D9C-0DFAA95F032E}"/>
              </a:ext>
            </a:extLst>
          </p:cNvPr>
          <p:cNvPicPr>
            <a:picLocks noChangeAspect="1"/>
          </p:cNvPicPr>
          <p:nvPr/>
        </p:nvPicPr>
        <p:blipFill>
          <a:blip r:embed="rId7">
            <a:lum bright="70000" contrast="-70000"/>
            <a:alphaModFix amt="85000"/>
            <a:extLst>
              <a:ext uri="{BEBA8EAE-BF5A-486C-A8C5-ECC9F3942E4B}">
                <a14:imgProps xmlns:a14="http://schemas.microsoft.com/office/drawing/2010/main">
                  <a14:imgLayer r:embed="rId8">
                    <a14:imgEffect>
                      <a14:saturation sat="33000"/>
                    </a14:imgEffect>
                  </a14:imgLayer>
                </a14:imgProps>
              </a:ext>
              <a:ext uri="{28A0092B-C50C-407E-A947-70E740481C1C}">
                <a14:useLocalDpi xmlns:a14="http://schemas.microsoft.com/office/drawing/2010/main" val="0"/>
              </a:ext>
            </a:extLst>
          </a:blip>
          <a:stretch>
            <a:fillRect/>
          </a:stretch>
        </p:blipFill>
        <p:spPr>
          <a:xfrm>
            <a:off x="427208" y="4822047"/>
            <a:ext cx="5247331" cy="1086725"/>
          </a:xfrm>
          <a:prstGeom prst="rect">
            <a:avLst/>
          </a:prstGeom>
        </p:spPr>
      </p:pic>
      <p:grpSp>
        <p:nvGrpSpPr>
          <p:cNvPr id="4" name="Group 3">
            <a:extLst>
              <a:ext uri="{FF2B5EF4-FFF2-40B4-BE49-F238E27FC236}">
                <a16:creationId xmlns:a16="http://schemas.microsoft.com/office/drawing/2014/main" id="{59F34E83-7C96-29F0-A734-D673A098785B}"/>
              </a:ext>
            </a:extLst>
          </p:cNvPr>
          <p:cNvGrpSpPr/>
          <p:nvPr/>
        </p:nvGrpSpPr>
        <p:grpSpPr>
          <a:xfrm>
            <a:off x="-2874405" y="5717462"/>
            <a:ext cx="18244008" cy="2138891"/>
            <a:chOff x="-3061955" y="5466253"/>
            <a:chExt cx="18244008" cy="2138891"/>
          </a:xfrm>
        </p:grpSpPr>
        <p:pic>
          <p:nvPicPr>
            <p:cNvPr id="6" name="Picture 5" descr="A white cloud on a black background&#10;&#10;Description automatically generated">
              <a:extLst>
                <a:ext uri="{FF2B5EF4-FFF2-40B4-BE49-F238E27FC236}">
                  <a16:creationId xmlns:a16="http://schemas.microsoft.com/office/drawing/2014/main" id="{F40522D7-2D37-254C-4A15-5DBA66E099B5}"/>
                </a:ext>
              </a:extLst>
            </p:cNvPr>
            <p:cNvPicPr>
              <a:picLocks noChangeAspect="1"/>
            </p:cNvPicPr>
            <p:nvPr/>
          </p:nvPicPr>
          <p:blipFill>
            <a:blip r:embed="rId9">
              <a:alphaModFix/>
              <a:extLst>
                <a:ext uri="{28A0092B-C50C-407E-A947-70E740481C1C}">
                  <a14:useLocalDpi xmlns:a14="http://schemas.microsoft.com/office/drawing/2010/main" val="0"/>
                </a:ext>
              </a:extLst>
            </a:blip>
            <a:stretch>
              <a:fillRect/>
            </a:stretch>
          </p:blipFill>
          <p:spPr>
            <a:xfrm>
              <a:off x="-3061955" y="5466253"/>
              <a:ext cx="5108378" cy="2128163"/>
            </a:xfrm>
            <a:prstGeom prst="rect">
              <a:avLst/>
            </a:prstGeom>
          </p:spPr>
        </p:pic>
        <p:pic>
          <p:nvPicPr>
            <p:cNvPr id="7" name="Picture 6" descr="A white cloud on a black background&#10;&#10;Description automatically generated">
              <a:extLst>
                <a:ext uri="{FF2B5EF4-FFF2-40B4-BE49-F238E27FC236}">
                  <a16:creationId xmlns:a16="http://schemas.microsoft.com/office/drawing/2014/main" id="{4B4CC9B9-DD1C-6FB0-4C52-34316E440EA0}"/>
                </a:ext>
              </a:extLst>
            </p:cNvPr>
            <p:cNvPicPr>
              <a:picLocks noChangeAspect="1"/>
            </p:cNvPicPr>
            <p:nvPr/>
          </p:nvPicPr>
          <p:blipFill>
            <a:blip r:embed="rId9">
              <a:alphaModFix/>
              <a:extLst>
                <a:ext uri="{28A0092B-C50C-407E-A947-70E740481C1C}">
                  <a14:useLocalDpi xmlns:a14="http://schemas.microsoft.com/office/drawing/2010/main" val="0"/>
                </a:ext>
              </a:extLst>
            </a:blip>
            <a:stretch>
              <a:fillRect/>
            </a:stretch>
          </p:blipFill>
          <p:spPr>
            <a:xfrm flipH="1">
              <a:off x="10073675" y="5476981"/>
              <a:ext cx="5108378" cy="2128163"/>
            </a:xfrm>
            <a:prstGeom prst="rect">
              <a:avLst/>
            </a:prstGeom>
          </p:spPr>
        </p:pic>
        <p:pic>
          <p:nvPicPr>
            <p:cNvPr id="9" name="Picture 8" descr="A white cloud on a black background&#10;&#10;Description automatically generated">
              <a:extLst>
                <a:ext uri="{FF2B5EF4-FFF2-40B4-BE49-F238E27FC236}">
                  <a16:creationId xmlns:a16="http://schemas.microsoft.com/office/drawing/2014/main" id="{D2903EF5-A256-F0C5-F4AD-60810FD4FF81}"/>
                </a:ext>
              </a:extLst>
            </p:cNvPr>
            <p:cNvPicPr>
              <a:picLocks noChangeAspect="1"/>
            </p:cNvPicPr>
            <p:nvPr/>
          </p:nvPicPr>
          <p:blipFill>
            <a:blip r:embed="rId9">
              <a:alphaModFix amt="50000"/>
              <a:extLst>
                <a:ext uri="{28A0092B-C50C-407E-A947-70E740481C1C}">
                  <a14:useLocalDpi xmlns:a14="http://schemas.microsoft.com/office/drawing/2010/main" val="0"/>
                </a:ext>
              </a:extLst>
            </a:blip>
            <a:stretch>
              <a:fillRect/>
            </a:stretch>
          </p:blipFill>
          <p:spPr>
            <a:xfrm>
              <a:off x="1961189" y="5714335"/>
              <a:ext cx="3671953" cy="1529745"/>
            </a:xfrm>
            <a:prstGeom prst="rect">
              <a:avLst/>
            </a:prstGeom>
          </p:spPr>
        </p:pic>
        <p:pic>
          <p:nvPicPr>
            <p:cNvPr id="12" name="Picture 11" descr="A white cloud on a black background&#10;&#10;Description automatically generated">
              <a:extLst>
                <a:ext uri="{FF2B5EF4-FFF2-40B4-BE49-F238E27FC236}">
                  <a16:creationId xmlns:a16="http://schemas.microsoft.com/office/drawing/2014/main" id="{E79784C1-3831-DE54-580C-3C073908E31B}"/>
                </a:ext>
              </a:extLst>
            </p:cNvPr>
            <p:cNvPicPr>
              <a:picLocks noChangeAspect="1"/>
            </p:cNvPicPr>
            <p:nvPr/>
          </p:nvPicPr>
          <p:blipFill>
            <a:blip r:embed="rId9">
              <a:alphaModFix amt="50000"/>
              <a:extLst>
                <a:ext uri="{28A0092B-C50C-407E-A947-70E740481C1C}">
                  <a14:useLocalDpi xmlns:a14="http://schemas.microsoft.com/office/drawing/2010/main" val="0"/>
                </a:ext>
              </a:extLst>
            </a:blip>
            <a:stretch>
              <a:fillRect/>
            </a:stretch>
          </p:blipFill>
          <p:spPr>
            <a:xfrm>
              <a:off x="-126111" y="5776191"/>
              <a:ext cx="3671953" cy="1529745"/>
            </a:xfrm>
            <a:prstGeom prst="rect">
              <a:avLst/>
            </a:prstGeom>
          </p:spPr>
        </p:pic>
        <p:pic>
          <p:nvPicPr>
            <p:cNvPr id="14" name="Picture 13" descr="A white cloud on a black background&#10;&#10;Description automatically generated">
              <a:extLst>
                <a:ext uri="{FF2B5EF4-FFF2-40B4-BE49-F238E27FC236}">
                  <a16:creationId xmlns:a16="http://schemas.microsoft.com/office/drawing/2014/main" id="{09418141-0E9E-231B-67F0-863F4D2353A1}"/>
                </a:ext>
              </a:extLst>
            </p:cNvPr>
            <p:cNvPicPr>
              <a:picLocks noChangeAspect="1"/>
            </p:cNvPicPr>
            <p:nvPr/>
          </p:nvPicPr>
          <p:blipFill>
            <a:blip r:embed="rId9">
              <a:alphaModFix amt="50000"/>
              <a:extLst>
                <a:ext uri="{28A0092B-C50C-407E-A947-70E740481C1C}">
                  <a14:useLocalDpi xmlns:a14="http://schemas.microsoft.com/office/drawing/2010/main" val="0"/>
                </a:ext>
              </a:extLst>
            </a:blip>
            <a:stretch>
              <a:fillRect/>
            </a:stretch>
          </p:blipFill>
          <p:spPr>
            <a:xfrm flipH="1">
              <a:off x="5504786" y="5852891"/>
              <a:ext cx="3671953" cy="1529745"/>
            </a:xfrm>
            <a:prstGeom prst="rect">
              <a:avLst/>
            </a:prstGeom>
          </p:spPr>
        </p:pic>
        <p:pic>
          <p:nvPicPr>
            <p:cNvPr id="15" name="Picture 14" descr="A white cloud on a black background&#10;&#10;Description automatically generated">
              <a:extLst>
                <a:ext uri="{FF2B5EF4-FFF2-40B4-BE49-F238E27FC236}">
                  <a16:creationId xmlns:a16="http://schemas.microsoft.com/office/drawing/2014/main" id="{F4303B17-9BD2-68D0-D694-29AD269FB789}"/>
                </a:ext>
              </a:extLst>
            </p:cNvPr>
            <p:cNvPicPr>
              <a:picLocks noChangeAspect="1"/>
            </p:cNvPicPr>
            <p:nvPr/>
          </p:nvPicPr>
          <p:blipFill>
            <a:blip r:embed="rId9">
              <a:alphaModFix amt="50000"/>
              <a:extLst>
                <a:ext uri="{28A0092B-C50C-407E-A947-70E740481C1C}">
                  <a14:useLocalDpi xmlns:a14="http://schemas.microsoft.com/office/drawing/2010/main" val="0"/>
                </a:ext>
              </a:extLst>
            </a:blip>
            <a:stretch>
              <a:fillRect/>
            </a:stretch>
          </p:blipFill>
          <p:spPr>
            <a:xfrm>
              <a:off x="588155" y="5782502"/>
              <a:ext cx="3671953" cy="1529745"/>
            </a:xfrm>
            <a:prstGeom prst="rect">
              <a:avLst/>
            </a:prstGeom>
          </p:spPr>
        </p:pic>
        <p:pic>
          <p:nvPicPr>
            <p:cNvPr id="17" name="Picture 16" descr="A white cloud on a black background&#10;&#10;Description automatically generated">
              <a:extLst>
                <a:ext uri="{FF2B5EF4-FFF2-40B4-BE49-F238E27FC236}">
                  <a16:creationId xmlns:a16="http://schemas.microsoft.com/office/drawing/2014/main" id="{5C3459DD-855E-2815-B898-AC6903EC5DDB}"/>
                </a:ext>
              </a:extLst>
            </p:cNvPr>
            <p:cNvPicPr>
              <a:picLocks noChangeAspect="1"/>
            </p:cNvPicPr>
            <p:nvPr/>
          </p:nvPicPr>
          <p:blipFill>
            <a:blip r:embed="rId9">
              <a:alphaModFix amt="50000"/>
              <a:extLst>
                <a:ext uri="{28A0092B-C50C-407E-A947-70E740481C1C}">
                  <a14:useLocalDpi xmlns:a14="http://schemas.microsoft.com/office/drawing/2010/main" val="0"/>
                </a:ext>
              </a:extLst>
            </a:blip>
            <a:stretch>
              <a:fillRect/>
            </a:stretch>
          </p:blipFill>
          <p:spPr>
            <a:xfrm>
              <a:off x="5707055" y="5597495"/>
              <a:ext cx="3671953" cy="1529745"/>
            </a:xfrm>
            <a:prstGeom prst="rect">
              <a:avLst/>
            </a:prstGeom>
          </p:spPr>
        </p:pic>
        <p:pic>
          <p:nvPicPr>
            <p:cNvPr id="22" name="Picture 21" descr="A white cloud on a black background&#10;&#10;Description automatically generated">
              <a:extLst>
                <a:ext uri="{FF2B5EF4-FFF2-40B4-BE49-F238E27FC236}">
                  <a16:creationId xmlns:a16="http://schemas.microsoft.com/office/drawing/2014/main" id="{BDEA4A81-1A6E-148E-A03D-34D0E464B088}"/>
                </a:ext>
              </a:extLst>
            </p:cNvPr>
            <p:cNvPicPr>
              <a:picLocks noChangeAspect="1"/>
            </p:cNvPicPr>
            <p:nvPr/>
          </p:nvPicPr>
          <p:blipFill>
            <a:blip r:embed="rId9">
              <a:alphaModFix/>
              <a:extLst>
                <a:ext uri="{28A0092B-C50C-407E-A947-70E740481C1C}">
                  <a14:useLocalDpi xmlns:a14="http://schemas.microsoft.com/office/drawing/2010/main" val="0"/>
                </a:ext>
              </a:extLst>
            </a:blip>
            <a:stretch>
              <a:fillRect/>
            </a:stretch>
          </p:blipFill>
          <p:spPr>
            <a:xfrm>
              <a:off x="3215505" y="5768795"/>
              <a:ext cx="3737760" cy="1557160"/>
            </a:xfrm>
            <a:prstGeom prst="rect">
              <a:avLst/>
            </a:prstGeom>
          </p:spPr>
        </p:pic>
        <p:pic>
          <p:nvPicPr>
            <p:cNvPr id="24" name="Picture 23" descr="A white cloud on a black background&#10;&#10;Description automatically generated">
              <a:extLst>
                <a:ext uri="{FF2B5EF4-FFF2-40B4-BE49-F238E27FC236}">
                  <a16:creationId xmlns:a16="http://schemas.microsoft.com/office/drawing/2014/main" id="{70A27BC2-FE9A-D1AD-5DB7-B181172ED649}"/>
                </a:ext>
              </a:extLst>
            </p:cNvPr>
            <p:cNvPicPr>
              <a:picLocks noChangeAspect="1"/>
            </p:cNvPicPr>
            <p:nvPr/>
          </p:nvPicPr>
          <p:blipFill>
            <a:blip r:embed="rId9">
              <a:alphaModFix/>
              <a:extLst>
                <a:ext uri="{28A0092B-C50C-407E-A947-70E740481C1C}">
                  <a14:useLocalDpi xmlns:a14="http://schemas.microsoft.com/office/drawing/2010/main" val="0"/>
                </a:ext>
              </a:extLst>
            </a:blip>
            <a:stretch>
              <a:fillRect/>
            </a:stretch>
          </p:blipFill>
          <p:spPr>
            <a:xfrm>
              <a:off x="7351448" y="5740319"/>
              <a:ext cx="3737760" cy="1557160"/>
            </a:xfrm>
            <a:prstGeom prst="rect">
              <a:avLst/>
            </a:prstGeom>
          </p:spPr>
        </p:pic>
      </p:grpSp>
      <p:pic>
        <p:nvPicPr>
          <p:cNvPr id="27" name="Picture 26">
            <a:extLst>
              <a:ext uri="{FF2B5EF4-FFF2-40B4-BE49-F238E27FC236}">
                <a16:creationId xmlns:a16="http://schemas.microsoft.com/office/drawing/2014/main" id="{E2DA11C7-4CF1-687F-A158-CBC9F186599D}"/>
              </a:ext>
            </a:extLst>
          </p:cNvPr>
          <p:cNvPicPr>
            <a:picLocks noChangeAspect="1"/>
          </p:cNvPicPr>
          <p:nvPr/>
        </p:nvPicPr>
        <p:blipFill>
          <a:blip r:embed="rId10">
            <a:extLst>
              <a:ext uri="{28A0092B-C50C-407E-A947-70E740481C1C}">
                <a14:useLocalDpi xmlns:a14="http://schemas.microsoft.com/office/drawing/2010/main" val="0"/>
              </a:ext>
            </a:extLst>
          </a:blip>
          <a:srcRect l="840" r="748" b="50894"/>
          <a:stretch/>
        </p:blipFill>
        <p:spPr>
          <a:xfrm>
            <a:off x="0" y="5287189"/>
            <a:ext cx="12192000" cy="1562083"/>
          </a:xfrm>
          <a:prstGeom prst="rect">
            <a:avLst/>
          </a:prstGeom>
        </p:spPr>
      </p:pic>
      <p:pic>
        <p:nvPicPr>
          <p:cNvPr id="29" name="Hình ảnh 7">
            <a:extLst>
              <a:ext uri="{FF2B5EF4-FFF2-40B4-BE49-F238E27FC236}">
                <a16:creationId xmlns:a16="http://schemas.microsoft.com/office/drawing/2014/main" id="{4FC9F39C-1F1B-9070-8A5F-A1D82DDDA5F7}"/>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0" y="-11182"/>
            <a:ext cx="12192000" cy="1030013"/>
          </a:xfrm>
          <a:prstGeom prst="rect">
            <a:avLst/>
          </a:prstGeom>
        </p:spPr>
      </p:pic>
      <p:sp>
        <p:nvSpPr>
          <p:cNvPr id="19" name="Text">
            <a:extLst>
              <a:ext uri="{FF2B5EF4-FFF2-40B4-BE49-F238E27FC236}">
                <a16:creationId xmlns:a16="http://schemas.microsoft.com/office/drawing/2014/main" id="{F9E25A60-A73F-3434-E0AD-A83AF1E4ED51}"/>
              </a:ext>
            </a:extLst>
          </p:cNvPr>
          <p:cNvSpPr txBox="1"/>
          <p:nvPr/>
        </p:nvSpPr>
        <p:spPr>
          <a:xfrm>
            <a:off x="0" y="2697815"/>
            <a:ext cx="12192000" cy="1323439"/>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4000" noProof="0" dirty="0">
                <a:gradFill>
                  <a:gsLst>
                    <a:gs pos="0">
                      <a:srgbClr val="EB1C24"/>
                    </a:gs>
                    <a:gs pos="78000">
                      <a:srgbClr val="B41E23"/>
                    </a:gs>
                    <a:gs pos="100000">
                      <a:srgbClr val="851319">
                        <a:alpha val="63000"/>
                      </a:srgbClr>
                    </a:gs>
                  </a:gsLst>
                  <a:lin ang="5400000" scaled="1"/>
                </a:gradFill>
                <a:latin typeface="SVN-Gilroy Heavy" panose="00000A00000000000000" pitchFamily="50" charset="0"/>
                <a:ea typeface="MiSans Heavy" panose="00000A00000000000000" charset="-122"/>
                <a:cs typeface="MiSans Medium" panose="00000600000000000000" charset="-122"/>
              </a:rPr>
              <a:t>BÁO CÁO TÌNH HÌNH ĐẢNG VIÊN</a:t>
            </a:r>
          </a:p>
          <a:p>
            <a:pPr marL="0" marR="0" lvl="0" indent="0" algn="ctr" defTabSz="914400" rtl="0" eaLnBrk="1" fontAlgn="auto" latinLnBrk="0" hangingPunct="1">
              <a:lnSpc>
                <a:spcPct val="100000"/>
              </a:lnSpc>
              <a:spcBef>
                <a:spcPts val="0"/>
              </a:spcBef>
              <a:spcAft>
                <a:spcPts val="0"/>
              </a:spcAft>
              <a:buClrTx/>
              <a:buSzTx/>
              <a:buFontTx/>
              <a:buNone/>
              <a:defRPr/>
            </a:pPr>
            <a:r>
              <a:rPr lang="en-US" altLang="zh-CN" sz="4000" dirty="0">
                <a:gradFill>
                  <a:gsLst>
                    <a:gs pos="0">
                      <a:srgbClr val="EB1C24"/>
                    </a:gs>
                    <a:gs pos="78000">
                      <a:srgbClr val="B41E23"/>
                    </a:gs>
                    <a:gs pos="100000">
                      <a:srgbClr val="851319">
                        <a:alpha val="63000"/>
                      </a:srgbClr>
                    </a:gs>
                  </a:gsLst>
                  <a:lin ang="5400000" scaled="1"/>
                </a:gradFill>
                <a:latin typeface="SVN-Gilroy Heavy" panose="00000A00000000000000" pitchFamily="50" charset="0"/>
                <a:ea typeface="MiSans Heavy" panose="00000A00000000000000" charset="-122"/>
                <a:cs typeface="MiSans Medium" panose="00000600000000000000" charset="-122"/>
              </a:rPr>
              <a:t>THAM DỰ ĐẠI HỘI </a:t>
            </a:r>
            <a:endParaRPr kumimoji="0" lang="zh-CN" altLang="en-US" sz="4000" i="0" u="none" strike="noStrike" kern="1200" cap="none" spc="0" normalizeH="0" baseline="0" noProof="0" dirty="0">
              <a:ln>
                <a:noFill/>
              </a:ln>
              <a:gradFill>
                <a:gsLst>
                  <a:gs pos="0">
                    <a:srgbClr val="EB1C24"/>
                  </a:gs>
                  <a:gs pos="78000">
                    <a:srgbClr val="B41E23"/>
                  </a:gs>
                  <a:gs pos="100000">
                    <a:srgbClr val="851319">
                      <a:alpha val="63000"/>
                    </a:srgbClr>
                  </a:gs>
                </a:gsLst>
                <a:lin ang="5400000" scaled="1"/>
              </a:gradFill>
              <a:uLnTx/>
              <a:uFillTx/>
              <a:latin typeface="SVN-Gilroy Heavy" panose="00000A00000000000000" pitchFamily="50" charset="0"/>
              <a:ea typeface="MiSans Heavy" panose="00000A00000000000000" charset="-122"/>
              <a:cs typeface="MiSans Medium" panose="00000600000000000000" charset="-122"/>
            </a:endParaRPr>
          </a:p>
        </p:txBody>
      </p:sp>
      <p:sp>
        <p:nvSpPr>
          <p:cNvPr id="21" name="TextBox 20">
            <a:extLst>
              <a:ext uri="{FF2B5EF4-FFF2-40B4-BE49-F238E27FC236}">
                <a16:creationId xmlns:a16="http://schemas.microsoft.com/office/drawing/2014/main" id="{85631DE8-3DE1-3979-C5B3-30D1CFE426B2}"/>
              </a:ext>
            </a:extLst>
          </p:cNvPr>
          <p:cNvSpPr txBox="1"/>
          <p:nvPr/>
        </p:nvSpPr>
        <p:spPr>
          <a:xfrm>
            <a:off x="1017764" y="117680"/>
            <a:ext cx="10156472" cy="830997"/>
          </a:xfrm>
          <a:prstGeom prst="rect">
            <a:avLst/>
          </a:prstGeom>
          <a:noFill/>
        </p:spPr>
        <p:txBody>
          <a:bodyPr wrap="square">
            <a:spAutoFit/>
          </a:bodyPr>
          <a:lstStyle/>
          <a:p>
            <a:pPr algn="ctr" defTabSz="243870">
              <a:defRPr/>
            </a:pPr>
            <a:r>
              <a:rPr lang="en-US" altLang="zh-CN" sz="2400" b="1" spc="-100" dirty="0">
                <a:solidFill>
                  <a:srgbClr val="FDEC52"/>
                </a:solidFill>
                <a:effectLst>
                  <a:outerShdw blurRad="25400" dist="12700" dir="2700000" algn="tl" rotWithShape="0">
                    <a:prstClr val="black">
                      <a:alpha val="20000"/>
                    </a:prstClr>
                  </a:outerShdw>
                </a:effectLst>
                <a:latin typeface="SVN-Gilroy Heavy" panose="00000A00000000000000" pitchFamily="50" charset="0"/>
                <a:ea typeface="Baskerville" panose="02020502070401020303" pitchFamily="18" charset="0"/>
                <a:cs typeface="MiSans Medium" panose="00000600000000000000" charset="-122"/>
              </a:rPr>
              <a:t>ĐẠI HỘI ĐẢNG BỘ BỆNH VIỆN SẢN NHI NGHỆ AN </a:t>
            </a:r>
          </a:p>
          <a:p>
            <a:pPr algn="ctr" defTabSz="243870">
              <a:defRPr/>
            </a:pPr>
            <a:r>
              <a:rPr lang="en-US" altLang="zh-CN" sz="2400" b="1" spc="-100" dirty="0">
                <a:solidFill>
                  <a:srgbClr val="FDEC52"/>
                </a:solidFill>
                <a:effectLst>
                  <a:outerShdw blurRad="25400" dist="12700" dir="2700000" algn="tl" rotWithShape="0">
                    <a:prstClr val="black">
                      <a:alpha val="20000"/>
                    </a:prstClr>
                  </a:outerShdw>
                </a:effectLst>
                <a:latin typeface="SVN-Gilroy Heavy" panose="00000A00000000000000" pitchFamily="50" charset="0"/>
                <a:ea typeface="Baskerville" panose="02020502070401020303" pitchFamily="18" charset="0"/>
                <a:cs typeface="MiSans Medium" panose="00000600000000000000" charset="-122"/>
              </a:rPr>
              <a:t>LẦN THỨ XII, NHIỆM KỲ 2025 - 2030</a:t>
            </a:r>
            <a:endParaRPr kumimoji="0" lang="zh-CN" altLang="en-US" sz="2400" b="1" i="0" u="none" strike="noStrike" kern="1200" cap="none" spc="-100" normalizeH="0" baseline="0" noProof="0" dirty="0">
              <a:ln>
                <a:noFill/>
              </a:ln>
              <a:solidFill>
                <a:srgbClr val="FDEC52"/>
              </a:solidFill>
              <a:effectLst>
                <a:outerShdw blurRad="25400" dist="12700" dir="2700000" algn="tl" rotWithShape="0">
                  <a:prstClr val="black">
                    <a:alpha val="20000"/>
                  </a:prstClr>
                </a:outerShdw>
              </a:effectLst>
              <a:uLnTx/>
              <a:uFillTx/>
              <a:latin typeface="SVN-Gilroy Heavy" panose="00000A00000000000000" pitchFamily="50" charset="0"/>
              <a:ea typeface="MiSans Heavy" panose="00000A00000000000000" charset="-122"/>
              <a:cs typeface="MiSans Medium" panose="00000600000000000000" charset="-122"/>
            </a:endParaRPr>
          </a:p>
        </p:txBody>
      </p:sp>
    </p:spTree>
    <p:extLst>
      <p:ext uri="{BB962C8B-B14F-4D97-AF65-F5344CB8AC3E}">
        <p14:creationId xmlns:p14="http://schemas.microsoft.com/office/powerpoint/2010/main" val="100070771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nodeType="withEffect">
                                  <p:stCondLst>
                                    <p:cond delay="0"/>
                                  </p:stCondLst>
                                  <p:childTnLst>
                                    <p:animRot by="21600000">
                                      <p:cBhvr>
                                        <p:cTn id="6" dur="130000" fill="hold"/>
                                        <p:tgtEl>
                                          <p:spTgt spid="1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01F1A3-D8A8-AF4A-66CD-AA3569B15313}"/>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9811AC08-44ED-B358-9610-89EFFA4ACAC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grpSp>
        <p:nvGrpSpPr>
          <p:cNvPr id="16" name="Group 15">
            <a:extLst>
              <a:ext uri="{FF2B5EF4-FFF2-40B4-BE49-F238E27FC236}">
                <a16:creationId xmlns:a16="http://schemas.microsoft.com/office/drawing/2014/main" id="{F4F6BD35-27CD-17EA-A189-F31AD23216E0}"/>
              </a:ext>
            </a:extLst>
          </p:cNvPr>
          <p:cNvGrpSpPr/>
          <p:nvPr/>
        </p:nvGrpSpPr>
        <p:grpSpPr>
          <a:xfrm>
            <a:off x="2881312" y="-1951177"/>
            <a:ext cx="6429375" cy="885848"/>
            <a:chOff x="2881312" y="716206"/>
            <a:chExt cx="6429375" cy="885848"/>
          </a:xfrm>
        </p:grpSpPr>
        <p:pic>
          <p:nvPicPr>
            <p:cNvPr id="21" name="Graphic 20">
              <a:extLst>
                <a:ext uri="{FF2B5EF4-FFF2-40B4-BE49-F238E27FC236}">
                  <a16:creationId xmlns:a16="http://schemas.microsoft.com/office/drawing/2014/main" id="{EE92F96C-8762-4263-CC98-93A065B7F96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881312" y="716206"/>
              <a:ext cx="6429375" cy="9525"/>
            </a:xfrm>
            <a:prstGeom prst="rect">
              <a:avLst/>
            </a:prstGeom>
          </p:spPr>
        </p:pic>
        <p:pic>
          <p:nvPicPr>
            <p:cNvPr id="23" name="Graphic 22">
              <a:extLst>
                <a:ext uri="{FF2B5EF4-FFF2-40B4-BE49-F238E27FC236}">
                  <a16:creationId xmlns:a16="http://schemas.microsoft.com/office/drawing/2014/main" id="{EE3A49E2-088D-3F54-172D-C8E7C96BF19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881312" y="1592529"/>
              <a:ext cx="6429375" cy="9525"/>
            </a:xfrm>
            <a:prstGeom prst="rect">
              <a:avLst/>
            </a:prstGeom>
          </p:spPr>
        </p:pic>
      </p:grpSp>
      <p:pic>
        <p:nvPicPr>
          <p:cNvPr id="10" name="Picture 9">
            <a:extLst>
              <a:ext uri="{FF2B5EF4-FFF2-40B4-BE49-F238E27FC236}">
                <a16:creationId xmlns:a16="http://schemas.microsoft.com/office/drawing/2014/main" id="{071C5998-2E2B-C28D-816C-5487BF366E8D}"/>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73378" y="-2393622"/>
            <a:ext cx="11645244" cy="11645244"/>
          </a:xfrm>
          <a:prstGeom prst="rect">
            <a:avLst/>
          </a:prstGeom>
        </p:spPr>
      </p:pic>
      <p:grpSp>
        <p:nvGrpSpPr>
          <p:cNvPr id="3" name="Group 2">
            <a:extLst>
              <a:ext uri="{FF2B5EF4-FFF2-40B4-BE49-F238E27FC236}">
                <a16:creationId xmlns:a16="http://schemas.microsoft.com/office/drawing/2014/main" id="{BA58AF91-4DB4-A5B3-B6D4-C909F44BE7CB}"/>
              </a:ext>
            </a:extLst>
          </p:cNvPr>
          <p:cNvGrpSpPr/>
          <p:nvPr/>
        </p:nvGrpSpPr>
        <p:grpSpPr>
          <a:xfrm>
            <a:off x="2735094" y="226310"/>
            <a:ext cx="6721812" cy="1541772"/>
            <a:chOff x="4347161" y="548976"/>
            <a:chExt cx="6721812" cy="1541772"/>
          </a:xfrm>
        </p:grpSpPr>
        <p:grpSp>
          <p:nvGrpSpPr>
            <p:cNvPr id="11" name="Group 10">
              <a:extLst>
                <a:ext uri="{FF2B5EF4-FFF2-40B4-BE49-F238E27FC236}">
                  <a16:creationId xmlns:a16="http://schemas.microsoft.com/office/drawing/2014/main" id="{A26F074A-ABA7-7CA6-B02F-95A69C4294F8}"/>
                </a:ext>
              </a:extLst>
            </p:cNvPr>
            <p:cNvGrpSpPr/>
            <p:nvPr/>
          </p:nvGrpSpPr>
          <p:grpSpPr>
            <a:xfrm>
              <a:off x="5670373" y="548976"/>
              <a:ext cx="4075411" cy="1541772"/>
              <a:chOff x="5683699" y="688168"/>
              <a:chExt cx="4075411" cy="1541772"/>
            </a:xfrm>
          </p:grpSpPr>
          <p:pic>
            <p:nvPicPr>
              <p:cNvPr id="13" name="Picture 12" descr="A person with a beard and a person with a mustache&#10;&#10;Description automatically generated">
                <a:extLst>
                  <a:ext uri="{FF2B5EF4-FFF2-40B4-BE49-F238E27FC236}">
                    <a16:creationId xmlns:a16="http://schemas.microsoft.com/office/drawing/2014/main" id="{1AA98FBD-BA5F-73AB-CEBD-F3F39579B9EF}"/>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6986578" y="688168"/>
                <a:ext cx="1469630" cy="1050219"/>
              </a:xfrm>
              <a:prstGeom prst="rect">
                <a:avLst/>
              </a:prstGeom>
            </p:spPr>
          </p:pic>
          <p:sp>
            <p:nvSpPr>
              <p:cNvPr id="18" name="Text">
                <a:extLst>
                  <a:ext uri="{FF2B5EF4-FFF2-40B4-BE49-F238E27FC236}">
                    <a16:creationId xmlns:a16="http://schemas.microsoft.com/office/drawing/2014/main" id="{A48000B2-95A0-2431-BB42-67B183BF7E26}"/>
                  </a:ext>
                </a:extLst>
              </p:cNvPr>
              <p:cNvSpPr txBox="1"/>
              <p:nvPr/>
            </p:nvSpPr>
            <p:spPr>
              <a:xfrm>
                <a:off x="5683699" y="1906775"/>
                <a:ext cx="4075411" cy="323165"/>
              </a:xfrm>
              <a:prstGeom prst="rect">
                <a:avLst/>
              </a:prstGeom>
              <a:noFill/>
              <a:effectLst>
                <a:outerShdw blurRad="12700" dist="12700" dir="2700000" algn="tl" rotWithShape="0">
                  <a:prstClr val="black">
                    <a:alpha val="40000"/>
                  </a:prstClr>
                </a:outerShdw>
              </a:effectLst>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500" i="0" u="none" strike="noStrike" kern="1200" cap="none" spc="94" normalizeH="0" baseline="0" noProof="0" dirty="0">
                    <a:ln>
                      <a:noFill/>
                    </a:ln>
                    <a:solidFill>
                      <a:srgbClr val="B4000C"/>
                    </a:solidFill>
                    <a:uLnTx/>
                    <a:uFillTx/>
                    <a:latin typeface="SVN-Gilroy XBold" panose="00000900000000000000" pitchFamily="50" charset="0"/>
                    <a:ea typeface="MiSans Heavy" panose="00000A00000000000000" charset="-122"/>
                    <a:cs typeface="MiSans Medium" panose="00000600000000000000" charset="-122"/>
                  </a:rPr>
                  <a:t>ĐẢNG BỘ BỆNH VIỆN SẢN NHI NGHỆ AN</a:t>
                </a:r>
                <a:endParaRPr kumimoji="0" lang="zh-CN" altLang="en-US" sz="1500" i="0" u="none" strike="noStrike" kern="1200" cap="none" spc="94" normalizeH="0" baseline="0" noProof="0" dirty="0">
                  <a:ln>
                    <a:noFill/>
                  </a:ln>
                  <a:solidFill>
                    <a:srgbClr val="B4000C"/>
                  </a:solidFill>
                  <a:uLnTx/>
                  <a:uFillTx/>
                  <a:latin typeface="SVN-Gilroy XBold" panose="00000900000000000000" pitchFamily="50" charset="0"/>
                  <a:ea typeface="MiSans Heavy" panose="00000A00000000000000" charset="-122"/>
                  <a:cs typeface="MiSans Medium" panose="00000600000000000000" charset="-122"/>
                </a:endParaRPr>
              </a:p>
            </p:txBody>
          </p:sp>
        </p:grpSp>
        <p:sp>
          <p:nvSpPr>
            <p:cNvPr id="8" name="TextBox 7">
              <a:extLst>
                <a:ext uri="{FF2B5EF4-FFF2-40B4-BE49-F238E27FC236}">
                  <a16:creationId xmlns:a16="http://schemas.microsoft.com/office/drawing/2014/main" id="{3ABA8972-9C3E-D949-65F4-8CB59BE70643}"/>
                </a:ext>
              </a:extLst>
            </p:cNvPr>
            <p:cNvSpPr txBox="1"/>
            <p:nvPr/>
          </p:nvSpPr>
          <p:spPr>
            <a:xfrm>
              <a:off x="4347161" y="1523815"/>
              <a:ext cx="6721812" cy="30777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400" spc="94" dirty="0">
                  <a:solidFill>
                    <a:srgbClr val="B4000C"/>
                  </a:solidFill>
                  <a:effectLst>
                    <a:outerShdw blurRad="38100" dist="38100" dir="2700000" algn="tl">
                      <a:srgbClr val="000000">
                        <a:alpha val="43137"/>
                      </a:srgbClr>
                    </a:outerShdw>
                  </a:effectLst>
                  <a:latin typeface="SVN-Gilroy XBold" panose="00000900000000000000" pitchFamily="50" charset="0"/>
                  <a:ea typeface="MiSans Heavy" panose="00000A00000000000000" charset="-122"/>
                  <a:cs typeface="MiSans Medium" panose="00000600000000000000" charset="-122"/>
                </a:rPr>
                <a:t>ĐẢNG BỘ THÀNH PHỐ VINH</a:t>
              </a:r>
              <a:endParaRPr kumimoji="0" lang="zh-CN" altLang="en-US" sz="1400" i="0" u="none" strike="noStrike" kern="1200" cap="none" spc="94" normalizeH="0" baseline="0" noProof="0" dirty="0">
                <a:ln>
                  <a:noFill/>
                </a:ln>
                <a:solidFill>
                  <a:srgbClr val="B4000C"/>
                </a:solidFill>
                <a:effectLst>
                  <a:outerShdw blurRad="38100" dist="38100" dir="2700000" algn="tl">
                    <a:srgbClr val="000000">
                      <a:alpha val="43137"/>
                    </a:srgbClr>
                  </a:outerShdw>
                </a:effectLst>
                <a:uLnTx/>
                <a:uFillTx/>
                <a:latin typeface="SVN-Gilroy XBold" panose="00000900000000000000" pitchFamily="50" charset="0"/>
                <a:ea typeface="MiSans Heavy" panose="00000A00000000000000" charset="-122"/>
                <a:cs typeface="MiSans Medium" panose="00000600000000000000" charset="-122"/>
              </a:endParaRPr>
            </a:p>
          </p:txBody>
        </p:sp>
      </p:grpSp>
      <p:pic>
        <p:nvPicPr>
          <p:cNvPr id="30" name="Picture 29" descr="A building and bridge at night&#10;&#10;Description automatically generated">
            <a:extLst>
              <a:ext uri="{FF2B5EF4-FFF2-40B4-BE49-F238E27FC236}">
                <a16:creationId xmlns:a16="http://schemas.microsoft.com/office/drawing/2014/main" id="{1DB0CCF6-4A7D-AAA9-4952-338CA08480B5}"/>
              </a:ext>
            </a:extLst>
          </p:cNvPr>
          <p:cNvPicPr>
            <a:picLocks noChangeAspect="1"/>
          </p:cNvPicPr>
          <p:nvPr/>
        </p:nvPicPr>
        <p:blipFill>
          <a:blip r:embed="rId7">
            <a:alphaModFix amt="85000"/>
            <a:extLst>
              <a:ext uri="{BEBA8EAE-BF5A-486C-A8C5-ECC9F3942E4B}">
                <a14:imgProps xmlns:a14="http://schemas.microsoft.com/office/drawing/2010/main">
                  <a14:imgLayer r:embed="rId8">
                    <a14:imgEffect>
                      <a14:artisticPencilSketch/>
                    </a14:imgEffect>
                  </a14:imgLayer>
                </a14:imgProps>
              </a:ext>
              <a:ext uri="{28A0092B-C50C-407E-A947-70E740481C1C}">
                <a14:useLocalDpi xmlns:a14="http://schemas.microsoft.com/office/drawing/2010/main" val="0"/>
              </a:ext>
            </a:extLst>
          </a:blip>
          <a:stretch>
            <a:fillRect/>
          </a:stretch>
        </p:blipFill>
        <p:spPr>
          <a:xfrm>
            <a:off x="7116300" y="4682571"/>
            <a:ext cx="5461972" cy="1450249"/>
          </a:xfrm>
          <a:prstGeom prst="rect">
            <a:avLst/>
          </a:prstGeom>
        </p:spPr>
      </p:pic>
      <p:pic>
        <p:nvPicPr>
          <p:cNvPr id="32" name="Picture 31" descr="A group of white birds in the sky&#10;&#10;Description automatically generated">
            <a:extLst>
              <a:ext uri="{FF2B5EF4-FFF2-40B4-BE49-F238E27FC236}">
                <a16:creationId xmlns:a16="http://schemas.microsoft.com/office/drawing/2014/main" id="{0D70AF45-0DB8-B734-5634-0B361BB17618}"/>
              </a:ext>
            </a:extLst>
          </p:cNvPr>
          <p:cNvPicPr>
            <a:picLocks noChangeAspect="1"/>
          </p:cNvPicPr>
          <p:nvPr/>
        </p:nvPicPr>
        <p:blipFill>
          <a:blip r:embed="rId9" cstate="hqprint">
            <a:lum bright="70000" contrast="-70000"/>
            <a:alphaModFix amt="70000"/>
            <a:extLst>
              <a:ext uri="{28A0092B-C50C-407E-A947-70E740481C1C}">
                <a14:useLocalDpi xmlns:a14="http://schemas.microsoft.com/office/drawing/2010/main" val="0"/>
              </a:ext>
            </a:extLst>
          </a:blip>
          <a:stretch>
            <a:fillRect/>
          </a:stretch>
        </p:blipFill>
        <p:spPr>
          <a:xfrm rot="1090692">
            <a:off x="10412611" y="4133236"/>
            <a:ext cx="1405821" cy="640230"/>
          </a:xfrm>
          <a:prstGeom prst="rect">
            <a:avLst/>
          </a:prstGeom>
        </p:spPr>
      </p:pic>
      <p:sp>
        <p:nvSpPr>
          <p:cNvPr id="19" name="Text">
            <a:extLst>
              <a:ext uri="{FF2B5EF4-FFF2-40B4-BE49-F238E27FC236}">
                <a16:creationId xmlns:a16="http://schemas.microsoft.com/office/drawing/2014/main" id="{0ABC14D7-CA7F-4368-000C-A409EE430C46}"/>
              </a:ext>
            </a:extLst>
          </p:cNvPr>
          <p:cNvSpPr txBox="1"/>
          <p:nvPr/>
        </p:nvSpPr>
        <p:spPr>
          <a:xfrm>
            <a:off x="1602622" y="2138858"/>
            <a:ext cx="8986756" cy="800219"/>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4600">
                <a:gradFill>
                  <a:gsLst>
                    <a:gs pos="0">
                      <a:srgbClr val="EB1C24"/>
                    </a:gs>
                    <a:gs pos="78000">
                      <a:srgbClr val="B41E23"/>
                    </a:gs>
                    <a:gs pos="100000">
                      <a:srgbClr val="851319">
                        <a:alpha val="63000"/>
                      </a:srgbClr>
                    </a:gs>
                  </a:gsLst>
                  <a:lin ang="5400000" scaled="1"/>
                </a:gradFill>
                <a:effectLst>
                  <a:outerShdw blurRad="38100" dist="38100" dir="2700000" algn="tl">
                    <a:srgbClr val="000000">
                      <a:alpha val="43137"/>
                    </a:srgbClr>
                  </a:outerShdw>
                </a:effectLst>
                <a:latin typeface="SVN-Gilroy Heavy" panose="00000A00000000000000" pitchFamily="50" charset="0"/>
                <a:ea typeface="MiSans Heavy" panose="00000A00000000000000" charset="-122"/>
                <a:cs typeface="MiSans Medium" panose="00000600000000000000" charset="-122"/>
              </a:rPr>
              <a:t>ĐẠI HỘI ĐẠI BIỂU LẦN THỨ XII</a:t>
            </a:r>
            <a:endParaRPr kumimoji="0" lang="zh-CN" altLang="en-US" sz="4600" i="0" u="none" strike="noStrike" kern="1200" cap="none" spc="0" normalizeH="0" baseline="0" noProof="0">
              <a:ln>
                <a:noFill/>
              </a:ln>
              <a:gradFill>
                <a:gsLst>
                  <a:gs pos="0">
                    <a:srgbClr val="EB1C24"/>
                  </a:gs>
                  <a:gs pos="78000">
                    <a:srgbClr val="B41E23"/>
                  </a:gs>
                  <a:gs pos="100000">
                    <a:srgbClr val="851319">
                      <a:alpha val="63000"/>
                    </a:srgbClr>
                  </a:gs>
                </a:gsLst>
                <a:lin ang="5400000" scaled="1"/>
              </a:gradFill>
              <a:effectLst>
                <a:outerShdw blurRad="38100" dist="38100" dir="2700000" algn="tl">
                  <a:srgbClr val="000000">
                    <a:alpha val="43137"/>
                  </a:srgbClr>
                </a:outerShdw>
              </a:effectLst>
              <a:uLnTx/>
              <a:uFillTx/>
              <a:latin typeface="SVN-Gilroy Heavy" panose="00000A00000000000000" pitchFamily="50" charset="0"/>
              <a:ea typeface="MiSans Heavy" panose="00000A00000000000000" charset="-122"/>
              <a:cs typeface="MiSans Medium" panose="00000600000000000000" charset="-122"/>
            </a:endParaRPr>
          </a:p>
        </p:txBody>
      </p:sp>
      <p:pic>
        <p:nvPicPr>
          <p:cNvPr id="38" name="Picture 37" descr="A white rectangular object with black border&#10;&#10;Description automatically generated">
            <a:extLst>
              <a:ext uri="{FF2B5EF4-FFF2-40B4-BE49-F238E27FC236}">
                <a16:creationId xmlns:a16="http://schemas.microsoft.com/office/drawing/2014/main" id="{F809775A-F6D5-F101-AFDC-2BD4A5DE1C03}"/>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477892" y="3071632"/>
            <a:ext cx="5236216" cy="714736"/>
          </a:xfrm>
          <a:prstGeom prst="rect">
            <a:avLst/>
          </a:prstGeom>
        </p:spPr>
      </p:pic>
      <p:sp>
        <p:nvSpPr>
          <p:cNvPr id="2" name="TextBox 1">
            <a:extLst>
              <a:ext uri="{FF2B5EF4-FFF2-40B4-BE49-F238E27FC236}">
                <a16:creationId xmlns:a16="http://schemas.microsoft.com/office/drawing/2014/main" id="{2528354B-F06A-0871-B183-EEC49E10568F}"/>
              </a:ext>
            </a:extLst>
          </p:cNvPr>
          <p:cNvSpPr txBox="1"/>
          <p:nvPr/>
        </p:nvSpPr>
        <p:spPr>
          <a:xfrm>
            <a:off x="3914106" y="3893983"/>
            <a:ext cx="4361259" cy="338554"/>
          </a:xfrm>
          <a:prstGeom prst="rect">
            <a:avLst/>
          </a:prstGeom>
          <a:noFill/>
        </p:spPr>
        <p:txBody>
          <a:bodyPr wrap="none" rtlCol="0">
            <a:spAutoFit/>
          </a:bodyPr>
          <a:lstStyle/>
          <a:p>
            <a:r>
              <a:rPr lang="en-US" sz="1600" i="1">
                <a:solidFill>
                  <a:schemeClr val="tx1">
                    <a:lumMod val="65000"/>
                    <a:lumOff val="35000"/>
                  </a:schemeClr>
                </a:solidFill>
                <a:latin typeface="SVN-Gilroy Medium" panose="00000600000000000000" pitchFamily="50" charset="0"/>
              </a:rPr>
              <a:t>Thành </a:t>
            </a:r>
            <a:r>
              <a:rPr lang="en-US" sz="1600" i="1" err="1">
                <a:solidFill>
                  <a:schemeClr val="tx1">
                    <a:lumMod val="65000"/>
                    <a:lumOff val="35000"/>
                  </a:schemeClr>
                </a:solidFill>
                <a:latin typeface="SVN-Gilroy Medium" panose="00000600000000000000" pitchFamily="50" charset="0"/>
              </a:rPr>
              <a:t>phố</a:t>
            </a:r>
            <a:r>
              <a:rPr lang="en-US" sz="1600" i="1">
                <a:solidFill>
                  <a:schemeClr val="tx1">
                    <a:lumMod val="65000"/>
                    <a:lumOff val="35000"/>
                  </a:schemeClr>
                </a:solidFill>
                <a:latin typeface="SVN-Gilroy Medium" panose="00000600000000000000" pitchFamily="50" charset="0"/>
              </a:rPr>
              <a:t> Vinh, </a:t>
            </a:r>
            <a:r>
              <a:rPr lang="en-US" sz="1600" i="1" err="1">
                <a:solidFill>
                  <a:schemeClr val="tx1">
                    <a:lumMod val="65000"/>
                    <a:lumOff val="35000"/>
                  </a:schemeClr>
                </a:solidFill>
                <a:latin typeface="SVN-Gilroy Medium" panose="00000600000000000000" pitchFamily="50" charset="0"/>
              </a:rPr>
              <a:t>ngày</a:t>
            </a:r>
            <a:r>
              <a:rPr lang="en-US" sz="1600" i="1">
                <a:solidFill>
                  <a:schemeClr val="tx1">
                    <a:lumMod val="65000"/>
                    <a:lumOff val="35000"/>
                  </a:schemeClr>
                </a:solidFill>
                <a:latin typeface="SVN-Gilroy Medium" panose="00000600000000000000" pitchFamily="50" charset="0"/>
              </a:rPr>
              <a:t> 05 </a:t>
            </a:r>
            <a:r>
              <a:rPr lang="en-US" sz="1600" i="1" err="1">
                <a:solidFill>
                  <a:schemeClr val="tx1">
                    <a:lumMod val="65000"/>
                    <a:lumOff val="35000"/>
                  </a:schemeClr>
                </a:solidFill>
                <a:latin typeface="SVN-Gilroy Medium" panose="00000600000000000000" pitchFamily="50" charset="0"/>
              </a:rPr>
              <a:t>tháng</a:t>
            </a:r>
            <a:r>
              <a:rPr lang="en-US" sz="1600" i="1">
                <a:solidFill>
                  <a:schemeClr val="tx1">
                    <a:lumMod val="65000"/>
                    <a:lumOff val="35000"/>
                  </a:schemeClr>
                </a:solidFill>
                <a:latin typeface="SVN-Gilroy Medium" panose="00000600000000000000" pitchFamily="50" charset="0"/>
              </a:rPr>
              <a:t> 01 </a:t>
            </a:r>
            <a:r>
              <a:rPr lang="en-US" sz="1600" i="1" err="1">
                <a:solidFill>
                  <a:schemeClr val="tx1">
                    <a:lumMod val="65000"/>
                    <a:lumOff val="35000"/>
                  </a:schemeClr>
                </a:solidFill>
                <a:latin typeface="SVN-Gilroy Medium" panose="00000600000000000000" pitchFamily="50" charset="0"/>
              </a:rPr>
              <a:t>năm</a:t>
            </a:r>
            <a:r>
              <a:rPr lang="en-US" sz="1600" i="1">
                <a:solidFill>
                  <a:schemeClr val="tx1">
                    <a:lumMod val="65000"/>
                    <a:lumOff val="35000"/>
                  </a:schemeClr>
                </a:solidFill>
                <a:latin typeface="SVN-Gilroy Medium" panose="00000600000000000000" pitchFamily="50" charset="0"/>
              </a:rPr>
              <a:t> 2025</a:t>
            </a:r>
            <a:endParaRPr lang="vi-VN" sz="1600" i="1">
              <a:solidFill>
                <a:schemeClr val="tx1">
                  <a:lumMod val="65000"/>
                  <a:lumOff val="35000"/>
                </a:schemeClr>
              </a:solidFill>
            </a:endParaRPr>
          </a:p>
        </p:txBody>
      </p:sp>
      <p:sp>
        <p:nvSpPr>
          <p:cNvPr id="20" name="Text">
            <a:extLst>
              <a:ext uri="{FF2B5EF4-FFF2-40B4-BE49-F238E27FC236}">
                <a16:creationId xmlns:a16="http://schemas.microsoft.com/office/drawing/2014/main" id="{15279E12-E176-799D-F55F-0664B372B7D8}"/>
              </a:ext>
            </a:extLst>
          </p:cNvPr>
          <p:cNvSpPr txBox="1"/>
          <p:nvPr/>
        </p:nvSpPr>
        <p:spPr>
          <a:xfrm>
            <a:off x="3997506" y="3142458"/>
            <a:ext cx="4196983" cy="553998"/>
          </a:xfrm>
          <a:prstGeom prst="rect">
            <a:avLst/>
          </a:prstGeom>
          <a:noFill/>
          <a:effectLst>
            <a:outerShdw blurRad="25400" dist="12700" dir="2700000" algn="tl" rotWithShape="0">
              <a:prstClr val="black">
                <a:alpha val="40000"/>
              </a:prstClr>
            </a:outerShdw>
          </a:effectLst>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3000">
                <a:gradFill>
                  <a:gsLst>
                    <a:gs pos="0">
                      <a:srgbClr val="EB1C24"/>
                    </a:gs>
                    <a:gs pos="91000">
                      <a:srgbClr val="B41E23"/>
                    </a:gs>
                    <a:gs pos="100000">
                      <a:srgbClr val="851319"/>
                    </a:gs>
                  </a:gsLst>
                  <a:lin ang="5400000" scaled="1"/>
                </a:gradFill>
                <a:effectLst>
                  <a:outerShdw blurRad="50800" dist="12700" dir="5400000" sx="2000" sy="2000" algn="ctr" rotWithShape="0">
                    <a:srgbClr val="000000">
                      <a:alpha val="43137"/>
                    </a:srgbClr>
                  </a:outerShdw>
                </a:effectLst>
                <a:latin typeface="Baskerville Semibold" panose="02020702070400020203" pitchFamily="18" charset="0"/>
                <a:ea typeface="Baskerville Semibold" panose="02020702070400020203" pitchFamily="18" charset="0"/>
                <a:cs typeface="MiSans Medium" panose="00000600000000000000" charset="-122"/>
              </a:rPr>
              <a:t>NHIỆM KỲ 2025 - 2030</a:t>
            </a:r>
            <a:endParaRPr kumimoji="0" lang="zh-CN" altLang="en-US" sz="3000" i="0" u="none" strike="noStrike" kern="1200" cap="none" spc="0" normalizeH="0" baseline="0" noProof="0">
              <a:ln>
                <a:noFill/>
              </a:ln>
              <a:gradFill>
                <a:gsLst>
                  <a:gs pos="0">
                    <a:srgbClr val="EB1C24"/>
                  </a:gs>
                  <a:gs pos="91000">
                    <a:srgbClr val="B41E23"/>
                  </a:gs>
                  <a:gs pos="100000">
                    <a:srgbClr val="851319"/>
                  </a:gs>
                </a:gsLst>
                <a:lin ang="5400000" scaled="1"/>
              </a:gradFill>
              <a:effectLst>
                <a:outerShdw blurRad="50800" dist="12700" dir="5400000" sx="2000" sy="2000" algn="ctr" rotWithShape="0">
                  <a:srgbClr val="000000">
                    <a:alpha val="43137"/>
                  </a:srgbClr>
                </a:outerShdw>
              </a:effectLst>
              <a:uLnTx/>
              <a:uFillTx/>
              <a:latin typeface="Baskerville Semibold" panose="02020702070400020203" pitchFamily="18" charset="0"/>
              <a:ea typeface="MiSans Heavy" panose="00000A00000000000000" charset="-122"/>
              <a:cs typeface="MiSans Medium" panose="00000600000000000000" charset="-122"/>
            </a:endParaRPr>
          </a:p>
        </p:txBody>
      </p:sp>
      <p:pic>
        <p:nvPicPr>
          <p:cNvPr id="28" name="Picture 27" descr="A building with columns in the dark&#10;&#10;Description automatically generated">
            <a:extLst>
              <a:ext uri="{FF2B5EF4-FFF2-40B4-BE49-F238E27FC236}">
                <a16:creationId xmlns:a16="http://schemas.microsoft.com/office/drawing/2014/main" id="{E3008ED0-8004-100B-11EC-A04B5675BB5E}"/>
              </a:ext>
            </a:extLst>
          </p:cNvPr>
          <p:cNvPicPr>
            <a:picLocks noChangeAspect="1"/>
          </p:cNvPicPr>
          <p:nvPr/>
        </p:nvPicPr>
        <p:blipFill>
          <a:blip r:embed="rId11">
            <a:lum bright="70000" contrast="-70000"/>
            <a:alphaModFix amt="85000"/>
            <a:extLst>
              <a:ext uri="{BEBA8EAE-BF5A-486C-A8C5-ECC9F3942E4B}">
                <a14:imgProps xmlns:a14="http://schemas.microsoft.com/office/drawing/2010/main">
                  <a14:imgLayer r:embed="rId12">
                    <a14:imgEffect>
                      <a14:saturation sat="33000"/>
                    </a14:imgEffect>
                  </a14:imgLayer>
                </a14:imgProps>
              </a:ext>
              <a:ext uri="{28A0092B-C50C-407E-A947-70E740481C1C}">
                <a14:useLocalDpi xmlns:a14="http://schemas.microsoft.com/office/drawing/2010/main" val="0"/>
              </a:ext>
            </a:extLst>
          </a:blip>
          <a:stretch>
            <a:fillRect/>
          </a:stretch>
        </p:blipFill>
        <p:spPr>
          <a:xfrm>
            <a:off x="427208" y="4822047"/>
            <a:ext cx="5247331" cy="1086725"/>
          </a:xfrm>
          <a:prstGeom prst="rect">
            <a:avLst/>
          </a:prstGeom>
        </p:spPr>
      </p:pic>
      <p:grpSp>
        <p:nvGrpSpPr>
          <p:cNvPr id="4" name="Group 3">
            <a:extLst>
              <a:ext uri="{FF2B5EF4-FFF2-40B4-BE49-F238E27FC236}">
                <a16:creationId xmlns:a16="http://schemas.microsoft.com/office/drawing/2014/main" id="{6F5B7CA4-5A49-63B5-C613-9F995333DA34}"/>
              </a:ext>
            </a:extLst>
          </p:cNvPr>
          <p:cNvGrpSpPr/>
          <p:nvPr/>
        </p:nvGrpSpPr>
        <p:grpSpPr>
          <a:xfrm>
            <a:off x="-2874405" y="5717462"/>
            <a:ext cx="18244008" cy="2138891"/>
            <a:chOff x="-3061955" y="5466253"/>
            <a:chExt cx="18244008" cy="2138891"/>
          </a:xfrm>
        </p:grpSpPr>
        <p:pic>
          <p:nvPicPr>
            <p:cNvPr id="6" name="Picture 5" descr="A white cloud on a black background&#10;&#10;Description automatically generated">
              <a:extLst>
                <a:ext uri="{FF2B5EF4-FFF2-40B4-BE49-F238E27FC236}">
                  <a16:creationId xmlns:a16="http://schemas.microsoft.com/office/drawing/2014/main" id="{197D2D78-DDA8-292D-F6F9-663C4284CCE2}"/>
                </a:ext>
              </a:extLst>
            </p:cNvPr>
            <p:cNvPicPr>
              <a:picLocks noChangeAspect="1"/>
            </p:cNvPicPr>
            <p:nvPr/>
          </p:nvPicPr>
          <p:blipFill>
            <a:blip r:embed="rId13">
              <a:alphaModFix/>
              <a:extLst>
                <a:ext uri="{28A0092B-C50C-407E-A947-70E740481C1C}">
                  <a14:useLocalDpi xmlns:a14="http://schemas.microsoft.com/office/drawing/2010/main" val="0"/>
                </a:ext>
              </a:extLst>
            </a:blip>
            <a:stretch>
              <a:fillRect/>
            </a:stretch>
          </p:blipFill>
          <p:spPr>
            <a:xfrm>
              <a:off x="-3061955" y="5466253"/>
              <a:ext cx="5108378" cy="2128163"/>
            </a:xfrm>
            <a:prstGeom prst="rect">
              <a:avLst/>
            </a:prstGeom>
          </p:spPr>
        </p:pic>
        <p:pic>
          <p:nvPicPr>
            <p:cNvPr id="7" name="Picture 6" descr="A white cloud on a black background&#10;&#10;Description automatically generated">
              <a:extLst>
                <a:ext uri="{FF2B5EF4-FFF2-40B4-BE49-F238E27FC236}">
                  <a16:creationId xmlns:a16="http://schemas.microsoft.com/office/drawing/2014/main" id="{164B3CDF-7E6A-9428-3812-A264CD5D0D8A}"/>
                </a:ext>
              </a:extLst>
            </p:cNvPr>
            <p:cNvPicPr>
              <a:picLocks noChangeAspect="1"/>
            </p:cNvPicPr>
            <p:nvPr/>
          </p:nvPicPr>
          <p:blipFill>
            <a:blip r:embed="rId13">
              <a:alphaModFix/>
              <a:extLst>
                <a:ext uri="{28A0092B-C50C-407E-A947-70E740481C1C}">
                  <a14:useLocalDpi xmlns:a14="http://schemas.microsoft.com/office/drawing/2010/main" val="0"/>
                </a:ext>
              </a:extLst>
            </a:blip>
            <a:stretch>
              <a:fillRect/>
            </a:stretch>
          </p:blipFill>
          <p:spPr>
            <a:xfrm flipH="1">
              <a:off x="10073675" y="5476981"/>
              <a:ext cx="5108378" cy="2128163"/>
            </a:xfrm>
            <a:prstGeom prst="rect">
              <a:avLst/>
            </a:prstGeom>
          </p:spPr>
        </p:pic>
        <p:pic>
          <p:nvPicPr>
            <p:cNvPr id="9" name="Picture 8" descr="A white cloud on a black background&#10;&#10;Description automatically generated">
              <a:extLst>
                <a:ext uri="{FF2B5EF4-FFF2-40B4-BE49-F238E27FC236}">
                  <a16:creationId xmlns:a16="http://schemas.microsoft.com/office/drawing/2014/main" id="{BAC99B6F-DC06-AC6A-9C24-3E8A52CCCF74}"/>
                </a:ext>
              </a:extLst>
            </p:cNvPr>
            <p:cNvPicPr>
              <a:picLocks noChangeAspect="1"/>
            </p:cNvPicPr>
            <p:nvPr/>
          </p:nvPicPr>
          <p:blipFill>
            <a:blip r:embed="rId13">
              <a:alphaModFix amt="50000"/>
              <a:extLst>
                <a:ext uri="{28A0092B-C50C-407E-A947-70E740481C1C}">
                  <a14:useLocalDpi xmlns:a14="http://schemas.microsoft.com/office/drawing/2010/main" val="0"/>
                </a:ext>
              </a:extLst>
            </a:blip>
            <a:stretch>
              <a:fillRect/>
            </a:stretch>
          </p:blipFill>
          <p:spPr>
            <a:xfrm>
              <a:off x="1961189" y="5714335"/>
              <a:ext cx="3671953" cy="1529745"/>
            </a:xfrm>
            <a:prstGeom prst="rect">
              <a:avLst/>
            </a:prstGeom>
          </p:spPr>
        </p:pic>
        <p:pic>
          <p:nvPicPr>
            <p:cNvPr id="12" name="Picture 11" descr="A white cloud on a black background&#10;&#10;Description automatically generated">
              <a:extLst>
                <a:ext uri="{FF2B5EF4-FFF2-40B4-BE49-F238E27FC236}">
                  <a16:creationId xmlns:a16="http://schemas.microsoft.com/office/drawing/2014/main" id="{B41BDACE-729F-D5C6-E0CC-1147D5912F71}"/>
                </a:ext>
              </a:extLst>
            </p:cNvPr>
            <p:cNvPicPr>
              <a:picLocks noChangeAspect="1"/>
            </p:cNvPicPr>
            <p:nvPr/>
          </p:nvPicPr>
          <p:blipFill>
            <a:blip r:embed="rId13">
              <a:alphaModFix amt="50000"/>
              <a:extLst>
                <a:ext uri="{28A0092B-C50C-407E-A947-70E740481C1C}">
                  <a14:useLocalDpi xmlns:a14="http://schemas.microsoft.com/office/drawing/2010/main" val="0"/>
                </a:ext>
              </a:extLst>
            </a:blip>
            <a:stretch>
              <a:fillRect/>
            </a:stretch>
          </p:blipFill>
          <p:spPr>
            <a:xfrm>
              <a:off x="-126111" y="5776191"/>
              <a:ext cx="3671953" cy="1529745"/>
            </a:xfrm>
            <a:prstGeom prst="rect">
              <a:avLst/>
            </a:prstGeom>
          </p:spPr>
        </p:pic>
        <p:pic>
          <p:nvPicPr>
            <p:cNvPr id="14" name="Picture 13" descr="A white cloud on a black background&#10;&#10;Description automatically generated">
              <a:extLst>
                <a:ext uri="{FF2B5EF4-FFF2-40B4-BE49-F238E27FC236}">
                  <a16:creationId xmlns:a16="http://schemas.microsoft.com/office/drawing/2014/main" id="{94C1E833-A74D-FC27-4711-1EBD7DFDBC4A}"/>
                </a:ext>
              </a:extLst>
            </p:cNvPr>
            <p:cNvPicPr>
              <a:picLocks noChangeAspect="1"/>
            </p:cNvPicPr>
            <p:nvPr/>
          </p:nvPicPr>
          <p:blipFill>
            <a:blip r:embed="rId13">
              <a:alphaModFix amt="50000"/>
              <a:extLst>
                <a:ext uri="{28A0092B-C50C-407E-A947-70E740481C1C}">
                  <a14:useLocalDpi xmlns:a14="http://schemas.microsoft.com/office/drawing/2010/main" val="0"/>
                </a:ext>
              </a:extLst>
            </a:blip>
            <a:stretch>
              <a:fillRect/>
            </a:stretch>
          </p:blipFill>
          <p:spPr>
            <a:xfrm flipH="1">
              <a:off x="5504786" y="5852891"/>
              <a:ext cx="3671953" cy="1529745"/>
            </a:xfrm>
            <a:prstGeom prst="rect">
              <a:avLst/>
            </a:prstGeom>
          </p:spPr>
        </p:pic>
        <p:pic>
          <p:nvPicPr>
            <p:cNvPr id="15" name="Picture 14" descr="A white cloud on a black background&#10;&#10;Description automatically generated">
              <a:extLst>
                <a:ext uri="{FF2B5EF4-FFF2-40B4-BE49-F238E27FC236}">
                  <a16:creationId xmlns:a16="http://schemas.microsoft.com/office/drawing/2014/main" id="{8D6DC301-17E7-2EC8-7AD1-D11F599EBD79}"/>
                </a:ext>
              </a:extLst>
            </p:cNvPr>
            <p:cNvPicPr>
              <a:picLocks noChangeAspect="1"/>
            </p:cNvPicPr>
            <p:nvPr/>
          </p:nvPicPr>
          <p:blipFill>
            <a:blip r:embed="rId13">
              <a:alphaModFix amt="50000"/>
              <a:extLst>
                <a:ext uri="{28A0092B-C50C-407E-A947-70E740481C1C}">
                  <a14:useLocalDpi xmlns:a14="http://schemas.microsoft.com/office/drawing/2010/main" val="0"/>
                </a:ext>
              </a:extLst>
            </a:blip>
            <a:stretch>
              <a:fillRect/>
            </a:stretch>
          </p:blipFill>
          <p:spPr>
            <a:xfrm>
              <a:off x="588155" y="5782502"/>
              <a:ext cx="3671953" cy="1529745"/>
            </a:xfrm>
            <a:prstGeom prst="rect">
              <a:avLst/>
            </a:prstGeom>
          </p:spPr>
        </p:pic>
        <p:pic>
          <p:nvPicPr>
            <p:cNvPr id="17" name="Picture 16" descr="A white cloud on a black background&#10;&#10;Description automatically generated">
              <a:extLst>
                <a:ext uri="{FF2B5EF4-FFF2-40B4-BE49-F238E27FC236}">
                  <a16:creationId xmlns:a16="http://schemas.microsoft.com/office/drawing/2014/main" id="{2EC2F3AA-F165-0C54-A9AE-A1BF5A5A9251}"/>
                </a:ext>
              </a:extLst>
            </p:cNvPr>
            <p:cNvPicPr>
              <a:picLocks noChangeAspect="1"/>
            </p:cNvPicPr>
            <p:nvPr/>
          </p:nvPicPr>
          <p:blipFill>
            <a:blip r:embed="rId13">
              <a:alphaModFix amt="50000"/>
              <a:extLst>
                <a:ext uri="{28A0092B-C50C-407E-A947-70E740481C1C}">
                  <a14:useLocalDpi xmlns:a14="http://schemas.microsoft.com/office/drawing/2010/main" val="0"/>
                </a:ext>
              </a:extLst>
            </a:blip>
            <a:stretch>
              <a:fillRect/>
            </a:stretch>
          </p:blipFill>
          <p:spPr>
            <a:xfrm>
              <a:off x="5707055" y="5597495"/>
              <a:ext cx="3671953" cy="1529745"/>
            </a:xfrm>
            <a:prstGeom prst="rect">
              <a:avLst/>
            </a:prstGeom>
          </p:spPr>
        </p:pic>
        <p:pic>
          <p:nvPicPr>
            <p:cNvPr id="22" name="Picture 21" descr="A white cloud on a black background&#10;&#10;Description automatically generated">
              <a:extLst>
                <a:ext uri="{FF2B5EF4-FFF2-40B4-BE49-F238E27FC236}">
                  <a16:creationId xmlns:a16="http://schemas.microsoft.com/office/drawing/2014/main" id="{5C964943-9F6F-B6C4-5121-80BA7063FF50}"/>
                </a:ext>
              </a:extLst>
            </p:cNvPr>
            <p:cNvPicPr>
              <a:picLocks noChangeAspect="1"/>
            </p:cNvPicPr>
            <p:nvPr/>
          </p:nvPicPr>
          <p:blipFill>
            <a:blip r:embed="rId13">
              <a:alphaModFix/>
              <a:extLst>
                <a:ext uri="{28A0092B-C50C-407E-A947-70E740481C1C}">
                  <a14:useLocalDpi xmlns:a14="http://schemas.microsoft.com/office/drawing/2010/main" val="0"/>
                </a:ext>
              </a:extLst>
            </a:blip>
            <a:stretch>
              <a:fillRect/>
            </a:stretch>
          </p:blipFill>
          <p:spPr>
            <a:xfrm>
              <a:off x="3215505" y="5768795"/>
              <a:ext cx="3737760" cy="1557160"/>
            </a:xfrm>
            <a:prstGeom prst="rect">
              <a:avLst/>
            </a:prstGeom>
          </p:spPr>
        </p:pic>
        <p:pic>
          <p:nvPicPr>
            <p:cNvPr id="24" name="Picture 23" descr="A white cloud on a black background&#10;&#10;Description automatically generated">
              <a:extLst>
                <a:ext uri="{FF2B5EF4-FFF2-40B4-BE49-F238E27FC236}">
                  <a16:creationId xmlns:a16="http://schemas.microsoft.com/office/drawing/2014/main" id="{90A783E7-D31F-C8E4-A4BB-F9EE980AE9F9}"/>
                </a:ext>
              </a:extLst>
            </p:cNvPr>
            <p:cNvPicPr>
              <a:picLocks noChangeAspect="1"/>
            </p:cNvPicPr>
            <p:nvPr/>
          </p:nvPicPr>
          <p:blipFill>
            <a:blip r:embed="rId13">
              <a:alphaModFix/>
              <a:extLst>
                <a:ext uri="{28A0092B-C50C-407E-A947-70E740481C1C}">
                  <a14:useLocalDpi xmlns:a14="http://schemas.microsoft.com/office/drawing/2010/main" val="0"/>
                </a:ext>
              </a:extLst>
            </a:blip>
            <a:stretch>
              <a:fillRect/>
            </a:stretch>
          </p:blipFill>
          <p:spPr>
            <a:xfrm>
              <a:off x="7351448" y="5740319"/>
              <a:ext cx="3737760" cy="1557160"/>
            </a:xfrm>
            <a:prstGeom prst="rect">
              <a:avLst/>
            </a:prstGeom>
          </p:spPr>
        </p:pic>
      </p:grpSp>
      <p:pic>
        <p:nvPicPr>
          <p:cNvPr id="27" name="Picture 26">
            <a:extLst>
              <a:ext uri="{FF2B5EF4-FFF2-40B4-BE49-F238E27FC236}">
                <a16:creationId xmlns:a16="http://schemas.microsoft.com/office/drawing/2014/main" id="{D83E255B-805D-AF3B-5D60-CE5C8C411B75}"/>
              </a:ext>
            </a:extLst>
          </p:cNvPr>
          <p:cNvPicPr>
            <a:picLocks noChangeAspect="1"/>
          </p:cNvPicPr>
          <p:nvPr/>
        </p:nvPicPr>
        <p:blipFill>
          <a:blip r:embed="rId14">
            <a:extLst>
              <a:ext uri="{28A0092B-C50C-407E-A947-70E740481C1C}">
                <a14:useLocalDpi xmlns:a14="http://schemas.microsoft.com/office/drawing/2010/main" val="0"/>
              </a:ext>
            </a:extLst>
          </a:blip>
          <a:srcRect l="840" r="748" b="50894"/>
          <a:stretch/>
        </p:blipFill>
        <p:spPr>
          <a:xfrm>
            <a:off x="0" y="5287189"/>
            <a:ext cx="12192000" cy="1562083"/>
          </a:xfrm>
          <a:prstGeom prst="rect">
            <a:avLst/>
          </a:prstGeom>
        </p:spPr>
      </p:pic>
    </p:spTree>
    <p:extLst>
      <p:ext uri="{BB962C8B-B14F-4D97-AF65-F5344CB8AC3E}">
        <p14:creationId xmlns:p14="http://schemas.microsoft.com/office/powerpoint/2010/main" val="8052026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autoRev="1" fill="hold" nodeType="withEffect">
                                  <p:stCondLst>
                                    <p:cond delay="0"/>
                                  </p:stCondLst>
                                  <p:childTnLst>
                                    <p:animRot by="21600000">
                                      <p:cBhvr>
                                        <p:cTn id="6" dur="130000" fill="hold"/>
                                        <p:tgtEl>
                                          <p:spTgt spid="1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180D03-7A58-A953-52D4-5D098A3B4BE8}"/>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509BEC16-8237-EEA3-DEA5-040053A4C659}"/>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pic>
        <p:nvPicPr>
          <p:cNvPr id="10" name="Picture 9">
            <a:extLst>
              <a:ext uri="{FF2B5EF4-FFF2-40B4-BE49-F238E27FC236}">
                <a16:creationId xmlns:a16="http://schemas.microsoft.com/office/drawing/2014/main" id="{F05D8B17-1301-7EAD-8B37-57C70768240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2403" y="-2574597"/>
            <a:ext cx="12007195" cy="12007195"/>
          </a:xfrm>
          <a:prstGeom prst="rect">
            <a:avLst/>
          </a:prstGeom>
        </p:spPr>
      </p:pic>
      <p:pic>
        <p:nvPicPr>
          <p:cNvPr id="30" name="Picture 29" descr="A building and bridge at night&#10;&#10;Description automatically generated">
            <a:extLst>
              <a:ext uri="{FF2B5EF4-FFF2-40B4-BE49-F238E27FC236}">
                <a16:creationId xmlns:a16="http://schemas.microsoft.com/office/drawing/2014/main" id="{E691F03D-300C-192B-5599-DA3B1353E75C}"/>
              </a:ext>
            </a:extLst>
          </p:cNvPr>
          <p:cNvPicPr>
            <a:picLocks noChangeAspect="1"/>
          </p:cNvPicPr>
          <p:nvPr/>
        </p:nvPicPr>
        <p:blipFill>
          <a:blip r:embed="rId4">
            <a:alphaModFix amt="85000"/>
            <a:extLst>
              <a:ext uri="{BEBA8EAE-BF5A-486C-A8C5-ECC9F3942E4B}">
                <a14:imgProps xmlns:a14="http://schemas.microsoft.com/office/drawing/2010/main">
                  <a14:imgLayer r:embed="rId5">
                    <a14:imgEffect>
                      <a14:artisticPencilSketch/>
                    </a14:imgEffect>
                  </a14:imgLayer>
                </a14:imgProps>
              </a:ext>
              <a:ext uri="{28A0092B-C50C-407E-A947-70E740481C1C}">
                <a14:useLocalDpi xmlns:a14="http://schemas.microsoft.com/office/drawing/2010/main" val="0"/>
              </a:ext>
            </a:extLst>
          </a:blip>
          <a:stretch>
            <a:fillRect/>
          </a:stretch>
        </p:blipFill>
        <p:spPr>
          <a:xfrm>
            <a:off x="7116300" y="4682571"/>
            <a:ext cx="5461972" cy="1450249"/>
          </a:xfrm>
          <a:prstGeom prst="rect">
            <a:avLst/>
          </a:prstGeom>
        </p:spPr>
      </p:pic>
      <p:pic>
        <p:nvPicPr>
          <p:cNvPr id="32" name="Picture 31" descr="A group of white birds in the sky&#10;&#10;Description automatically generated">
            <a:extLst>
              <a:ext uri="{FF2B5EF4-FFF2-40B4-BE49-F238E27FC236}">
                <a16:creationId xmlns:a16="http://schemas.microsoft.com/office/drawing/2014/main" id="{89BADBEF-33C2-2EF9-407D-EFB78C6E626B}"/>
              </a:ext>
            </a:extLst>
          </p:cNvPr>
          <p:cNvPicPr>
            <a:picLocks noChangeAspect="1"/>
          </p:cNvPicPr>
          <p:nvPr/>
        </p:nvPicPr>
        <p:blipFill>
          <a:blip r:embed="rId6" cstate="hqprint">
            <a:lum bright="70000" contrast="-70000"/>
            <a:alphaModFix amt="70000"/>
            <a:extLst>
              <a:ext uri="{28A0092B-C50C-407E-A947-70E740481C1C}">
                <a14:useLocalDpi xmlns:a14="http://schemas.microsoft.com/office/drawing/2010/main" val="0"/>
              </a:ext>
            </a:extLst>
          </a:blip>
          <a:stretch>
            <a:fillRect/>
          </a:stretch>
        </p:blipFill>
        <p:spPr>
          <a:xfrm rot="1090692">
            <a:off x="10412611" y="4133236"/>
            <a:ext cx="1405821" cy="640230"/>
          </a:xfrm>
          <a:prstGeom prst="rect">
            <a:avLst/>
          </a:prstGeom>
        </p:spPr>
      </p:pic>
      <p:pic>
        <p:nvPicPr>
          <p:cNvPr id="28" name="Picture 27" descr="A building with columns in the dark&#10;&#10;Description automatically generated">
            <a:extLst>
              <a:ext uri="{FF2B5EF4-FFF2-40B4-BE49-F238E27FC236}">
                <a16:creationId xmlns:a16="http://schemas.microsoft.com/office/drawing/2014/main" id="{C46B254E-2F6E-AD65-73D4-17AC13EAB6FC}"/>
              </a:ext>
            </a:extLst>
          </p:cNvPr>
          <p:cNvPicPr>
            <a:picLocks noChangeAspect="1"/>
          </p:cNvPicPr>
          <p:nvPr/>
        </p:nvPicPr>
        <p:blipFill>
          <a:blip r:embed="rId7">
            <a:lum bright="70000" contrast="-70000"/>
            <a:alphaModFix amt="85000"/>
            <a:extLst>
              <a:ext uri="{BEBA8EAE-BF5A-486C-A8C5-ECC9F3942E4B}">
                <a14:imgProps xmlns:a14="http://schemas.microsoft.com/office/drawing/2010/main">
                  <a14:imgLayer r:embed="rId8">
                    <a14:imgEffect>
                      <a14:saturation sat="33000"/>
                    </a14:imgEffect>
                  </a14:imgLayer>
                </a14:imgProps>
              </a:ext>
              <a:ext uri="{28A0092B-C50C-407E-A947-70E740481C1C}">
                <a14:useLocalDpi xmlns:a14="http://schemas.microsoft.com/office/drawing/2010/main" val="0"/>
              </a:ext>
            </a:extLst>
          </a:blip>
          <a:stretch>
            <a:fillRect/>
          </a:stretch>
        </p:blipFill>
        <p:spPr>
          <a:xfrm>
            <a:off x="427208" y="4822047"/>
            <a:ext cx="5247331" cy="1086725"/>
          </a:xfrm>
          <a:prstGeom prst="rect">
            <a:avLst/>
          </a:prstGeom>
        </p:spPr>
      </p:pic>
      <p:grpSp>
        <p:nvGrpSpPr>
          <p:cNvPr id="4" name="Group 3">
            <a:extLst>
              <a:ext uri="{FF2B5EF4-FFF2-40B4-BE49-F238E27FC236}">
                <a16:creationId xmlns:a16="http://schemas.microsoft.com/office/drawing/2014/main" id="{7BCF5B4F-A0C3-D627-BD86-A3457743B24B}"/>
              </a:ext>
            </a:extLst>
          </p:cNvPr>
          <p:cNvGrpSpPr/>
          <p:nvPr/>
        </p:nvGrpSpPr>
        <p:grpSpPr>
          <a:xfrm>
            <a:off x="-2874405" y="5717462"/>
            <a:ext cx="18244008" cy="2138891"/>
            <a:chOff x="-3061955" y="5466253"/>
            <a:chExt cx="18244008" cy="2138891"/>
          </a:xfrm>
        </p:grpSpPr>
        <p:pic>
          <p:nvPicPr>
            <p:cNvPr id="6" name="Picture 5" descr="A white cloud on a black background&#10;&#10;Description automatically generated">
              <a:extLst>
                <a:ext uri="{FF2B5EF4-FFF2-40B4-BE49-F238E27FC236}">
                  <a16:creationId xmlns:a16="http://schemas.microsoft.com/office/drawing/2014/main" id="{218016E1-48FC-3328-29EA-F50A4BD7ED8F}"/>
                </a:ext>
              </a:extLst>
            </p:cNvPr>
            <p:cNvPicPr>
              <a:picLocks noChangeAspect="1"/>
            </p:cNvPicPr>
            <p:nvPr/>
          </p:nvPicPr>
          <p:blipFill>
            <a:blip r:embed="rId9">
              <a:alphaModFix/>
              <a:extLst>
                <a:ext uri="{28A0092B-C50C-407E-A947-70E740481C1C}">
                  <a14:useLocalDpi xmlns:a14="http://schemas.microsoft.com/office/drawing/2010/main" val="0"/>
                </a:ext>
              </a:extLst>
            </a:blip>
            <a:stretch>
              <a:fillRect/>
            </a:stretch>
          </p:blipFill>
          <p:spPr>
            <a:xfrm>
              <a:off x="-3061955" y="5466253"/>
              <a:ext cx="5108378" cy="2128163"/>
            </a:xfrm>
            <a:prstGeom prst="rect">
              <a:avLst/>
            </a:prstGeom>
          </p:spPr>
        </p:pic>
        <p:pic>
          <p:nvPicPr>
            <p:cNvPr id="7" name="Picture 6" descr="A white cloud on a black background&#10;&#10;Description automatically generated">
              <a:extLst>
                <a:ext uri="{FF2B5EF4-FFF2-40B4-BE49-F238E27FC236}">
                  <a16:creationId xmlns:a16="http://schemas.microsoft.com/office/drawing/2014/main" id="{B0DEFC7B-B805-F590-7EFA-11762E13A54D}"/>
                </a:ext>
              </a:extLst>
            </p:cNvPr>
            <p:cNvPicPr>
              <a:picLocks noChangeAspect="1"/>
            </p:cNvPicPr>
            <p:nvPr/>
          </p:nvPicPr>
          <p:blipFill>
            <a:blip r:embed="rId9">
              <a:alphaModFix/>
              <a:extLst>
                <a:ext uri="{28A0092B-C50C-407E-A947-70E740481C1C}">
                  <a14:useLocalDpi xmlns:a14="http://schemas.microsoft.com/office/drawing/2010/main" val="0"/>
                </a:ext>
              </a:extLst>
            </a:blip>
            <a:stretch>
              <a:fillRect/>
            </a:stretch>
          </p:blipFill>
          <p:spPr>
            <a:xfrm flipH="1">
              <a:off x="10073675" y="5476981"/>
              <a:ext cx="5108378" cy="2128163"/>
            </a:xfrm>
            <a:prstGeom prst="rect">
              <a:avLst/>
            </a:prstGeom>
          </p:spPr>
        </p:pic>
        <p:pic>
          <p:nvPicPr>
            <p:cNvPr id="9" name="Picture 8" descr="A white cloud on a black background&#10;&#10;Description automatically generated">
              <a:extLst>
                <a:ext uri="{FF2B5EF4-FFF2-40B4-BE49-F238E27FC236}">
                  <a16:creationId xmlns:a16="http://schemas.microsoft.com/office/drawing/2014/main" id="{998F3A66-C162-1297-6E6B-6FDCF6D37262}"/>
                </a:ext>
              </a:extLst>
            </p:cNvPr>
            <p:cNvPicPr>
              <a:picLocks noChangeAspect="1"/>
            </p:cNvPicPr>
            <p:nvPr/>
          </p:nvPicPr>
          <p:blipFill>
            <a:blip r:embed="rId9">
              <a:alphaModFix amt="50000"/>
              <a:extLst>
                <a:ext uri="{28A0092B-C50C-407E-A947-70E740481C1C}">
                  <a14:useLocalDpi xmlns:a14="http://schemas.microsoft.com/office/drawing/2010/main" val="0"/>
                </a:ext>
              </a:extLst>
            </a:blip>
            <a:stretch>
              <a:fillRect/>
            </a:stretch>
          </p:blipFill>
          <p:spPr>
            <a:xfrm>
              <a:off x="1961189" y="5714335"/>
              <a:ext cx="3671953" cy="1529745"/>
            </a:xfrm>
            <a:prstGeom prst="rect">
              <a:avLst/>
            </a:prstGeom>
          </p:spPr>
        </p:pic>
        <p:pic>
          <p:nvPicPr>
            <p:cNvPr id="12" name="Picture 11" descr="A white cloud on a black background&#10;&#10;Description automatically generated">
              <a:extLst>
                <a:ext uri="{FF2B5EF4-FFF2-40B4-BE49-F238E27FC236}">
                  <a16:creationId xmlns:a16="http://schemas.microsoft.com/office/drawing/2014/main" id="{B2144D56-BACE-A2CA-2A24-A8245DB698E1}"/>
                </a:ext>
              </a:extLst>
            </p:cNvPr>
            <p:cNvPicPr>
              <a:picLocks noChangeAspect="1"/>
            </p:cNvPicPr>
            <p:nvPr/>
          </p:nvPicPr>
          <p:blipFill>
            <a:blip r:embed="rId9">
              <a:alphaModFix amt="50000"/>
              <a:extLst>
                <a:ext uri="{28A0092B-C50C-407E-A947-70E740481C1C}">
                  <a14:useLocalDpi xmlns:a14="http://schemas.microsoft.com/office/drawing/2010/main" val="0"/>
                </a:ext>
              </a:extLst>
            </a:blip>
            <a:stretch>
              <a:fillRect/>
            </a:stretch>
          </p:blipFill>
          <p:spPr>
            <a:xfrm>
              <a:off x="-126111" y="5776191"/>
              <a:ext cx="3671953" cy="1529745"/>
            </a:xfrm>
            <a:prstGeom prst="rect">
              <a:avLst/>
            </a:prstGeom>
          </p:spPr>
        </p:pic>
        <p:pic>
          <p:nvPicPr>
            <p:cNvPr id="14" name="Picture 13" descr="A white cloud on a black background&#10;&#10;Description automatically generated">
              <a:extLst>
                <a:ext uri="{FF2B5EF4-FFF2-40B4-BE49-F238E27FC236}">
                  <a16:creationId xmlns:a16="http://schemas.microsoft.com/office/drawing/2014/main" id="{CC18E632-1F4D-27CE-A487-775B742FA16E}"/>
                </a:ext>
              </a:extLst>
            </p:cNvPr>
            <p:cNvPicPr>
              <a:picLocks noChangeAspect="1"/>
            </p:cNvPicPr>
            <p:nvPr/>
          </p:nvPicPr>
          <p:blipFill>
            <a:blip r:embed="rId9">
              <a:alphaModFix amt="50000"/>
              <a:extLst>
                <a:ext uri="{28A0092B-C50C-407E-A947-70E740481C1C}">
                  <a14:useLocalDpi xmlns:a14="http://schemas.microsoft.com/office/drawing/2010/main" val="0"/>
                </a:ext>
              </a:extLst>
            </a:blip>
            <a:stretch>
              <a:fillRect/>
            </a:stretch>
          </p:blipFill>
          <p:spPr>
            <a:xfrm flipH="1">
              <a:off x="5504786" y="5852891"/>
              <a:ext cx="3671953" cy="1529745"/>
            </a:xfrm>
            <a:prstGeom prst="rect">
              <a:avLst/>
            </a:prstGeom>
          </p:spPr>
        </p:pic>
        <p:pic>
          <p:nvPicPr>
            <p:cNvPr id="15" name="Picture 14" descr="A white cloud on a black background&#10;&#10;Description automatically generated">
              <a:extLst>
                <a:ext uri="{FF2B5EF4-FFF2-40B4-BE49-F238E27FC236}">
                  <a16:creationId xmlns:a16="http://schemas.microsoft.com/office/drawing/2014/main" id="{71D83718-9B92-A5C0-29D5-EAE818D133A9}"/>
                </a:ext>
              </a:extLst>
            </p:cNvPr>
            <p:cNvPicPr>
              <a:picLocks noChangeAspect="1"/>
            </p:cNvPicPr>
            <p:nvPr/>
          </p:nvPicPr>
          <p:blipFill>
            <a:blip r:embed="rId9">
              <a:alphaModFix amt="50000"/>
              <a:extLst>
                <a:ext uri="{28A0092B-C50C-407E-A947-70E740481C1C}">
                  <a14:useLocalDpi xmlns:a14="http://schemas.microsoft.com/office/drawing/2010/main" val="0"/>
                </a:ext>
              </a:extLst>
            </a:blip>
            <a:stretch>
              <a:fillRect/>
            </a:stretch>
          </p:blipFill>
          <p:spPr>
            <a:xfrm>
              <a:off x="588155" y="5782502"/>
              <a:ext cx="3671953" cy="1529745"/>
            </a:xfrm>
            <a:prstGeom prst="rect">
              <a:avLst/>
            </a:prstGeom>
          </p:spPr>
        </p:pic>
        <p:pic>
          <p:nvPicPr>
            <p:cNvPr id="17" name="Picture 16" descr="A white cloud on a black background&#10;&#10;Description automatically generated">
              <a:extLst>
                <a:ext uri="{FF2B5EF4-FFF2-40B4-BE49-F238E27FC236}">
                  <a16:creationId xmlns:a16="http://schemas.microsoft.com/office/drawing/2014/main" id="{80B46AF3-F8F8-BABE-571A-95C93C09642A}"/>
                </a:ext>
              </a:extLst>
            </p:cNvPr>
            <p:cNvPicPr>
              <a:picLocks noChangeAspect="1"/>
            </p:cNvPicPr>
            <p:nvPr/>
          </p:nvPicPr>
          <p:blipFill>
            <a:blip r:embed="rId9">
              <a:alphaModFix amt="50000"/>
              <a:extLst>
                <a:ext uri="{28A0092B-C50C-407E-A947-70E740481C1C}">
                  <a14:useLocalDpi xmlns:a14="http://schemas.microsoft.com/office/drawing/2010/main" val="0"/>
                </a:ext>
              </a:extLst>
            </a:blip>
            <a:stretch>
              <a:fillRect/>
            </a:stretch>
          </p:blipFill>
          <p:spPr>
            <a:xfrm>
              <a:off x="5707055" y="5597495"/>
              <a:ext cx="3671953" cy="1529745"/>
            </a:xfrm>
            <a:prstGeom prst="rect">
              <a:avLst/>
            </a:prstGeom>
          </p:spPr>
        </p:pic>
        <p:pic>
          <p:nvPicPr>
            <p:cNvPr id="22" name="Picture 21" descr="A white cloud on a black background&#10;&#10;Description automatically generated">
              <a:extLst>
                <a:ext uri="{FF2B5EF4-FFF2-40B4-BE49-F238E27FC236}">
                  <a16:creationId xmlns:a16="http://schemas.microsoft.com/office/drawing/2014/main" id="{518882A9-AC0C-7623-23D5-3817D75E6AE4}"/>
                </a:ext>
              </a:extLst>
            </p:cNvPr>
            <p:cNvPicPr>
              <a:picLocks noChangeAspect="1"/>
            </p:cNvPicPr>
            <p:nvPr/>
          </p:nvPicPr>
          <p:blipFill>
            <a:blip r:embed="rId9">
              <a:alphaModFix/>
              <a:extLst>
                <a:ext uri="{28A0092B-C50C-407E-A947-70E740481C1C}">
                  <a14:useLocalDpi xmlns:a14="http://schemas.microsoft.com/office/drawing/2010/main" val="0"/>
                </a:ext>
              </a:extLst>
            </a:blip>
            <a:stretch>
              <a:fillRect/>
            </a:stretch>
          </p:blipFill>
          <p:spPr>
            <a:xfrm>
              <a:off x="3215505" y="5768795"/>
              <a:ext cx="3737760" cy="1557160"/>
            </a:xfrm>
            <a:prstGeom prst="rect">
              <a:avLst/>
            </a:prstGeom>
          </p:spPr>
        </p:pic>
        <p:pic>
          <p:nvPicPr>
            <p:cNvPr id="24" name="Picture 23" descr="A white cloud on a black background&#10;&#10;Description automatically generated">
              <a:extLst>
                <a:ext uri="{FF2B5EF4-FFF2-40B4-BE49-F238E27FC236}">
                  <a16:creationId xmlns:a16="http://schemas.microsoft.com/office/drawing/2014/main" id="{BC7BC5CA-EFF4-0346-68D1-2A0B623C1444}"/>
                </a:ext>
              </a:extLst>
            </p:cNvPr>
            <p:cNvPicPr>
              <a:picLocks noChangeAspect="1"/>
            </p:cNvPicPr>
            <p:nvPr/>
          </p:nvPicPr>
          <p:blipFill>
            <a:blip r:embed="rId9">
              <a:alphaModFix/>
              <a:extLst>
                <a:ext uri="{28A0092B-C50C-407E-A947-70E740481C1C}">
                  <a14:useLocalDpi xmlns:a14="http://schemas.microsoft.com/office/drawing/2010/main" val="0"/>
                </a:ext>
              </a:extLst>
            </a:blip>
            <a:stretch>
              <a:fillRect/>
            </a:stretch>
          </p:blipFill>
          <p:spPr>
            <a:xfrm>
              <a:off x="7351448" y="5740319"/>
              <a:ext cx="3737760" cy="1557160"/>
            </a:xfrm>
            <a:prstGeom prst="rect">
              <a:avLst/>
            </a:prstGeom>
          </p:spPr>
        </p:pic>
      </p:grpSp>
      <p:pic>
        <p:nvPicPr>
          <p:cNvPr id="27" name="Picture 26">
            <a:extLst>
              <a:ext uri="{FF2B5EF4-FFF2-40B4-BE49-F238E27FC236}">
                <a16:creationId xmlns:a16="http://schemas.microsoft.com/office/drawing/2014/main" id="{8B053FB9-9D94-40CE-B5CA-A4DA5EBE4879}"/>
              </a:ext>
            </a:extLst>
          </p:cNvPr>
          <p:cNvPicPr>
            <a:picLocks noChangeAspect="1"/>
          </p:cNvPicPr>
          <p:nvPr/>
        </p:nvPicPr>
        <p:blipFill>
          <a:blip r:embed="rId10">
            <a:extLst>
              <a:ext uri="{28A0092B-C50C-407E-A947-70E740481C1C}">
                <a14:useLocalDpi xmlns:a14="http://schemas.microsoft.com/office/drawing/2010/main" val="0"/>
              </a:ext>
            </a:extLst>
          </a:blip>
          <a:srcRect l="840" r="748" b="50894"/>
          <a:stretch/>
        </p:blipFill>
        <p:spPr>
          <a:xfrm>
            <a:off x="0" y="5287189"/>
            <a:ext cx="12192000" cy="1562083"/>
          </a:xfrm>
          <a:prstGeom prst="rect">
            <a:avLst/>
          </a:prstGeom>
        </p:spPr>
      </p:pic>
      <p:pic>
        <p:nvPicPr>
          <p:cNvPr id="29" name="Hình ảnh 7">
            <a:extLst>
              <a:ext uri="{FF2B5EF4-FFF2-40B4-BE49-F238E27FC236}">
                <a16:creationId xmlns:a16="http://schemas.microsoft.com/office/drawing/2014/main" id="{EEEA25FC-706F-339F-A64A-70E71CCCF9F3}"/>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0" y="-11182"/>
            <a:ext cx="12192000" cy="1030013"/>
          </a:xfrm>
          <a:prstGeom prst="rect">
            <a:avLst/>
          </a:prstGeom>
        </p:spPr>
      </p:pic>
      <p:sp>
        <p:nvSpPr>
          <p:cNvPr id="19" name="Text">
            <a:extLst>
              <a:ext uri="{FF2B5EF4-FFF2-40B4-BE49-F238E27FC236}">
                <a16:creationId xmlns:a16="http://schemas.microsoft.com/office/drawing/2014/main" id="{E141478B-DA28-18AC-9AF8-356CF6CB1A58}"/>
              </a:ext>
            </a:extLst>
          </p:cNvPr>
          <p:cNvSpPr txBox="1"/>
          <p:nvPr/>
        </p:nvSpPr>
        <p:spPr>
          <a:xfrm>
            <a:off x="0" y="2336653"/>
            <a:ext cx="12192000" cy="1938992"/>
          </a:xfrm>
          <a:prstGeom prst="rect">
            <a:avLst/>
          </a:prstGeom>
          <a:noFill/>
          <a:effectLst/>
        </p:spPr>
        <p:txBody>
          <a:bodyPr wrap="square" rtlCol="0">
            <a:spAutoFit/>
          </a:bodyPr>
          <a:lstStyle/>
          <a:p>
            <a:pPr lvl="0" algn="ctr">
              <a:defRPr/>
            </a:pPr>
            <a:r>
              <a:rPr lang="en-US" altLang="zh-CN" sz="4000" dirty="0">
                <a:gradFill>
                  <a:gsLst>
                    <a:gs pos="0">
                      <a:srgbClr val="EB1C24"/>
                    </a:gs>
                    <a:gs pos="78000">
                      <a:srgbClr val="B41E23"/>
                    </a:gs>
                    <a:gs pos="100000">
                      <a:srgbClr val="851319">
                        <a:alpha val="63000"/>
                      </a:srgbClr>
                    </a:gs>
                  </a:gsLst>
                  <a:lin ang="5400000" scaled="1"/>
                </a:gradFill>
                <a:latin typeface="SVN-Gilroy Heavy" panose="00000A00000000000000" pitchFamily="50" charset="0"/>
                <a:ea typeface="MiSans Heavy" panose="00000A00000000000000" charset="-122"/>
                <a:cs typeface="MiSans Medium" panose="00000600000000000000" charset="-122"/>
              </a:rPr>
              <a:t>BÁO CÁO TỔNG KẾT NHIỆM KỲ 2020 - 2025</a:t>
            </a:r>
          </a:p>
          <a:p>
            <a:pPr lvl="0" algn="ctr">
              <a:defRPr/>
            </a:pPr>
            <a:r>
              <a:rPr lang="en-US" altLang="zh-CN" sz="4000" dirty="0">
                <a:gradFill>
                  <a:gsLst>
                    <a:gs pos="0">
                      <a:srgbClr val="EB1C24"/>
                    </a:gs>
                    <a:gs pos="78000">
                      <a:srgbClr val="B41E23"/>
                    </a:gs>
                    <a:gs pos="100000">
                      <a:srgbClr val="851319">
                        <a:alpha val="63000"/>
                      </a:srgbClr>
                    </a:gs>
                  </a:gsLst>
                  <a:lin ang="5400000" scaled="1"/>
                </a:gradFill>
                <a:latin typeface="SVN-Gilroy Heavy" panose="00000A00000000000000" pitchFamily="50" charset="0"/>
                <a:ea typeface="MiSans Heavy" panose="00000A00000000000000" charset="-122"/>
                <a:cs typeface="MiSans Medium" panose="00000600000000000000" charset="-122"/>
              </a:rPr>
              <a:t>PHƯƠNG HƯỚNG NHIỆM VỤ </a:t>
            </a:r>
          </a:p>
          <a:p>
            <a:pPr lvl="0" algn="ctr">
              <a:defRPr/>
            </a:pPr>
            <a:r>
              <a:rPr lang="en-US" altLang="zh-CN" sz="4000" dirty="0">
                <a:gradFill>
                  <a:gsLst>
                    <a:gs pos="0">
                      <a:srgbClr val="EB1C24"/>
                    </a:gs>
                    <a:gs pos="78000">
                      <a:srgbClr val="B41E23"/>
                    </a:gs>
                    <a:gs pos="100000">
                      <a:srgbClr val="851319">
                        <a:alpha val="63000"/>
                      </a:srgbClr>
                    </a:gs>
                  </a:gsLst>
                  <a:lin ang="5400000" scaled="1"/>
                </a:gradFill>
                <a:latin typeface="SVN-Gilroy Heavy" panose="00000A00000000000000" pitchFamily="50" charset="0"/>
                <a:ea typeface="MiSans Heavy" panose="00000A00000000000000" charset="-122"/>
                <a:cs typeface="MiSans Medium" panose="00000600000000000000" charset="-122"/>
              </a:rPr>
              <a:t>NHIỆM KỲ 2025 - 2030</a:t>
            </a:r>
            <a:endParaRPr lang="zh-CN" altLang="en-US" sz="4000" dirty="0">
              <a:gradFill>
                <a:gsLst>
                  <a:gs pos="0">
                    <a:srgbClr val="EB1C24"/>
                  </a:gs>
                  <a:gs pos="78000">
                    <a:srgbClr val="B41E23"/>
                  </a:gs>
                  <a:gs pos="100000">
                    <a:srgbClr val="851319">
                      <a:alpha val="63000"/>
                    </a:srgbClr>
                  </a:gs>
                </a:gsLst>
                <a:lin ang="5400000" scaled="1"/>
              </a:gradFill>
              <a:latin typeface="SVN-Gilroy Heavy" panose="00000A00000000000000" pitchFamily="50" charset="0"/>
              <a:ea typeface="MiSans Heavy" panose="00000A00000000000000" charset="-122"/>
              <a:cs typeface="MiSans Medium" panose="00000600000000000000" charset="-122"/>
            </a:endParaRPr>
          </a:p>
        </p:txBody>
      </p:sp>
      <p:sp>
        <p:nvSpPr>
          <p:cNvPr id="2" name="TextBox 1">
            <a:extLst>
              <a:ext uri="{FF2B5EF4-FFF2-40B4-BE49-F238E27FC236}">
                <a16:creationId xmlns:a16="http://schemas.microsoft.com/office/drawing/2014/main" id="{85631DE8-3DE1-3979-C5B3-30D1CFE426B2}"/>
              </a:ext>
            </a:extLst>
          </p:cNvPr>
          <p:cNvSpPr txBox="1"/>
          <p:nvPr/>
        </p:nvSpPr>
        <p:spPr>
          <a:xfrm>
            <a:off x="1017764" y="117680"/>
            <a:ext cx="10156472" cy="830997"/>
          </a:xfrm>
          <a:prstGeom prst="rect">
            <a:avLst/>
          </a:prstGeom>
          <a:noFill/>
        </p:spPr>
        <p:txBody>
          <a:bodyPr wrap="square">
            <a:spAutoFit/>
          </a:bodyPr>
          <a:lstStyle/>
          <a:p>
            <a:pPr algn="ctr" defTabSz="243870">
              <a:defRPr/>
            </a:pPr>
            <a:r>
              <a:rPr lang="en-US" altLang="zh-CN" sz="2400" b="1" spc="-100" dirty="0">
                <a:solidFill>
                  <a:srgbClr val="FDEC52"/>
                </a:solidFill>
                <a:effectLst>
                  <a:outerShdw blurRad="25400" dist="12700" dir="2700000" algn="tl" rotWithShape="0">
                    <a:prstClr val="black">
                      <a:alpha val="20000"/>
                    </a:prstClr>
                  </a:outerShdw>
                </a:effectLst>
                <a:latin typeface="SVN-Gilroy Heavy" panose="00000A00000000000000" pitchFamily="50" charset="0"/>
                <a:ea typeface="Baskerville" panose="02020502070401020303" pitchFamily="18" charset="0"/>
                <a:cs typeface="MiSans Medium" panose="00000600000000000000" charset="-122"/>
              </a:rPr>
              <a:t>ĐẠI HỘI ĐẢNG BỘ BỆNH VIỆN SẢN NHI NGHỆ AN </a:t>
            </a:r>
          </a:p>
          <a:p>
            <a:pPr algn="ctr" defTabSz="243870">
              <a:defRPr/>
            </a:pPr>
            <a:r>
              <a:rPr lang="en-US" altLang="zh-CN" sz="2400" b="1" spc="-100" dirty="0">
                <a:solidFill>
                  <a:srgbClr val="FDEC52"/>
                </a:solidFill>
                <a:effectLst>
                  <a:outerShdw blurRad="25400" dist="12700" dir="2700000" algn="tl" rotWithShape="0">
                    <a:prstClr val="black">
                      <a:alpha val="20000"/>
                    </a:prstClr>
                  </a:outerShdw>
                </a:effectLst>
                <a:latin typeface="SVN-Gilroy Heavy" panose="00000A00000000000000" pitchFamily="50" charset="0"/>
                <a:ea typeface="Baskerville" panose="02020502070401020303" pitchFamily="18" charset="0"/>
                <a:cs typeface="MiSans Medium" panose="00000600000000000000" charset="-122"/>
              </a:rPr>
              <a:t>LẦN THỨ XII, NHIỆM KỲ 2025 - 2030</a:t>
            </a:r>
            <a:endParaRPr kumimoji="0" lang="zh-CN" altLang="en-US" sz="2400" b="1" i="0" u="none" strike="noStrike" kern="1200" cap="none" spc="-100" normalizeH="0" baseline="0" noProof="0" dirty="0">
              <a:ln>
                <a:noFill/>
              </a:ln>
              <a:solidFill>
                <a:srgbClr val="FDEC52"/>
              </a:solidFill>
              <a:effectLst>
                <a:outerShdw blurRad="25400" dist="12700" dir="2700000" algn="tl" rotWithShape="0">
                  <a:prstClr val="black">
                    <a:alpha val="20000"/>
                  </a:prstClr>
                </a:outerShdw>
              </a:effectLst>
              <a:uLnTx/>
              <a:uFillTx/>
              <a:latin typeface="SVN-Gilroy Heavy" panose="00000A00000000000000" pitchFamily="50" charset="0"/>
              <a:ea typeface="MiSans Heavy" panose="00000A00000000000000" charset="-122"/>
              <a:cs typeface="MiSans Medium" panose="00000600000000000000" charset="-122"/>
            </a:endParaRPr>
          </a:p>
        </p:txBody>
      </p:sp>
    </p:spTree>
    <p:extLst>
      <p:ext uri="{BB962C8B-B14F-4D97-AF65-F5344CB8AC3E}">
        <p14:creationId xmlns:p14="http://schemas.microsoft.com/office/powerpoint/2010/main" val="184258602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nodeType="withEffect">
                                  <p:stCondLst>
                                    <p:cond delay="0"/>
                                  </p:stCondLst>
                                  <p:childTnLst>
                                    <p:animRot by="21600000">
                                      <p:cBhvr>
                                        <p:cTn id="6" dur="130000" fill="hold"/>
                                        <p:tgtEl>
                                          <p:spTgt spid="1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8C38F0-5F29-FE66-1F64-CDF33404EF59}"/>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4B73B934-8A8E-C51A-0274-C2EA4E05B56C}"/>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grpSp>
        <p:nvGrpSpPr>
          <p:cNvPr id="16" name="Group 15">
            <a:extLst>
              <a:ext uri="{FF2B5EF4-FFF2-40B4-BE49-F238E27FC236}">
                <a16:creationId xmlns:a16="http://schemas.microsoft.com/office/drawing/2014/main" id="{DFDCF936-3179-D8B7-C751-1DE871D3CCD0}"/>
              </a:ext>
            </a:extLst>
          </p:cNvPr>
          <p:cNvGrpSpPr/>
          <p:nvPr/>
        </p:nvGrpSpPr>
        <p:grpSpPr>
          <a:xfrm>
            <a:off x="2881312" y="-1951177"/>
            <a:ext cx="6429375" cy="885848"/>
            <a:chOff x="2881312" y="716206"/>
            <a:chExt cx="6429375" cy="885848"/>
          </a:xfrm>
        </p:grpSpPr>
        <p:pic>
          <p:nvPicPr>
            <p:cNvPr id="21" name="Graphic 20">
              <a:extLst>
                <a:ext uri="{FF2B5EF4-FFF2-40B4-BE49-F238E27FC236}">
                  <a16:creationId xmlns:a16="http://schemas.microsoft.com/office/drawing/2014/main" id="{C7F6ED44-7711-8ACE-6852-6C8B1F6B1BB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881312" y="716206"/>
              <a:ext cx="6429375" cy="9525"/>
            </a:xfrm>
            <a:prstGeom prst="rect">
              <a:avLst/>
            </a:prstGeom>
          </p:spPr>
        </p:pic>
        <p:pic>
          <p:nvPicPr>
            <p:cNvPr id="23" name="Graphic 22">
              <a:extLst>
                <a:ext uri="{FF2B5EF4-FFF2-40B4-BE49-F238E27FC236}">
                  <a16:creationId xmlns:a16="http://schemas.microsoft.com/office/drawing/2014/main" id="{4CAD7FE8-C634-9873-9E30-2A1C86E5526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881312" y="1592529"/>
              <a:ext cx="6429375" cy="9525"/>
            </a:xfrm>
            <a:prstGeom prst="rect">
              <a:avLst/>
            </a:prstGeom>
          </p:spPr>
        </p:pic>
      </p:grpSp>
      <p:pic>
        <p:nvPicPr>
          <p:cNvPr id="10" name="Picture 9">
            <a:extLst>
              <a:ext uri="{FF2B5EF4-FFF2-40B4-BE49-F238E27FC236}">
                <a16:creationId xmlns:a16="http://schemas.microsoft.com/office/drawing/2014/main" id="{C868A84F-0B6D-1199-1C71-7D8AC6F34DB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73378" y="-2393622"/>
            <a:ext cx="11645244" cy="11645244"/>
          </a:xfrm>
          <a:prstGeom prst="rect">
            <a:avLst/>
          </a:prstGeom>
        </p:spPr>
      </p:pic>
      <p:grpSp>
        <p:nvGrpSpPr>
          <p:cNvPr id="3" name="Group 2">
            <a:extLst>
              <a:ext uri="{FF2B5EF4-FFF2-40B4-BE49-F238E27FC236}">
                <a16:creationId xmlns:a16="http://schemas.microsoft.com/office/drawing/2014/main" id="{718CD76A-E24D-57C7-F352-E438D354FB76}"/>
              </a:ext>
            </a:extLst>
          </p:cNvPr>
          <p:cNvGrpSpPr/>
          <p:nvPr/>
        </p:nvGrpSpPr>
        <p:grpSpPr>
          <a:xfrm>
            <a:off x="2735094" y="226310"/>
            <a:ext cx="6721812" cy="1541772"/>
            <a:chOff x="4347161" y="548976"/>
            <a:chExt cx="6721812" cy="1541772"/>
          </a:xfrm>
        </p:grpSpPr>
        <p:grpSp>
          <p:nvGrpSpPr>
            <p:cNvPr id="11" name="Group 10">
              <a:extLst>
                <a:ext uri="{FF2B5EF4-FFF2-40B4-BE49-F238E27FC236}">
                  <a16:creationId xmlns:a16="http://schemas.microsoft.com/office/drawing/2014/main" id="{1AF157A5-FAC2-51CD-7D1F-06F2359AFEF1}"/>
                </a:ext>
              </a:extLst>
            </p:cNvPr>
            <p:cNvGrpSpPr/>
            <p:nvPr/>
          </p:nvGrpSpPr>
          <p:grpSpPr>
            <a:xfrm>
              <a:off x="5670373" y="548976"/>
              <a:ext cx="4075411" cy="1541772"/>
              <a:chOff x="5683699" y="688168"/>
              <a:chExt cx="4075411" cy="1541772"/>
            </a:xfrm>
          </p:grpSpPr>
          <p:pic>
            <p:nvPicPr>
              <p:cNvPr id="13" name="Picture 12" descr="A person with a beard and a person with a mustache&#10;&#10;Description automatically generated">
                <a:extLst>
                  <a:ext uri="{FF2B5EF4-FFF2-40B4-BE49-F238E27FC236}">
                    <a16:creationId xmlns:a16="http://schemas.microsoft.com/office/drawing/2014/main" id="{9ABBA49C-AD37-6BF8-8F8C-BB401F5FCD3C}"/>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6986578" y="688168"/>
                <a:ext cx="1469630" cy="1050219"/>
              </a:xfrm>
              <a:prstGeom prst="rect">
                <a:avLst/>
              </a:prstGeom>
            </p:spPr>
          </p:pic>
          <p:sp>
            <p:nvSpPr>
              <p:cNvPr id="18" name="Text">
                <a:extLst>
                  <a:ext uri="{FF2B5EF4-FFF2-40B4-BE49-F238E27FC236}">
                    <a16:creationId xmlns:a16="http://schemas.microsoft.com/office/drawing/2014/main" id="{9DFE29EA-131F-EE78-5BC1-3B3C4DF41FA9}"/>
                  </a:ext>
                </a:extLst>
              </p:cNvPr>
              <p:cNvSpPr txBox="1"/>
              <p:nvPr/>
            </p:nvSpPr>
            <p:spPr>
              <a:xfrm>
                <a:off x="5683699" y="1906775"/>
                <a:ext cx="4075411" cy="323165"/>
              </a:xfrm>
              <a:prstGeom prst="rect">
                <a:avLst/>
              </a:prstGeom>
              <a:noFill/>
              <a:effectLst>
                <a:outerShdw blurRad="12700" dist="12700" dir="2700000" algn="tl" rotWithShape="0">
                  <a:prstClr val="black">
                    <a:alpha val="40000"/>
                  </a:prstClr>
                </a:outerShdw>
              </a:effectLst>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500" i="0" u="none" strike="noStrike" kern="1200" cap="none" spc="94" normalizeH="0" baseline="0" noProof="0" dirty="0">
                    <a:ln>
                      <a:noFill/>
                    </a:ln>
                    <a:solidFill>
                      <a:srgbClr val="B4000C"/>
                    </a:solidFill>
                    <a:uLnTx/>
                    <a:uFillTx/>
                    <a:latin typeface="SVN-Gilroy XBold" panose="00000900000000000000" pitchFamily="50" charset="0"/>
                    <a:ea typeface="MiSans Heavy" panose="00000A00000000000000" charset="-122"/>
                    <a:cs typeface="MiSans Medium" panose="00000600000000000000" charset="-122"/>
                  </a:rPr>
                  <a:t>ĐẢNG BỘ BỆNH VIỆN SẢN NHI NGHỆ AN</a:t>
                </a:r>
                <a:endParaRPr kumimoji="0" lang="zh-CN" altLang="en-US" sz="1500" i="0" u="none" strike="noStrike" kern="1200" cap="none" spc="94" normalizeH="0" baseline="0" noProof="0" dirty="0">
                  <a:ln>
                    <a:noFill/>
                  </a:ln>
                  <a:solidFill>
                    <a:srgbClr val="B4000C"/>
                  </a:solidFill>
                  <a:uLnTx/>
                  <a:uFillTx/>
                  <a:latin typeface="SVN-Gilroy XBold" panose="00000900000000000000" pitchFamily="50" charset="0"/>
                  <a:ea typeface="MiSans Heavy" panose="00000A00000000000000" charset="-122"/>
                  <a:cs typeface="MiSans Medium" panose="00000600000000000000" charset="-122"/>
                </a:endParaRPr>
              </a:p>
            </p:txBody>
          </p:sp>
        </p:grpSp>
        <p:sp>
          <p:nvSpPr>
            <p:cNvPr id="8" name="TextBox 7">
              <a:extLst>
                <a:ext uri="{FF2B5EF4-FFF2-40B4-BE49-F238E27FC236}">
                  <a16:creationId xmlns:a16="http://schemas.microsoft.com/office/drawing/2014/main" id="{DE5B3406-842B-02F0-EC05-AEA482A80E4F}"/>
                </a:ext>
              </a:extLst>
            </p:cNvPr>
            <p:cNvSpPr txBox="1"/>
            <p:nvPr/>
          </p:nvSpPr>
          <p:spPr>
            <a:xfrm>
              <a:off x="4347161" y="1523815"/>
              <a:ext cx="6721812" cy="30777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400" spc="94" dirty="0">
                  <a:solidFill>
                    <a:srgbClr val="B4000C"/>
                  </a:solidFill>
                  <a:effectLst>
                    <a:outerShdw blurRad="38100" dist="38100" dir="2700000" algn="tl">
                      <a:srgbClr val="000000">
                        <a:alpha val="43137"/>
                      </a:srgbClr>
                    </a:outerShdw>
                  </a:effectLst>
                  <a:latin typeface="SVN-Gilroy XBold" panose="00000900000000000000" pitchFamily="50" charset="0"/>
                  <a:ea typeface="MiSans Heavy" panose="00000A00000000000000" charset="-122"/>
                  <a:cs typeface="MiSans Medium" panose="00000600000000000000" charset="-122"/>
                </a:rPr>
                <a:t>ĐẢNG BỘ THÀNH PHỐ VINH</a:t>
              </a:r>
              <a:endParaRPr kumimoji="0" lang="zh-CN" altLang="en-US" sz="1400" i="0" u="none" strike="noStrike" kern="1200" cap="none" spc="94" normalizeH="0" baseline="0" noProof="0" dirty="0">
                <a:ln>
                  <a:noFill/>
                </a:ln>
                <a:solidFill>
                  <a:srgbClr val="B4000C"/>
                </a:solidFill>
                <a:effectLst>
                  <a:outerShdw blurRad="38100" dist="38100" dir="2700000" algn="tl">
                    <a:srgbClr val="000000">
                      <a:alpha val="43137"/>
                    </a:srgbClr>
                  </a:outerShdw>
                </a:effectLst>
                <a:uLnTx/>
                <a:uFillTx/>
                <a:latin typeface="SVN-Gilroy XBold" panose="00000900000000000000" pitchFamily="50" charset="0"/>
                <a:ea typeface="MiSans Heavy" panose="00000A00000000000000" charset="-122"/>
                <a:cs typeface="MiSans Medium" panose="00000600000000000000" charset="-122"/>
              </a:endParaRPr>
            </a:p>
          </p:txBody>
        </p:sp>
      </p:grpSp>
      <p:pic>
        <p:nvPicPr>
          <p:cNvPr id="30" name="Picture 29" descr="A building and bridge at night&#10;&#10;Description automatically generated">
            <a:extLst>
              <a:ext uri="{FF2B5EF4-FFF2-40B4-BE49-F238E27FC236}">
                <a16:creationId xmlns:a16="http://schemas.microsoft.com/office/drawing/2014/main" id="{EB3DD9DB-D1A9-9A61-07FA-C63C4B1FE8A8}"/>
              </a:ext>
            </a:extLst>
          </p:cNvPr>
          <p:cNvPicPr>
            <a:picLocks noChangeAspect="1"/>
          </p:cNvPicPr>
          <p:nvPr/>
        </p:nvPicPr>
        <p:blipFill>
          <a:blip r:embed="rId7">
            <a:alphaModFix amt="85000"/>
            <a:extLst>
              <a:ext uri="{BEBA8EAE-BF5A-486C-A8C5-ECC9F3942E4B}">
                <a14:imgProps xmlns:a14="http://schemas.microsoft.com/office/drawing/2010/main">
                  <a14:imgLayer r:embed="rId8">
                    <a14:imgEffect>
                      <a14:artisticPencilSketch/>
                    </a14:imgEffect>
                  </a14:imgLayer>
                </a14:imgProps>
              </a:ext>
              <a:ext uri="{28A0092B-C50C-407E-A947-70E740481C1C}">
                <a14:useLocalDpi xmlns:a14="http://schemas.microsoft.com/office/drawing/2010/main" val="0"/>
              </a:ext>
            </a:extLst>
          </a:blip>
          <a:stretch>
            <a:fillRect/>
          </a:stretch>
        </p:blipFill>
        <p:spPr>
          <a:xfrm>
            <a:off x="7116300" y="4682571"/>
            <a:ext cx="5461972" cy="1450249"/>
          </a:xfrm>
          <a:prstGeom prst="rect">
            <a:avLst/>
          </a:prstGeom>
        </p:spPr>
      </p:pic>
      <p:pic>
        <p:nvPicPr>
          <p:cNvPr id="32" name="Picture 31" descr="A group of white birds in the sky&#10;&#10;Description automatically generated">
            <a:extLst>
              <a:ext uri="{FF2B5EF4-FFF2-40B4-BE49-F238E27FC236}">
                <a16:creationId xmlns:a16="http://schemas.microsoft.com/office/drawing/2014/main" id="{5EDB2604-191B-8196-38E2-D5F0D41A83AD}"/>
              </a:ext>
            </a:extLst>
          </p:cNvPr>
          <p:cNvPicPr>
            <a:picLocks noChangeAspect="1"/>
          </p:cNvPicPr>
          <p:nvPr/>
        </p:nvPicPr>
        <p:blipFill>
          <a:blip r:embed="rId9" cstate="hqprint">
            <a:lum bright="70000" contrast="-70000"/>
            <a:alphaModFix amt="70000"/>
            <a:extLst>
              <a:ext uri="{28A0092B-C50C-407E-A947-70E740481C1C}">
                <a14:useLocalDpi xmlns:a14="http://schemas.microsoft.com/office/drawing/2010/main" val="0"/>
              </a:ext>
            </a:extLst>
          </a:blip>
          <a:stretch>
            <a:fillRect/>
          </a:stretch>
        </p:blipFill>
        <p:spPr>
          <a:xfrm rot="1090692">
            <a:off x="10412611" y="4133236"/>
            <a:ext cx="1405821" cy="640230"/>
          </a:xfrm>
          <a:prstGeom prst="rect">
            <a:avLst/>
          </a:prstGeom>
        </p:spPr>
      </p:pic>
      <p:sp>
        <p:nvSpPr>
          <p:cNvPr id="19" name="Text">
            <a:extLst>
              <a:ext uri="{FF2B5EF4-FFF2-40B4-BE49-F238E27FC236}">
                <a16:creationId xmlns:a16="http://schemas.microsoft.com/office/drawing/2014/main" id="{656AD144-3DB0-75F4-7100-7734438E3412}"/>
              </a:ext>
            </a:extLst>
          </p:cNvPr>
          <p:cNvSpPr txBox="1"/>
          <p:nvPr/>
        </p:nvSpPr>
        <p:spPr>
          <a:xfrm>
            <a:off x="1602622" y="2138858"/>
            <a:ext cx="8986756" cy="800219"/>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4600">
                <a:gradFill>
                  <a:gsLst>
                    <a:gs pos="0">
                      <a:srgbClr val="EB1C24"/>
                    </a:gs>
                    <a:gs pos="78000">
                      <a:srgbClr val="B41E23"/>
                    </a:gs>
                    <a:gs pos="100000">
                      <a:srgbClr val="851319">
                        <a:alpha val="63000"/>
                      </a:srgbClr>
                    </a:gs>
                  </a:gsLst>
                  <a:lin ang="5400000" scaled="1"/>
                </a:gradFill>
                <a:effectLst>
                  <a:outerShdw blurRad="38100" dist="38100" dir="2700000" algn="tl">
                    <a:srgbClr val="000000">
                      <a:alpha val="43137"/>
                    </a:srgbClr>
                  </a:outerShdw>
                </a:effectLst>
                <a:latin typeface="SVN-Gilroy Heavy" panose="00000A00000000000000" pitchFamily="50" charset="0"/>
                <a:ea typeface="MiSans Heavy" panose="00000A00000000000000" charset="-122"/>
                <a:cs typeface="MiSans Medium" panose="00000600000000000000" charset="-122"/>
              </a:rPr>
              <a:t>ĐẠI HỘI ĐẠI BIỂU LẦN THỨ XII</a:t>
            </a:r>
            <a:endParaRPr kumimoji="0" lang="zh-CN" altLang="en-US" sz="4600" i="0" u="none" strike="noStrike" kern="1200" cap="none" spc="0" normalizeH="0" baseline="0" noProof="0">
              <a:ln>
                <a:noFill/>
              </a:ln>
              <a:gradFill>
                <a:gsLst>
                  <a:gs pos="0">
                    <a:srgbClr val="EB1C24"/>
                  </a:gs>
                  <a:gs pos="78000">
                    <a:srgbClr val="B41E23"/>
                  </a:gs>
                  <a:gs pos="100000">
                    <a:srgbClr val="851319">
                      <a:alpha val="63000"/>
                    </a:srgbClr>
                  </a:gs>
                </a:gsLst>
                <a:lin ang="5400000" scaled="1"/>
              </a:gradFill>
              <a:effectLst>
                <a:outerShdw blurRad="38100" dist="38100" dir="2700000" algn="tl">
                  <a:srgbClr val="000000">
                    <a:alpha val="43137"/>
                  </a:srgbClr>
                </a:outerShdw>
              </a:effectLst>
              <a:uLnTx/>
              <a:uFillTx/>
              <a:latin typeface="SVN-Gilroy Heavy" panose="00000A00000000000000" pitchFamily="50" charset="0"/>
              <a:ea typeface="MiSans Heavy" panose="00000A00000000000000" charset="-122"/>
              <a:cs typeface="MiSans Medium" panose="00000600000000000000" charset="-122"/>
            </a:endParaRPr>
          </a:p>
        </p:txBody>
      </p:sp>
      <p:pic>
        <p:nvPicPr>
          <p:cNvPr id="38" name="Picture 37" descr="A white rectangular object with black border&#10;&#10;Description automatically generated">
            <a:extLst>
              <a:ext uri="{FF2B5EF4-FFF2-40B4-BE49-F238E27FC236}">
                <a16:creationId xmlns:a16="http://schemas.microsoft.com/office/drawing/2014/main" id="{286887B3-9D89-E65B-0C9F-042C24CE7A9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477892" y="3071632"/>
            <a:ext cx="5236216" cy="714736"/>
          </a:xfrm>
          <a:prstGeom prst="rect">
            <a:avLst/>
          </a:prstGeom>
        </p:spPr>
      </p:pic>
      <p:sp>
        <p:nvSpPr>
          <p:cNvPr id="2" name="TextBox 1">
            <a:extLst>
              <a:ext uri="{FF2B5EF4-FFF2-40B4-BE49-F238E27FC236}">
                <a16:creationId xmlns:a16="http://schemas.microsoft.com/office/drawing/2014/main" id="{68561E1E-30C1-1499-B26D-EF0749CFD853}"/>
              </a:ext>
            </a:extLst>
          </p:cNvPr>
          <p:cNvSpPr txBox="1"/>
          <p:nvPr/>
        </p:nvSpPr>
        <p:spPr>
          <a:xfrm>
            <a:off x="3914106" y="3893983"/>
            <a:ext cx="4361259" cy="338554"/>
          </a:xfrm>
          <a:prstGeom prst="rect">
            <a:avLst/>
          </a:prstGeom>
          <a:noFill/>
        </p:spPr>
        <p:txBody>
          <a:bodyPr wrap="none" rtlCol="0">
            <a:spAutoFit/>
          </a:bodyPr>
          <a:lstStyle/>
          <a:p>
            <a:r>
              <a:rPr lang="en-US" sz="1600" i="1">
                <a:solidFill>
                  <a:schemeClr val="tx1">
                    <a:lumMod val="65000"/>
                    <a:lumOff val="35000"/>
                  </a:schemeClr>
                </a:solidFill>
                <a:latin typeface="SVN-Gilroy Medium" panose="00000600000000000000" pitchFamily="50" charset="0"/>
              </a:rPr>
              <a:t>Thành </a:t>
            </a:r>
            <a:r>
              <a:rPr lang="en-US" sz="1600" i="1" err="1">
                <a:solidFill>
                  <a:schemeClr val="tx1">
                    <a:lumMod val="65000"/>
                    <a:lumOff val="35000"/>
                  </a:schemeClr>
                </a:solidFill>
                <a:latin typeface="SVN-Gilroy Medium" panose="00000600000000000000" pitchFamily="50" charset="0"/>
              </a:rPr>
              <a:t>phố</a:t>
            </a:r>
            <a:r>
              <a:rPr lang="en-US" sz="1600" i="1">
                <a:solidFill>
                  <a:schemeClr val="tx1">
                    <a:lumMod val="65000"/>
                    <a:lumOff val="35000"/>
                  </a:schemeClr>
                </a:solidFill>
                <a:latin typeface="SVN-Gilroy Medium" panose="00000600000000000000" pitchFamily="50" charset="0"/>
              </a:rPr>
              <a:t> Vinh, </a:t>
            </a:r>
            <a:r>
              <a:rPr lang="en-US" sz="1600" i="1" err="1">
                <a:solidFill>
                  <a:schemeClr val="tx1">
                    <a:lumMod val="65000"/>
                    <a:lumOff val="35000"/>
                  </a:schemeClr>
                </a:solidFill>
                <a:latin typeface="SVN-Gilroy Medium" panose="00000600000000000000" pitchFamily="50" charset="0"/>
              </a:rPr>
              <a:t>ngày</a:t>
            </a:r>
            <a:r>
              <a:rPr lang="en-US" sz="1600" i="1">
                <a:solidFill>
                  <a:schemeClr val="tx1">
                    <a:lumMod val="65000"/>
                    <a:lumOff val="35000"/>
                  </a:schemeClr>
                </a:solidFill>
                <a:latin typeface="SVN-Gilroy Medium" panose="00000600000000000000" pitchFamily="50" charset="0"/>
              </a:rPr>
              <a:t> 05 </a:t>
            </a:r>
            <a:r>
              <a:rPr lang="en-US" sz="1600" i="1" err="1">
                <a:solidFill>
                  <a:schemeClr val="tx1">
                    <a:lumMod val="65000"/>
                    <a:lumOff val="35000"/>
                  </a:schemeClr>
                </a:solidFill>
                <a:latin typeface="SVN-Gilroy Medium" panose="00000600000000000000" pitchFamily="50" charset="0"/>
              </a:rPr>
              <a:t>tháng</a:t>
            </a:r>
            <a:r>
              <a:rPr lang="en-US" sz="1600" i="1">
                <a:solidFill>
                  <a:schemeClr val="tx1">
                    <a:lumMod val="65000"/>
                    <a:lumOff val="35000"/>
                  </a:schemeClr>
                </a:solidFill>
                <a:latin typeface="SVN-Gilroy Medium" panose="00000600000000000000" pitchFamily="50" charset="0"/>
              </a:rPr>
              <a:t> 01 </a:t>
            </a:r>
            <a:r>
              <a:rPr lang="en-US" sz="1600" i="1" err="1">
                <a:solidFill>
                  <a:schemeClr val="tx1">
                    <a:lumMod val="65000"/>
                    <a:lumOff val="35000"/>
                  </a:schemeClr>
                </a:solidFill>
                <a:latin typeface="SVN-Gilroy Medium" panose="00000600000000000000" pitchFamily="50" charset="0"/>
              </a:rPr>
              <a:t>năm</a:t>
            </a:r>
            <a:r>
              <a:rPr lang="en-US" sz="1600" i="1">
                <a:solidFill>
                  <a:schemeClr val="tx1">
                    <a:lumMod val="65000"/>
                    <a:lumOff val="35000"/>
                  </a:schemeClr>
                </a:solidFill>
                <a:latin typeface="SVN-Gilroy Medium" panose="00000600000000000000" pitchFamily="50" charset="0"/>
              </a:rPr>
              <a:t> 2025</a:t>
            </a:r>
            <a:endParaRPr lang="vi-VN" sz="1600" i="1">
              <a:solidFill>
                <a:schemeClr val="tx1">
                  <a:lumMod val="65000"/>
                  <a:lumOff val="35000"/>
                </a:schemeClr>
              </a:solidFill>
            </a:endParaRPr>
          </a:p>
        </p:txBody>
      </p:sp>
      <p:sp>
        <p:nvSpPr>
          <p:cNvPr id="20" name="Text">
            <a:extLst>
              <a:ext uri="{FF2B5EF4-FFF2-40B4-BE49-F238E27FC236}">
                <a16:creationId xmlns:a16="http://schemas.microsoft.com/office/drawing/2014/main" id="{30E28BEF-132E-DEA1-4764-1A456FB26F97}"/>
              </a:ext>
            </a:extLst>
          </p:cNvPr>
          <p:cNvSpPr txBox="1"/>
          <p:nvPr/>
        </p:nvSpPr>
        <p:spPr>
          <a:xfrm>
            <a:off x="3997506" y="3142458"/>
            <a:ext cx="4196983" cy="553998"/>
          </a:xfrm>
          <a:prstGeom prst="rect">
            <a:avLst/>
          </a:prstGeom>
          <a:noFill/>
          <a:effectLst>
            <a:outerShdw blurRad="25400" dist="12700" dir="2700000" algn="tl" rotWithShape="0">
              <a:prstClr val="black">
                <a:alpha val="40000"/>
              </a:prstClr>
            </a:outerShdw>
          </a:effectLst>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3000">
                <a:gradFill>
                  <a:gsLst>
                    <a:gs pos="0">
                      <a:srgbClr val="EB1C24"/>
                    </a:gs>
                    <a:gs pos="91000">
                      <a:srgbClr val="B41E23"/>
                    </a:gs>
                    <a:gs pos="100000">
                      <a:srgbClr val="851319"/>
                    </a:gs>
                  </a:gsLst>
                  <a:lin ang="5400000" scaled="1"/>
                </a:gradFill>
                <a:effectLst>
                  <a:outerShdw blurRad="50800" dist="12700" dir="5400000" sx="2000" sy="2000" algn="ctr" rotWithShape="0">
                    <a:srgbClr val="000000">
                      <a:alpha val="43137"/>
                    </a:srgbClr>
                  </a:outerShdw>
                </a:effectLst>
                <a:latin typeface="Baskerville Semibold" panose="02020702070400020203" pitchFamily="18" charset="0"/>
                <a:ea typeface="Baskerville Semibold" panose="02020702070400020203" pitchFamily="18" charset="0"/>
                <a:cs typeface="MiSans Medium" panose="00000600000000000000" charset="-122"/>
              </a:rPr>
              <a:t>NHIỆM KỲ 2025 - 2030</a:t>
            </a:r>
            <a:endParaRPr kumimoji="0" lang="zh-CN" altLang="en-US" sz="3000" i="0" u="none" strike="noStrike" kern="1200" cap="none" spc="0" normalizeH="0" baseline="0" noProof="0">
              <a:ln>
                <a:noFill/>
              </a:ln>
              <a:gradFill>
                <a:gsLst>
                  <a:gs pos="0">
                    <a:srgbClr val="EB1C24"/>
                  </a:gs>
                  <a:gs pos="91000">
                    <a:srgbClr val="B41E23"/>
                  </a:gs>
                  <a:gs pos="100000">
                    <a:srgbClr val="851319"/>
                  </a:gs>
                </a:gsLst>
                <a:lin ang="5400000" scaled="1"/>
              </a:gradFill>
              <a:effectLst>
                <a:outerShdw blurRad="50800" dist="12700" dir="5400000" sx="2000" sy="2000" algn="ctr" rotWithShape="0">
                  <a:srgbClr val="000000">
                    <a:alpha val="43137"/>
                  </a:srgbClr>
                </a:outerShdw>
              </a:effectLst>
              <a:uLnTx/>
              <a:uFillTx/>
              <a:latin typeface="Baskerville Semibold" panose="02020702070400020203" pitchFamily="18" charset="0"/>
              <a:ea typeface="MiSans Heavy" panose="00000A00000000000000" charset="-122"/>
              <a:cs typeface="MiSans Medium" panose="00000600000000000000" charset="-122"/>
            </a:endParaRPr>
          </a:p>
        </p:txBody>
      </p:sp>
      <p:pic>
        <p:nvPicPr>
          <p:cNvPr id="28" name="Picture 27" descr="A building with columns in the dark&#10;&#10;Description automatically generated">
            <a:extLst>
              <a:ext uri="{FF2B5EF4-FFF2-40B4-BE49-F238E27FC236}">
                <a16:creationId xmlns:a16="http://schemas.microsoft.com/office/drawing/2014/main" id="{3CB6BD8C-8A74-63A0-1079-3019716C6636}"/>
              </a:ext>
            </a:extLst>
          </p:cNvPr>
          <p:cNvPicPr>
            <a:picLocks noChangeAspect="1"/>
          </p:cNvPicPr>
          <p:nvPr/>
        </p:nvPicPr>
        <p:blipFill>
          <a:blip r:embed="rId11">
            <a:lum bright="70000" contrast="-70000"/>
            <a:alphaModFix amt="85000"/>
            <a:extLst>
              <a:ext uri="{BEBA8EAE-BF5A-486C-A8C5-ECC9F3942E4B}">
                <a14:imgProps xmlns:a14="http://schemas.microsoft.com/office/drawing/2010/main">
                  <a14:imgLayer r:embed="rId12">
                    <a14:imgEffect>
                      <a14:saturation sat="33000"/>
                    </a14:imgEffect>
                  </a14:imgLayer>
                </a14:imgProps>
              </a:ext>
              <a:ext uri="{28A0092B-C50C-407E-A947-70E740481C1C}">
                <a14:useLocalDpi xmlns:a14="http://schemas.microsoft.com/office/drawing/2010/main" val="0"/>
              </a:ext>
            </a:extLst>
          </a:blip>
          <a:stretch>
            <a:fillRect/>
          </a:stretch>
        </p:blipFill>
        <p:spPr>
          <a:xfrm>
            <a:off x="427208" y="4822047"/>
            <a:ext cx="5247331" cy="1086725"/>
          </a:xfrm>
          <a:prstGeom prst="rect">
            <a:avLst/>
          </a:prstGeom>
        </p:spPr>
      </p:pic>
      <p:grpSp>
        <p:nvGrpSpPr>
          <p:cNvPr id="4" name="Group 3">
            <a:extLst>
              <a:ext uri="{FF2B5EF4-FFF2-40B4-BE49-F238E27FC236}">
                <a16:creationId xmlns:a16="http://schemas.microsoft.com/office/drawing/2014/main" id="{023AC780-B52E-173C-B724-EB33029C66F8}"/>
              </a:ext>
            </a:extLst>
          </p:cNvPr>
          <p:cNvGrpSpPr/>
          <p:nvPr/>
        </p:nvGrpSpPr>
        <p:grpSpPr>
          <a:xfrm>
            <a:off x="-2874405" y="5717462"/>
            <a:ext cx="18244008" cy="2138891"/>
            <a:chOff x="-3061955" y="5466253"/>
            <a:chExt cx="18244008" cy="2138891"/>
          </a:xfrm>
        </p:grpSpPr>
        <p:pic>
          <p:nvPicPr>
            <p:cNvPr id="6" name="Picture 5" descr="A white cloud on a black background&#10;&#10;Description automatically generated">
              <a:extLst>
                <a:ext uri="{FF2B5EF4-FFF2-40B4-BE49-F238E27FC236}">
                  <a16:creationId xmlns:a16="http://schemas.microsoft.com/office/drawing/2014/main" id="{A466A0AF-6C5C-7E6D-D723-CD9210E9214C}"/>
                </a:ext>
              </a:extLst>
            </p:cNvPr>
            <p:cNvPicPr>
              <a:picLocks noChangeAspect="1"/>
            </p:cNvPicPr>
            <p:nvPr/>
          </p:nvPicPr>
          <p:blipFill>
            <a:blip r:embed="rId13">
              <a:alphaModFix/>
              <a:extLst>
                <a:ext uri="{28A0092B-C50C-407E-A947-70E740481C1C}">
                  <a14:useLocalDpi xmlns:a14="http://schemas.microsoft.com/office/drawing/2010/main" val="0"/>
                </a:ext>
              </a:extLst>
            </a:blip>
            <a:stretch>
              <a:fillRect/>
            </a:stretch>
          </p:blipFill>
          <p:spPr>
            <a:xfrm>
              <a:off x="-3061955" y="5466253"/>
              <a:ext cx="5108378" cy="2128163"/>
            </a:xfrm>
            <a:prstGeom prst="rect">
              <a:avLst/>
            </a:prstGeom>
          </p:spPr>
        </p:pic>
        <p:pic>
          <p:nvPicPr>
            <p:cNvPr id="7" name="Picture 6" descr="A white cloud on a black background&#10;&#10;Description automatically generated">
              <a:extLst>
                <a:ext uri="{FF2B5EF4-FFF2-40B4-BE49-F238E27FC236}">
                  <a16:creationId xmlns:a16="http://schemas.microsoft.com/office/drawing/2014/main" id="{1C573F6E-E9B8-BBDA-B539-D82EF90FD9A5}"/>
                </a:ext>
              </a:extLst>
            </p:cNvPr>
            <p:cNvPicPr>
              <a:picLocks noChangeAspect="1"/>
            </p:cNvPicPr>
            <p:nvPr/>
          </p:nvPicPr>
          <p:blipFill>
            <a:blip r:embed="rId13">
              <a:alphaModFix/>
              <a:extLst>
                <a:ext uri="{28A0092B-C50C-407E-A947-70E740481C1C}">
                  <a14:useLocalDpi xmlns:a14="http://schemas.microsoft.com/office/drawing/2010/main" val="0"/>
                </a:ext>
              </a:extLst>
            </a:blip>
            <a:stretch>
              <a:fillRect/>
            </a:stretch>
          </p:blipFill>
          <p:spPr>
            <a:xfrm flipH="1">
              <a:off x="10073675" y="5476981"/>
              <a:ext cx="5108378" cy="2128163"/>
            </a:xfrm>
            <a:prstGeom prst="rect">
              <a:avLst/>
            </a:prstGeom>
          </p:spPr>
        </p:pic>
        <p:pic>
          <p:nvPicPr>
            <p:cNvPr id="9" name="Picture 8" descr="A white cloud on a black background&#10;&#10;Description automatically generated">
              <a:extLst>
                <a:ext uri="{FF2B5EF4-FFF2-40B4-BE49-F238E27FC236}">
                  <a16:creationId xmlns:a16="http://schemas.microsoft.com/office/drawing/2014/main" id="{ED4CC477-80ED-E8D0-8936-5313C7BBB21B}"/>
                </a:ext>
              </a:extLst>
            </p:cNvPr>
            <p:cNvPicPr>
              <a:picLocks noChangeAspect="1"/>
            </p:cNvPicPr>
            <p:nvPr/>
          </p:nvPicPr>
          <p:blipFill>
            <a:blip r:embed="rId13">
              <a:alphaModFix amt="50000"/>
              <a:extLst>
                <a:ext uri="{28A0092B-C50C-407E-A947-70E740481C1C}">
                  <a14:useLocalDpi xmlns:a14="http://schemas.microsoft.com/office/drawing/2010/main" val="0"/>
                </a:ext>
              </a:extLst>
            </a:blip>
            <a:stretch>
              <a:fillRect/>
            </a:stretch>
          </p:blipFill>
          <p:spPr>
            <a:xfrm>
              <a:off x="1961189" y="5714335"/>
              <a:ext cx="3671953" cy="1529745"/>
            </a:xfrm>
            <a:prstGeom prst="rect">
              <a:avLst/>
            </a:prstGeom>
          </p:spPr>
        </p:pic>
        <p:pic>
          <p:nvPicPr>
            <p:cNvPr id="12" name="Picture 11" descr="A white cloud on a black background&#10;&#10;Description automatically generated">
              <a:extLst>
                <a:ext uri="{FF2B5EF4-FFF2-40B4-BE49-F238E27FC236}">
                  <a16:creationId xmlns:a16="http://schemas.microsoft.com/office/drawing/2014/main" id="{FB8918C0-02F5-2F61-522B-1CDE7C0FC88C}"/>
                </a:ext>
              </a:extLst>
            </p:cNvPr>
            <p:cNvPicPr>
              <a:picLocks noChangeAspect="1"/>
            </p:cNvPicPr>
            <p:nvPr/>
          </p:nvPicPr>
          <p:blipFill>
            <a:blip r:embed="rId13">
              <a:alphaModFix amt="50000"/>
              <a:extLst>
                <a:ext uri="{28A0092B-C50C-407E-A947-70E740481C1C}">
                  <a14:useLocalDpi xmlns:a14="http://schemas.microsoft.com/office/drawing/2010/main" val="0"/>
                </a:ext>
              </a:extLst>
            </a:blip>
            <a:stretch>
              <a:fillRect/>
            </a:stretch>
          </p:blipFill>
          <p:spPr>
            <a:xfrm>
              <a:off x="-126111" y="5776191"/>
              <a:ext cx="3671953" cy="1529745"/>
            </a:xfrm>
            <a:prstGeom prst="rect">
              <a:avLst/>
            </a:prstGeom>
          </p:spPr>
        </p:pic>
        <p:pic>
          <p:nvPicPr>
            <p:cNvPr id="14" name="Picture 13" descr="A white cloud on a black background&#10;&#10;Description automatically generated">
              <a:extLst>
                <a:ext uri="{FF2B5EF4-FFF2-40B4-BE49-F238E27FC236}">
                  <a16:creationId xmlns:a16="http://schemas.microsoft.com/office/drawing/2014/main" id="{AED89E5E-BE4C-EC59-C750-FE4DD3CFAEBA}"/>
                </a:ext>
              </a:extLst>
            </p:cNvPr>
            <p:cNvPicPr>
              <a:picLocks noChangeAspect="1"/>
            </p:cNvPicPr>
            <p:nvPr/>
          </p:nvPicPr>
          <p:blipFill>
            <a:blip r:embed="rId13">
              <a:alphaModFix amt="50000"/>
              <a:extLst>
                <a:ext uri="{28A0092B-C50C-407E-A947-70E740481C1C}">
                  <a14:useLocalDpi xmlns:a14="http://schemas.microsoft.com/office/drawing/2010/main" val="0"/>
                </a:ext>
              </a:extLst>
            </a:blip>
            <a:stretch>
              <a:fillRect/>
            </a:stretch>
          </p:blipFill>
          <p:spPr>
            <a:xfrm flipH="1">
              <a:off x="5504786" y="5852891"/>
              <a:ext cx="3671953" cy="1529745"/>
            </a:xfrm>
            <a:prstGeom prst="rect">
              <a:avLst/>
            </a:prstGeom>
          </p:spPr>
        </p:pic>
        <p:pic>
          <p:nvPicPr>
            <p:cNvPr id="15" name="Picture 14" descr="A white cloud on a black background&#10;&#10;Description automatically generated">
              <a:extLst>
                <a:ext uri="{FF2B5EF4-FFF2-40B4-BE49-F238E27FC236}">
                  <a16:creationId xmlns:a16="http://schemas.microsoft.com/office/drawing/2014/main" id="{FEA320CE-3ED4-5CEA-BA71-A2D8032DB644}"/>
                </a:ext>
              </a:extLst>
            </p:cNvPr>
            <p:cNvPicPr>
              <a:picLocks noChangeAspect="1"/>
            </p:cNvPicPr>
            <p:nvPr/>
          </p:nvPicPr>
          <p:blipFill>
            <a:blip r:embed="rId13">
              <a:alphaModFix amt="50000"/>
              <a:extLst>
                <a:ext uri="{28A0092B-C50C-407E-A947-70E740481C1C}">
                  <a14:useLocalDpi xmlns:a14="http://schemas.microsoft.com/office/drawing/2010/main" val="0"/>
                </a:ext>
              </a:extLst>
            </a:blip>
            <a:stretch>
              <a:fillRect/>
            </a:stretch>
          </p:blipFill>
          <p:spPr>
            <a:xfrm>
              <a:off x="588155" y="5782502"/>
              <a:ext cx="3671953" cy="1529745"/>
            </a:xfrm>
            <a:prstGeom prst="rect">
              <a:avLst/>
            </a:prstGeom>
          </p:spPr>
        </p:pic>
        <p:pic>
          <p:nvPicPr>
            <p:cNvPr id="17" name="Picture 16" descr="A white cloud on a black background&#10;&#10;Description automatically generated">
              <a:extLst>
                <a:ext uri="{FF2B5EF4-FFF2-40B4-BE49-F238E27FC236}">
                  <a16:creationId xmlns:a16="http://schemas.microsoft.com/office/drawing/2014/main" id="{E487EA7A-B4D0-088A-CF01-C7A73D7A52A1}"/>
                </a:ext>
              </a:extLst>
            </p:cNvPr>
            <p:cNvPicPr>
              <a:picLocks noChangeAspect="1"/>
            </p:cNvPicPr>
            <p:nvPr/>
          </p:nvPicPr>
          <p:blipFill>
            <a:blip r:embed="rId13">
              <a:alphaModFix amt="50000"/>
              <a:extLst>
                <a:ext uri="{28A0092B-C50C-407E-A947-70E740481C1C}">
                  <a14:useLocalDpi xmlns:a14="http://schemas.microsoft.com/office/drawing/2010/main" val="0"/>
                </a:ext>
              </a:extLst>
            </a:blip>
            <a:stretch>
              <a:fillRect/>
            </a:stretch>
          </p:blipFill>
          <p:spPr>
            <a:xfrm>
              <a:off x="5707055" y="5597495"/>
              <a:ext cx="3671953" cy="1529745"/>
            </a:xfrm>
            <a:prstGeom prst="rect">
              <a:avLst/>
            </a:prstGeom>
          </p:spPr>
        </p:pic>
        <p:pic>
          <p:nvPicPr>
            <p:cNvPr id="22" name="Picture 21" descr="A white cloud on a black background&#10;&#10;Description automatically generated">
              <a:extLst>
                <a:ext uri="{FF2B5EF4-FFF2-40B4-BE49-F238E27FC236}">
                  <a16:creationId xmlns:a16="http://schemas.microsoft.com/office/drawing/2014/main" id="{48D7E87D-DD16-69FA-46C1-AFA8669D8FC4}"/>
                </a:ext>
              </a:extLst>
            </p:cNvPr>
            <p:cNvPicPr>
              <a:picLocks noChangeAspect="1"/>
            </p:cNvPicPr>
            <p:nvPr/>
          </p:nvPicPr>
          <p:blipFill>
            <a:blip r:embed="rId13">
              <a:alphaModFix/>
              <a:extLst>
                <a:ext uri="{28A0092B-C50C-407E-A947-70E740481C1C}">
                  <a14:useLocalDpi xmlns:a14="http://schemas.microsoft.com/office/drawing/2010/main" val="0"/>
                </a:ext>
              </a:extLst>
            </a:blip>
            <a:stretch>
              <a:fillRect/>
            </a:stretch>
          </p:blipFill>
          <p:spPr>
            <a:xfrm>
              <a:off x="3215505" y="5768795"/>
              <a:ext cx="3737760" cy="1557160"/>
            </a:xfrm>
            <a:prstGeom prst="rect">
              <a:avLst/>
            </a:prstGeom>
          </p:spPr>
        </p:pic>
        <p:pic>
          <p:nvPicPr>
            <p:cNvPr id="24" name="Picture 23" descr="A white cloud on a black background&#10;&#10;Description automatically generated">
              <a:extLst>
                <a:ext uri="{FF2B5EF4-FFF2-40B4-BE49-F238E27FC236}">
                  <a16:creationId xmlns:a16="http://schemas.microsoft.com/office/drawing/2014/main" id="{26752490-5992-AAF9-5B9D-A41F571D2B8A}"/>
                </a:ext>
              </a:extLst>
            </p:cNvPr>
            <p:cNvPicPr>
              <a:picLocks noChangeAspect="1"/>
            </p:cNvPicPr>
            <p:nvPr/>
          </p:nvPicPr>
          <p:blipFill>
            <a:blip r:embed="rId13">
              <a:alphaModFix/>
              <a:extLst>
                <a:ext uri="{28A0092B-C50C-407E-A947-70E740481C1C}">
                  <a14:useLocalDpi xmlns:a14="http://schemas.microsoft.com/office/drawing/2010/main" val="0"/>
                </a:ext>
              </a:extLst>
            </a:blip>
            <a:stretch>
              <a:fillRect/>
            </a:stretch>
          </p:blipFill>
          <p:spPr>
            <a:xfrm>
              <a:off x="7351448" y="5740319"/>
              <a:ext cx="3737760" cy="1557160"/>
            </a:xfrm>
            <a:prstGeom prst="rect">
              <a:avLst/>
            </a:prstGeom>
          </p:spPr>
        </p:pic>
      </p:grpSp>
      <p:pic>
        <p:nvPicPr>
          <p:cNvPr id="27" name="Picture 26">
            <a:extLst>
              <a:ext uri="{FF2B5EF4-FFF2-40B4-BE49-F238E27FC236}">
                <a16:creationId xmlns:a16="http://schemas.microsoft.com/office/drawing/2014/main" id="{F84C6FE1-5B94-AED5-7009-5EE86BD0678F}"/>
              </a:ext>
            </a:extLst>
          </p:cNvPr>
          <p:cNvPicPr>
            <a:picLocks noChangeAspect="1"/>
          </p:cNvPicPr>
          <p:nvPr/>
        </p:nvPicPr>
        <p:blipFill>
          <a:blip r:embed="rId14">
            <a:extLst>
              <a:ext uri="{28A0092B-C50C-407E-A947-70E740481C1C}">
                <a14:useLocalDpi xmlns:a14="http://schemas.microsoft.com/office/drawing/2010/main" val="0"/>
              </a:ext>
            </a:extLst>
          </a:blip>
          <a:srcRect l="840" r="748" b="50894"/>
          <a:stretch/>
        </p:blipFill>
        <p:spPr>
          <a:xfrm>
            <a:off x="0" y="5287189"/>
            <a:ext cx="12192000" cy="1562083"/>
          </a:xfrm>
          <a:prstGeom prst="rect">
            <a:avLst/>
          </a:prstGeom>
        </p:spPr>
      </p:pic>
    </p:spTree>
    <p:extLst>
      <p:ext uri="{BB962C8B-B14F-4D97-AF65-F5344CB8AC3E}">
        <p14:creationId xmlns:p14="http://schemas.microsoft.com/office/powerpoint/2010/main" val="38011695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autoRev="1" fill="hold" nodeType="withEffect">
                                  <p:stCondLst>
                                    <p:cond delay="0"/>
                                  </p:stCondLst>
                                  <p:childTnLst>
                                    <p:animRot by="21600000">
                                      <p:cBhvr>
                                        <p:cTn id="6" dur="130000" fill="hold"/>
                                        <p:tgtEl>
                                          <p:spTgt spid="1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0427F9-8F4F-0A87-62AD-4B39766257B1}"/>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444F5C61-13E5-EE90-3D88-7CC8BB74724F}"/>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pic>
        <p:nvPicPr>
          <p:cNvPr id="10" name="Picture 9">
            <a:extLst>
              <a:ext uri="{FF2B5EF4-FFF2-40B4-BE49-F238E27FC236}">
                <a16:creationId xmlns:a16="http://schemas.microsoft.com/office/drawing/2014/main" id="{DBD71854-3EB2-85E4-2E55-473C2840BF0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2403" y="-2574597"/>
            <a:ext cx="12007195" cy="12007195"/>
          </a:xfrm>
          <a:prstGeom prst="rect">
            <a:avLst/>
          </a:prstGeom>
        </p:spPr>
      </p:pic>
      <p:pic>
        <p:nvPicPr>
          <p:cNvPr id="30" name="Picture 29" descr="A building and bridge at night&#10;&#10;Description automatically generated">
            <a:extLst>
              <a:ext uri="{FF2B5EF4-FFF2-40B4-BE49-F238E27FC236}">
                <a16:creationId xmlns:a16="http://schemas.microsoft.com/office/drawing/2014/main" id="{0D06958D-2CA1-459C-7F37-880E172C44D5}"/>
              </a:ext>
            </a:extLst>
          </p:cNvPr>
          <p:cNvPicPr>
            <a:picLocks noChangeAspect="1"/>
          </p:cNvPicPr>
          <p:nvPr/>
        </p:nvPicPr>
        <p:blipFill>
          <a:blip r:embed="rId4">
            <a:alphaModFix amt="85000"/>
            <a:extLst>
              <a:ext uri="{BEBA8EAE-BF5A-486C-A8C5-ECC9F3942E4B}">
                <a14:imgProps xmlns:a14="http://schemas.microsoft.com/office/drawing/2010/main">
                  <a14:imgLayer r:embed="rId5">
                    <a14:imgEffect>
                      <a14:artisticPencilSketch/>
                    </a14:imgEffect>
                  </a14:imgLayer>
                </a14:imgProps>
              </a:ext>
              <a:ext uri="{28A0092B-C50C-407E-A947-70E740481C1C}">
                <a14:useLocalDpi xmlns:a14="http://schemas.microsoft.com/office/drawing/2010/main" val="0"/>
              </a:ext>
            </a:extLst>
          </a:blip>
          <a:stretch>
            <a:fillRect/>
          </a:stretch>
        </p:blipFill>
        <p:spPr>
          <a:xfrm>
            <a:off x="7116300" y="4682571"/>
            <a:ext cx="5461972" cy="1450249"/>
          </a:xfrm>
          <a:prstGeom prst="rect">
            <a:avLst/>
          </a:prstGeom>
        </p:spPr>
      </p:pic>
      <p:pic>
        <p:nvPicPr>
          <p:cNvPr id="32" name="Picture 31" descr="A group of white birds in the sky&#10;&#10;Description automatically generated">
            <a:extLst>
              <a:ext uri="{FF2B5EF4-FFF2-40B4-BE49-F238E27FC236}">
                <a16:creationId xmlns:a16="http://schemas.microsoft.com/office/drawing/2014/main" id="{103F7C86-58E4-482B-4AAC-89CC7C48BCFE}"/>
              </a:ext>
            </a:extLst>
          </p:cNvPr>
          <p:cNvPicPr>
            <a:picLocks noChangeAspect="1"/>
          </p:cNvPicPr>
          <p:nvPr/>
        </p:nvPicPr>
        <p:blipFill>
          <a:blip r:embed="rId6" cstate="hqprint">
            <a:lum bright="70000" contrast="-70000"/>
            <a:alphaModFix amt="70000"/>
            <a:extLst>
              <a:ext uri="{28A0092B-C50C-407E-A947-70E740481C1C}">
                <a14:useLocalDpi xmlns:a14="http://schemas.microsoft.com/office/drawing/2010/main" val="0"/>
              </a:ext>
            </a:extLst>
          </a:blip>
          <a:stretch>
            <a:fillRect/>
          </a:stretch>
        </p:blipFill>
        <p:spPr>
          <a:xfrm rot="1090692">
            <a:off x="10412611" y="4133236"/>
            <a:ext cx="1405821" cy="640230"/>
          </a:xfrm>
          <a:prstGeom prst="rect">
            <a:avLst/>
          </a:prstGeom>
        </p:spPr>
      </p:pic>
      <p:pic>
        <p:nvPicPr>
          <p:cNvPr id="28" name="Picture 27" descr="A building with columns in the dark&#10;&#10;Description automatically generated">
            <a:extLst>
              <a:ext uri="{FF2B5EF4-FFF2-40B4-BE49-F238E27FC236}">
                <a16:creationId xmlns:a16="http://schemas.microsoft.com/office/drawing/2014/main" id="{035C5FF6-9463-FD29-9E99-FF805982AB29}"/>
              </a:ext>
            </a:extLst>
          </p:cNvPr>
          <p:cNvPicPr>
            <a:picLocks noChangeAspect="1"/>
          </p:cNvPicPr>
          <p:nvPr/>
        </p:nvPicPr>
        <p:blipFill>
          <a:blip r:embed="rId7">
            <a:lum bright="70000" contrast="-70000"/>
            <a:alphaModFix amt="85000"/>
            <a:extLst>
              <a:ext uri="{BEBA8EAE-BF5A-486C-A8C5-ECC9F3942E4B}">
                <a14:imgProps xmlns:a14="http://schemas.microsoft.com/office/drawing/2010/main">
                  <a14:imgLayer r:embed="rId8">
                    <a14:imgEffect>
                      <a14:saturation sat="33000"/>
                    </a14:imgEffect>
                  </a14:imgLayer>
                </a14:imgProps>
              </a:ext>
              <a:ext uri="{28A0092B-C50C-407E-A947-70E740481C1C}">
                <a14:useLocalDpi xmlns:a14="http://schemas.microsoft.com/office/drawing/2010/main" val="0"/>
              </a:ext>
            </a:extLst>
          </a:blip>
          <a:stretch>
            <a:fillRect/>
          </a:stretch>
        </p:blipFill>
        <p:spPr>
          <a:xfrm>
            <a:off x="427208" y="4822047"/>
            <a:ext cx="5247331" cy="1086725"/>
          </a:xfrm>
          <a:prstGeom prst="rect">
            <a:avLst/>
          </a:prstGeom>
        </p:spPr>
      </p:pic>
      <p:grpSp>
        <p:nvGrpSpPr>
          <p:cNvPr id="4" name="Group 3">
            <a:extLst>
              <a:ext uri="{FF2B5EF4-FFF2-40B4-BE49-F238E27FC236}">
                <a16:creationId xmlns:a16="http://schemas.microsoft.com/office/drawing/2014/main" id="{43255420-0B53-032C-DE26-A602AD7AFDA5}"/>
              </a:ext>
            </a:extLst>
          </p:cNvPr>
          <p:cNvGrpSpPr/>
          <p:nvPr/>
        </p:nvGrpSpPr>
        <p:grpSpPr>
          <a:xfrm>
            <a:off x="-2874405" y="5717462"/>
            <a:ext cx="18244008" cy="2138891"/>
            <a:chOff x="-3061955" y="5466253"/>
            <a:chExt cx="18244008" cy="2138891"/>
          </a:xfrm>
        </p:grpSpPr>
        <p:pic>
          <p:nvPicPr>
            <p:cNvPr id="6" name="Picture 5" descr="A white cloud on a black background&#10;&#10;Description automatically generated">
              <a:extLst>
                <a:ext uri="{FF2B5EF4-FFF2-40B4-BE49-F238E27FC236}">
                  <a16:creationId xmlns:a16="http://schemas.microsoft.com/office/drawing/2014/main" id="{A8BC4DC9-F8AB-A3DB-C553-ABA82072C46F}"/>
                </a:ext>
              </a:extLst>
            </p:cNvPr>
            <p:cNvPicPr>
              <a:picLocks noChangeAspect="1"/>
            </p:cNvPicPr>
            <p:nvPr/>
          </p:nvPicPr>
          <p:blipFill>
            <a:blip r:embed="rId9">
              <a:alphaModFix/>
              <a:extLst>
                <a:ext uri="{28A0092B-C50C-407E-A947-70E740481C1C}">
                  <a14:useLocalDpi xmlns:a14="http://schemas.microsoft.com/office/drawing/2010/main" val="0"/>
                </a:ext>
              </a:extLst>
            </a:blip>
            <a:stretch>
              <a:fillRect/>
            </a:stretch>
          </p:blipFill>
          <p:spPr>
            <a:xfrm>
              <a:off x="-3061955" y="5466253"/>
              <a:ext cx="5108378" cy="2128163"/>
            </a:xfrm>
            <a:prstGeom prst="rect">
              <a:avLst/>
            </a:prstGeom>
          </p:spPr>
        </p:pic>
        <p:pic>
          <p:nvPicPr>
            <p:cNvPr id="7" name="Picture 6" descr="A white cloud on a black background&#10;&#10;Description automatically generated">
              <a:extLst>
                <a:ext uri="{FF2B5EF4-FFF2-40B4-BE49-F238E27FC236}">
                  <a16:creationId xmlns:a16="http://schemas.microsoft.com/office/drawing/2014/main" id="{0F67E928-A9E5-6CB0-CE42-ED12A521F67C}"/>
                </a:ext>
              </a:extLst>
            </p:cNvPr>
            <p:cNvPicPr>
              <a:picLocks noChangeAspect="1"/>
            </p:cNvPicPr>
            <p:nvPr/>
          </p:nvPicPr>
          <p:blipFill>
            <a:blip r:embed="rId9">
              <a:alphaModFix/>
              <a:extLst>
                <a:ext uri="{28A0092B-C50C-407E-A947-70E740481C1C}">
                  <a14:useLocalDpi xmlns:a14="http://schemas.microsoft.com/office/drawing/2010/main" val="0"/>
                </a:ext>
              </a:extLst>
            </a:blip>
            <a:stretch>
              <a:fillRect/>
            </a:stretch>
          </p:blipFill>
          <p:spPr>
            <a:xfrm flipH="1">
              <a:off x="10073675" y="5476981"/>
              <a:ext cx="5108378" cy="2128163"/>
            </a:xfrm>
            <a:prstGeom prst="rect">
              <a:avLst/>
            </a:prstGeom>
          </p:spPr>
        </p:pic>
        <p:pic>
          <p:nvPicPr>
            <p:cNvPr id="9" name="Picture 8" descr="A white cloud on a black background&#10;&#10;Description automatically generated">
              <a:extLst>
                <a:ext uri="{FF2B5EF4-FFF2-40B4-BE49-F238E27FC236}">
                  <a16:creationId xmlns:a16="http://schemas.microsoft.com/office/drawing/2014/main" id="{E109D6DB-7BF7-5394-953C-105D1210BE3C}"/>
                </a:ext>
              </a:extLst>
            </p:cNvPr>
            <p:cNvPicPr>
              <a:picLocks noChangeAspect="1"/>
            </p:cNvPicPr>
            <p:nvPr/>
          </p:nvPicPr>
          <p:blipFill>
            <a:blip r:embed="rId9">
              <a:alphaModFix amt="50000"/>
              <a:extLst>
                <a:ext uri="{28A0092B-C50C-407E-A947-70E740481C1C}">
                  <a14:useLocalDpi xmlns:a14="http://schemas.microsoft.com/office/drawing/2010/main" val="0"/>
                </a:ext>
              </a:extLst>
            </a:blip>
            <a:stretch>
              <a:fillRect/>
            </a:stretch>
          </p:blipFill>
          <p:spPr>
            <a:xfrm>
              <a:off x="1961189" y="5714335"/>
              <a:ext cx="3671953" cy="1529745"/>
            </a:xfrm>
            <a:prstGeom prst="rect">
              <a:avLst/>
            </a:prstGeom>
          </p:spPr>
        </p:pic>
        <p:pic>
          <p:nvPicPr>
            <p:cNvPr id="12" name="Picture 11" descr="A white cloud on a black background&#10;&#10;Description automatically generated">
              <a:extLst>
                <a:ext uri="{FF2B5EF4-FFF2-40B4-BE49-F238E27FC236}">
                  <a16:creationId xmlns:a16="http://schemas.microsoft.com/office/drawing/2014/main" id="{8E36944B-9B1D-47CB-2382-2178EE4E5D48}"/>
                </a:ext>
              </a:extLst>
            </p:cNvPr>
            <p:cNvPicPr>
              <a:picLocks noChangeAspect="1"/>
            </p:cNvPicPr>
            <p:nvPr/>
          </p:nvPicPr>
          <p:blipFill>
            <a:blip r:embed="rId9">
              <a:alphaModFix amt="50000"/>
              <a:extLst>
                <a:ext uri="{28A0092B-C50C-407E-A947-70E740481C1C}">
                  <a14:useLocalDpi xmlns:a14="http://schemas.microsoft.com/office/drawing/2010/main" val="0"/>
                </a:ext>
              </a:extLst>
            </a:blip>
            <a:stretch>
              <a:fillRect/>
            </a:stretch>
          </p:blipFill>
          <p:spPr>
            <a:xfrm>
              <a:off x="-126111" y="5776191"/>
              <a:ext cx="3671953" cy="1529745"/>
            </a:xfrm>
            <a:prstGeom prst="rect">
              <a:avLst/>
            </a:prstGeom>
          </p:spPr>
        </p:pic>
        <p:pic>
          <p:nvPicPr>
            <p:cNvPr id="14" name="Picture 13" descr="A white cloud on a black background&#10;&#10;Description automatically generated">
              <a:extLst>
                <a:ext uri="{FF2B5EF4-FFF2-40B4-BE49-F238E27FC236}">
                  <a16:creationId xmlns:a16="http://schemas.microsoft.com/office/drawing/2014/main" id="{36850A3D-47A6-97FD-6E1F-188522FA8047}"/>
                </a:ext>
              </a:extLst>
            </p:cNvPr>
            <p:cNvPicPr>
              <a:picLocks noChangeAspect="1"/>
            </p:cNvPicPr>
            <p:nvPr/>
          </p:nvPicPr>
          <p:blipFill>
            <a:blip r:embed="rId9">
              <a:alphaModFix amt="50000"/>
              <a:extLst>
                <a:ext uri="{28A0092B-C50C-407E-A947-70E740481C1C}">
                  <a14:useLocalDpi xmlns:a14="http://schemas.microsoft.com/office/drawing/2010/main" val="0"/>
                </a:ext>
              </a:extLst>
            </a:blip>
            <a:stretch>
              <a:fillRect/>
            </a:stretch>
          </p:blipFill>
          <p:spPr>
            <a:xfrm flipH="1">
              <a:off x="5504786" y="5852891"/>
              <a:ext cx="3671953" cy="1529745"/>
            </a:xfrm>
            <a:prstGeom prst="rect">
              <a:avLst/>
            </a:prstGeom>
          </p:spPr>
        </p:pic>
        <p:pic>
          <p:nvPicPr>
            <p:cNvPr id="15" name="Picture 14" descr="A white cloud on a black background&#10;&#10;Description automatically generated">
              <a:extLst>
                <a:ext uri="{FF2B5EF4-FFF2-40B4-BE49-F238E27FC236}">
                  <a16:creationId xmlns:a16="http://schemas.microsoft.com/office/drawing/2014/main" id="{E794DFF9-83BB-3B77-9771-B766EBECC417}"/>
                </a:ext>
              </a:extLst>
            </p:cNvPr>
            <p:cNvPicPr>
              <a:picLocks noChangeAspect="1"/>
            </p:cNvPicPr>
            <p:nvPr/>
          </p:nvPicPr>
          <p:blipFill>
            <a:blip r:embed="rId9">
              <a:alphaModFix amt="50000"/>
              <a:extLst>
                <a:ext uri="{28A0092B-C50C-407E-A947-70E740481C1C}">
                  <a14:useLocalDpi xmlns:a14="http://schemas.microsoft.com/office/drawing/2010/main" val="0"/>
                </a:ext>
              </a:extLst>
            </a:blip>
            <a:stretch>
              <a:fillRect/>
            </a:stretch>
          </p:blipFill>
          <p:spPr>
            <a:xfrm>
              <a:off x="588155" y="5782502"/>
              <a:ext cx="3671953" cy="1529745"/>
            </a:xfrm>
            <a:prstGeom prst="rect">
              <a:avLst/>
            </a:prstGeom>
          </p:spPr>
        </p:pic>
        <p:pic>
          <p:nvPicPr>
            <p:cNvPr id="17" name="Picture 16" descr="A white cloud on a black background&#10;&#10;Description automatically generated">
              <a:extLst>
                <a:ext uri="{FF2B5EF4-FFF2-40B4-BE49-F238E27FC236}">
                  <a16:creationId xmlns:a16="http://schemas.microsoft.com/office/drawing/2014/main" id="{BC520FDB-526A-24E6-C24C-E90CAC6119F3}"/>
                </a:ext>
              </a:extLst>
            </p:cNvPr>
            <p:cNvPicPr>
              <a:picLocks noChangeAspect="1"/>
            </p:cNvPicPr>
            <p:nvPr/>
          </p:nvPicPr>
          <p:blipFill>
            <a:blip r:embed="rId9">
              <a:alphaModFix amt="50000"/>
              <a:extLst>
                <a:ext uri="{28A0092B-C50C-407E-A947-70E740481C1C}">
                  <a14:useLocalDpi xmlns:a14="http://schemas.microsoft.com/office/drawing/2010/main" val="0"/>
                </a:ext>
              </a:extLst>
            </a:blip>
            <a:stretch>
              <a:fillRect/>
            </a:stretch>
          </p:blipFill>
          <p:spPr>
            <a:xfrm>
              <a:off x="5707055" y="5597495"/>
              <a:ext cx="3671953" cy="1529745"/>
            </a:xfrm>
            <a:prstGeom prst="rect">
              <a:avLst/>
            </a:prstGeom>
          </p:spPr>
        </p:pic>
        <p:pic>
          <p:nvPicPr>
            <p:cNvPr id="22" name="Picture 21" descr="A white cloud on a black background&#10;&#10;Description automatically generated">
              <a:extLst>
                <a:ext uri="{FF2B5EF4-FFF2-40B4-BE49-F238E27FC236}">
                  <a16:creationId xmlns:a16="http://schemas.microsoft.com/office/drawing/2014/main" id="{DFE06AF5-C326-4A02-DA03-C2C1B4CB3D51}"/>
                </a:ext>
              </a:extLst>
            </p:cNvPr>
            <p:cNvPicPr>
              <a:picLocks noChangeAspect="1"/>
            </p:cNvPicPr>
            <p:nvPr/>
          </p:nvPicPr>
          <p:blipFill>
            <a:blip r:embed="rId9">
              <a:alphaModFix/>
              <a:extLst>
                <a:ext uri="{28A0092B-C50C-407E-A947-70E740481C1C}">
                  <a14:useLocalDpi xmlns:a14="http://schemas.microsoft.com/office/drawing/2010/main" val="0"/>
                </a:ext>
              </a:extLst>
            </a:blip>
            <a:stretch>
              <a:fillRect/>
            </a:stretch>
          </p:blipFill>
          <p:spPr>
            <a:xfrm>
              <a:off x="3215505" y="5768795"/>
              <a:ext cx="3737760" cy="1557160"/>
            </a:xfrm>
            <a:prstGeom prst="rect">
              <a:avLst/>
            </a:prstGeom>
          </p:spPr>
        </p:pic>
        <p:pic>
          <p:nvPicPr>
            <p:cNvPr id="24" name="Picture 23" descr="A white cloud on a black background&#10;&#10;Description automatically generated">
              <a:extLst>
                <a:ext uri="{FF2B5EF4-FFF2-40B4-BE49-F238E27FC236}">
                  <a16:creationId xmlns:a16="http://schemas.microsoft.com/office/drawing/2014/main" id="{7A937E1D-2E09-B47F-A644-48CFA9323228}"/>
                </a:ext>
              </a:extLst>
            </p:cNvPr>
            <p:cNvPicPr>
              <a:picLocks noChangeAspect="1"/>
            </p:cNvPicPr>
            <p:nvPr/>
          </p:nvPicPr>
          <p:blipFill>
            <a:blip r:embed="rId9">
              <a:alphaModFix/>
              <a:extLst>
                <a:ext uri="{28A0092B-C50C-407E-A947-70E740481C1C}">
                  <a14:useLocalDpi xmlns:a14="http://schemas.microsoft.com/office/drawing/2010/main" val="0"/>
                </a:ext>
              </a:extLst>
            </a:blip>
            <a:stretch>
              <a:fillRect/>
            </a:stretch>
          </p:blipFill>
          <p:spPr>
            <a:xfrm>
              <a:off x="7351448" y="5740319"/>
              <a:ext cx="3737760" cy="1557160"/>
            </a:xfrm>
            <a:prstGeom prst="rect">
              <a:avLst/>
            </a:prstGeom>
          </p:spPr>
        </p:pic>
      </p:grpSp>
      <p:pic>
        <p:nvPicPr>
          <p:cNvPr id="27" name="Picture 26">
            <a:extLst>
              <a:ext uri="{FF2B5EF4-FFF2-40B4-BE49-F238E27FC236}">
                <a16:creationId xmlns:a16="http://schemas.microsoft.com/office/drawing/2014/main" id="{FDB556F1-563B-04F5-E899-67999BF91C56}"/>
              </a:ext>
            </a:extLst>
          </p:cNvPr>
          <p:cNvPicPr>
            <a:picLocks noChangeAspect="1"/>
          </p:cNvPicPr>
          <p:nvPr/>
        </p:nvPicPr>
        <p:blipFill>
          <a:blip r:embed="rId10">
            <a:extLst>
              <a:ext uri="{28A0092B-C50C-407E-A947-70E740481C1C}">
                <a14:useLocalDpi xmlns:a14="http://schemas.microsoft.com/office/drawing/2010/main" val="0"/>
              </a:ext>
            </a:extLst>
          </a:blip>
          <a:srcRect l="840" r="748" b="50894"/>
          <a:stretch/>
        </p:blipFill>
        <p:spPr>
          <a:xfrm>
            <a:off x="0" y="5287189"/>
            <a:ext cx="12192000" cy="1562083"/>
          </a:xfrm>
          <a:prstGeom prst="rect">
            <a:avLst/>
          </a:prstGeom>
        </p:spPr>
      </p:pic>
      <p:pic>
        <p:nvPicPr>
          <p:cNvPr id="29" name="Hình ảnh 7">
            <a:extLst>
              <a:ext uri="{FF2B5EF4-FFF2-40B4-BE49-F238E27FC236}">
                <a16:creationId xmlns:a16="http://schemas.microsoft.com/office/drawing/2014/main" id="{9E4CBE09-63E7-28B6-CF6F-424946F636E5}"/>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0" y="-11182"/>
            <a:ext cx="12192000" cy="1030013"/>
          </a:xfrm>
          <a:prstGeom prst="rect">
            <a:avLst/>
          </a:prstGeom>
        </p:spPr>
      </p:pic>
      <p:sp>
        <p:nvSpPr>
          <p:cNvPr id="2" name="Text">
            <a:extLst>
              <a:ext uri="{FF2B5EF4-FFF2-40B4-BE49-F238E27FC236}">
                <a16:creationId xmlns:a16="http://schemas.microsoft.com/office/drawing/2014/main" id="{E7301DA8-E23D-882D-B924-E799B90EDEDE}"/>
              </a:ext>
            </a:extLst>
          </p:cNvPr>
          <p:cNvSpPr txBox="1"/>
          <p:nvPr/>
        </p:nvSpPr>
        <p:spPr>
          <a:xfrm>
            <a:off x="0" y="2437282"/>
            <a:ext cx="12192000" cy="1323439"/>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4000" noProof="0" dirty="0">
                <a:gradFill>
                  <a:gsLst>
                    <a:gs pos="0">
                      <a:srgbClr val="EB1C24"/>
                    </a:gs>
                    <a:gs pos="78000">
                      <a:srgbClr val="B41E23"/>
                    </a:gs>
                    <a:gs pos="100000">
                      <a:srgbClr val="851319">
                        <a:alpha val="63000"/>
                      </a:srgbClr>
                    </a:gs>
                  </a:gsLst>
                  <a:lin ang="5400000" scaled="1"/>
                </a:gradFill>
                <a:latin typeface="SVN-Gilroy Heavy" panose="00000A00000000000000" pitchFamily="50" charset="0"/>
                <a:ea typeface="MiSans Heavy" panose="00000A00000000000000" charset="-122"/>
                <a:cs typeface="MiSans Medium" panose="00000600000000000000" charset="-122"/>
              </a:rPr>
              <a:t>BÁO CÁO KIỂM ĐIỂM CỦA </a:t>
            </a:r>
            <a:r>
              <a:rPr lang="en-US" altLang="zh-CN" sz="4000" dirty="0">
                <a:gradFill>
                  <a:gsLst>
                    <a:gs pos="0">
                      <a:srgbClr val="EB1C24"/>
                    </a:gs>
                    <a:gs pos="78000">
                      <a:srgbClr val="B41E23"/>
                    </a:gs>
                    <a:gs pos="100000">
                      <a:srgbClr val="851319">
                        <a:alpha val="63000"/>
                      </a:srgbClr>
                    </a:gs>
                  </a:gsLst>
                  <a:lin ang="5400000" scaled="1"/>
                </a:gradFill>
                <a:latin typeface="SVN-Gilroy Heavy" panose="00000A00000000000000" pitchFamily="50" charset="0"/>
                <a:ea typeface="MiSans Heavy" panose="00000A00000000000000" charset="-122"/>
                <a:cs typeface="MiSans Medium" panose="00000600000000000000" charset="-122"/>
              </a:rPr>
              <a:t>ĐẢNG</a:t>
            </a:r>
            <a:r>
              <a:rPr lang="en-US" altLang="zh-CN" sz="4000" noProof="0" dirty="0">
                <a:gradFill>
                  <a:gsLst>
                    <a:gs pos="0">
                      <a:srgbClr val="EB1C24"/>
                    </a:gs>
                    <a:gs pos="78000">
                      <a:srgbClr val="B41E23"/>
                    </a:gs>
                    <a:gs pos="100000">
                      <a:srgbClr val="851319">
                        <a:alpha val="63000"/>
                      </a:srgbClr>
                    </a:gs>
                  </a:gsLst>
                  <a:lin ang="5400000" scaled="1"/>
                </a:gradFill>
                <a:latin typeface="SVN-Gilroy Heavy" panose="00000A00000000000000" pitchFamily="50" charset="0"/>
                <a:ea typeface="MiSans Heavy" panose="00000A00000000000000" charset="-122"/>
                <a:cs typeface="MiSans Medium" panose="00000600000000000000" charset="-122"/>
              </a:rPr>
              <a:t> ỦY </a:t>
            </a:r>
          </a:p>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000" i="0" u="none" strike="noStrike" kern="1200" cap="none" spc="0" normalizeH="0" baseline="0" dirty="0">
                <a:ln>
                  <a:noFill/>
                </a:ln>
                <a:gradFill>
                  <a:gsLst>
                    <a:gs pos="0">
                      <a:srgbClr val="EB1C24"/>
                    </a:gs>
                    <a:gs pos="78000">
                      <a:srgbClr val="B41E23"/>
                    </a:gs>
                    <a:gs pos="100000">
                      <a:srgbClr val="851319">
                        <a:alpha val="63000"/>
                      </a:srgbClr>
                    </a:gs>
                  </a:gsLst>
                  <a:lin ang="5400000" scaled="1"/>
                </a:gradFill>
                <a:uLnTx/>
                <a:uFillTx/>
                <a:latin typeface="SVN-Gilroy Heavy" panose="00000A00000000000000" pitchFamily="50" charset="0"/>
                <a:ea typeface="MiSans Heavy" panose="00000A00000000000000" charset="-122"/>
                <a:cs typeface="MiSans Medium" panose="00000600000000000000" charset="-122"/>
              </a:rPr>
              <a:t>NH</a:t>
            </a:r>
            <a:r>
              <a:rPr lang="en-US" altLang="zh-CN" sz="4000" dirty="0">
                <a:gradFill>
                  <a:gsLst>
                    <a:gs pos="0">
                      <a:srgbClr val="EB1C24"/>
                    </a:gs>
                    <a:gs pos="78000">
                      <a:srgbClr val="B41E23"/>
                    </a:gs>
                    <a:gs pos="100000">
                      <a:srgbClr val="851319">
                        <a:alpha val="63000"/>
                      </a:srgbClr>
                    </a:gs>
                  </a:gsLst>
                  <a:lin ang="5400000" scaled="1"/>
                </a:gradFill>
                <a:latin typeface="SVN-Gilroy Heavy" panose="00000A00000000000000" pitchFamily="50" charset="0"/>
                <a:ea typeface="MiSans Heavy" panose="00000A00000000000000" charset="-122"/>
                <a:cs typeface="MiSans Medium" panose="00000600000000000000" charset="-122"/>
              </a:rPr>
              <a:t>IỆM KỲ 2020 - 2025</a:t>
            </a:r>
            <a:endParaRPr kumimoji="0" lang="zh-CN" altLang="en-US" sz="4000" i="0" u="none" strike="noStrike" kern="1200" cap="none" spc="0" normalizeH="0" baseline="0" noProof="0" dirty="0">
              <a:ln>
                <a:noFill/>
              </a:ln>
              <a:gradFill>
                <a:gsLst>
                  <a:gs pos="0">
                    <a:srgbClr val="EB1C24"/>
                  </a:gs>
                  <a:gs pos="78000">
                    <a:srgbClr val="B41E23"/>
                  </a:gs>
                  <a:gs pos="100000">
                    <a:srgbClr val="851319">
                      <a:alpha val="63000"/>
                    </a:srgbClr>
                  </a:gs>
                </a:gsLst>
                <a:lin ang="5400000" scaled="1"/>
              </a:gradFill>
              <a:uLnTx/>
              <a:uFillTx/>
              <a:latin typeface="SVN-Gilroy Heavy" panose="00000A00000000000000" pitchFamily="50" charset="0"/>
              <a:ea typeface="MiSans Heavy" panose="00000A00000000000000" charset="-122"/>
              <a:cs typeface="MiSans Medium" panose="00000600000000000000" charset="-122"/>
            </a:endParaRPr>
          </a:p>
        </p:txBody>
      </p:sp>
      <p:sp>
        <p:nvSpPr>
          <p:cNvPr id="21" name="TextBox 20">
            <a:extLst>
              <a:ext uri="{FF2B5EF4-FFF2-40B4-BE49-F238E27FC236}">
                <a16:creationId xmlns:a16="http://schemas.microsoft.com/office/drawing/2014/main" id="{85631DE8-3DE1-3979-C5B3-30D1CFE426B2}"/>
              </a:ext>
            </a:extLst>
          </p:cNvPr>
          <p:cNvSpPr txBox="1"/>
          <p:nvPr/>
        </p:nvSpPr>
        <p:spPr>
          <a:xfrm>
            <a:off x="1017764" y="117680"/>
            <a:ext cx="10156472" cy="830997"/>
          </a:xfrm>
          <a:prstGeom prst="rect">
            <a:avLst/>
          </a:prstGeom>
          <a:noFill/>
        </p:spPr>
        <p:txBody>
          <a:bodyPr wrap="square">
            <a:spAutoFit/>
          </a:bodyPr>
          <a:lstStyle/>
          <a:p>
            <a:pPr algn="ctr" defTabSz="243870">
              <a:defRPr/>
            </a:pPr>
            <a:r>
              <a:rPr lang="en-US" altLang="zh-CN" sz="2400" b="1" spc="-100" dirty="0">
                <a:solidFill>
                  <a:srgbClr val="FDEC52"/>
                </a:solidFill>
                <a:effectLst>
                  <a:outerShdw blurRad="25400" dist="12700" dir="2700000" algn="tl" rotWithShape="0">
                    <a:prstClr val="black">
                      <a:alpha val="20000"/>
                    </a:prstClr>
                  </a:outerShdw>
                </a:effectLst>
                <a:latin typeface="SVN-Gilroy Heavy" panose="00000A00000000000000" pitchFamily="50" charset="0"/>
                <a:ea typeface="Baskerville" panose="02020502070401020303" pitchFamily="18" charset="0"/>
                <a:cs typeface="MiSans Medium" panose="00000600000000000000" charset="-122"/>
              </a:rPr>
              <a:t>ĐẠI HỘI ĐẢNG BỘ BỆNH VIỆN SẢN NHI NGHỆ AN </a:t>
            </a:r>
          </a:p>
          <a:p>
            <a:pPr algn="ctr" defTabSz="243870">
              <a:defRPr/>
            </a:pPr>
            <a:r>
              <a:rPr lang="en-US" altLang="zh-CN" sz="2400" b="1" spc="-100" dirty="0">
                <a:solidFill>
                  <a:srgbClr val="FDEC52"/>
                </a:solidFill>
                <a:effectLst>
                  <a:outerShdw blurRad="25400" dist="12700" dir="2700000" algn="tl" rotWithShape="0">
                    <a:prstClr val="black">
                      <a:alpha val="20000"/>
                    </a:prstClr>
                  </a:outerShdw>
                </a:effectLst>
                <a:latin typeface="SVN-Gilroy Heavy" panose="00000A00000000000000" pitchFamily="50" charset="0"/>
                <a:ea typeface="Baskerville" panose="02020502070401020303" pitchFamily="18" charset="0"/>
                <a:cs typeface="MiSans Medium" panose="00000600000000000000" charset="-122"/>
              </a:rPr>
              <a:t>LẦN THỨ XII, NHIỆM KỲ 2025 - 2030</a:t>
            </a:r>
            <a:endParaRPr kumimoji="0" lang="zh-CN" altLang="en-US" sz="2400" b="1" i="0" u="none" strike="noStrike" kern="1200" cap="none" spc="-100" normalizeH="0" baseline="0" noProof="0" dirty="0">
              <a:ln>
                <a:noFill/>
              </a:ln>
              <a:solidFill>
                <a:srgbClr val="FDEC52"/>
              </a:solidFill>
              <a:effectLst>
                <a:outerShdw blurRad="25400" dist="12700" dir="2700000" algn="tl" rotWithShape="0">
                  <a:prstClr val="black">
                    <a:alpha val="20000"/>
                  </a:prstClr>
                </a:outerShdw>
              </a:effectLst>
              <a:uLnTx/>
              <a:uFillTx/>
              <a:latin typeface="SVN-Gilroy Heavy" panose="00000A00000000000000" pitchFamily="50" charset="0"/>
              <a:ea typeface="MiSans Heavy" panose="00000A00000000000000" charset="-122"/>
              <a:cs typeface="MiSans Medium" panose="00000600000000000000" charset="-122"/>
            </a:endParaRPr>
          </a:p>
        </p:txBody>
      </p:sp>
    </p:spTree>
    <p:extLst>
      <p:ext uri="{BB962C8B-B14F-4D97-AF65-F5344CB8AC3E}">
        <p14:creationId xmlns:p14="http://schemas.microsoft.com/office/powerpoint/2010/main" val="175571319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nodeType="withEffect">
                                  <p:stCondLst>
                                    <p:cond delay="0"/>
                                  </p:stCondLst>
                                  <p:childTnLst>
                                    <p:animRot by="21600000">
                                      <p:cBhvr>
                                        <p:cTn id="6" dur="130000" fill="hold"/>
                                        <p:tgtEl>
                                          <p:spTgt spid="1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92C170-3988-EA15-4554-4857C2DC0CF8}"/>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638074BF-A5F6-94FE-A9F6-44645F15F330}"/>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grpSp>
        <p:nvGrpSpPr>
          <p:cNvPr id="16" name="Group 15">
            <a:extLst>
              <a:ext uri="{FF2B5EF4-FFF2-40B4-BE49-F238E27FC236}">
                <a16:creationId xmlns:a16="http://schemas.microsoft.com/office/drawing/2014/main" id="{E3F996BA-88B9-1D77-8A68-B0674FFBA2A1}"/>
              </a:ext>
            </a:extLst>
          </p:cNvPr>
          <p:cNvGrpSpPr/>
          <p:nvPr/>
        </p:nvGrpSpPr>
        <p:grpSpPr>
          <a:xfrm>
            <a:off x="2881312" y="-1951177"/>
            <a:ext cx="6429375" cy="885848"/>
            <a:chOff x="2881312" y="716206"/>
            <a:chExt cx="6429375" cy="885848"/>
          </a:xfrm>
        </p:grpSpPr>
        <p:pic>
          <p:nvPicPr>
            <p:cNvPr id="21" name="Graphic 20">
              <a:extLst>
                <a:ext uri="{FF2B5EF4-FFF2-40B4-BE49-F238E27FC236}">
                  <a16:creationId xmlns:a16="http://schemas.microsoft.com/office/drawing/2014/main" id="{2571891A-69B8-EB5C-4F25-B25496D1125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881312" y="716206"/>
              <a:ext cx="6429375" cy="9525"/>
            </a:xfrm>
            <a:prstGeom prst="rect">
              <a:avLst/>
            </a:prstGeom>
          </p:spPr>
        </p:pic>
        <p:pic>
          <p:nvPicPr>
            <p:cNvPr id="23" name="Graphic 22">
              <a:extLst>
                <a:ext uri="{FF2B5EF4-FFF2-40B4-BE49-F238E27FC236}">
                  <a16:creationId xmlns:a16="http://schemas.microsoft.com/office/drawing/2014/main" id="{6393FE12-5F73-9EAF-398F-5D334DB7EB2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881312" y="1592529"/>
              <a:ext cx="6429375" cy="9525"/>
            </a:xfrm>
            <a:prstGeom prst="rect">
              <a:avLst/>
            </a:prstGeom>
          </p:spPr>
        </p:pic>
      </p:grpSp>
      <p:pic>
        <p:nvPicPr>
          <p:cNvPr id="10" name="Picture 9">
            <a:extLst>
              <a:ext uri="{FF2B5EF4-FFF2-40B4-BE49-F238E27FC236}">
                <a16:creationId xmlns:a16="http://schemas.microsoft.com/office/drawing/2014/main" id="{8F59A01E-3516-1855-665C-897CCB85442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73378" y="-2393622"/>
            <a:ext cx="11645244" cy="11645244"/>
          </a:xfrm>
          <a:prstGeom prst="rect">
            <a:avLst/>
          </a:prstGeom>
        </p:spPr>
      </p:pic>
      <p:grpSp>
        <p:nvGrpSpPr>
          <p:cNvPr id="3" name="Group 2">
            <a:extLst>
              <a:ext uri="{FF2B5EF4-FFF2-40B4-BE49-F238E27FC236}">
                <a16:creationId xmlns:a16="http://schemas.microsoft.com/office/drawing/2014/main" id="{11E0DC64-AEC1-9E9E-7264-8C7D6AB77E01}"/>
              </a:ext>
            </a:extLst>
          </p:cNvPr>
          <p:cNvGrpSpPr/>
          <p:nvPr/>
        </p:nvGrpSpPr>
        <p:grpSpPr>
          <a:xfrm>
            <a:off x="2735094" y="226310"/>
            <a:ext cx="6721812" cy="1541772"/>
            <a:chOff x="4347161" y="548976"/>
            <a:chExt cx="6721812" cy="1541772"/>
          </a:xfrm>
        </p:grpSpPr>
        <p:grpSp>
          <p:nvGrpSpPr>
            <p:cNvPr id="11" name="Group 10">
              <a:extLst>
                <a:ext uri="{FF2B5EF4-FFF2-40B4-BE49-F238E27FC236}">
                  <a16:creationId xmlns:a16="http://schemas.microsoft.com/office/drawing/2014/main" id="{0D3A43ED-B201-77C0-6451-AAB1793274BD}"/>
                </a:ext>
              </a:extLst>
            </p:cNvPr>
            <p:cNvGrpSpPr/>
            <p:nvPr/>
          </p:nvGrpSpPr>
          <p:grpSpPr>
            <a:xfrm>
              <a:off x="5670373" y="548976"/>
              <a:ext cx="4075411" cy="1541772"/>
              <a:chOff x="5683699" y="688168"/>
              <a:chExt cx="4075411" cy="1541772"/>
            </a:xfrm>
          </p:grpSpPr>
          <p:pic>
            <p:nvPicPr>
              <p:cNvPr id="13" name="Picture 12" descr="A person with a beard and a person with a mustache&#10;&#10;Description automatically generated">
                <a:extLst>
                  <a:ext uri="{FF2B5EF4-FFF2-40B4-BE49-F238E27FC236}">
                    <a16:creationId xmlns:a16="http://schemas.microsoft.com/office/drawing/2014/main" id="{8DFFF66D-F9A7-2417-3F25-122493195474}"/>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6986578" y="688168"/>
                <a:ext cx="1469630" cy="1050219"/>
              </a:xfrm>
              <a:prstGeom prst="rect">
                <a:avLst/>
              </a:prstGeom>
            </p:spPr>
          </p:pic>
          <p:sp>
            <p:nvSpPr>
              <p:cNvPr id="18" name="Text">
                <a:extLst>
                  <a:ext uri="{FF2B5EF4-FFF2-40B4-BE49-F238E27FC236}">
                    <a16:creationId xmlns:a16="http://schemas.microsoft.com/office/drawing/2014/main" id="{40DDC386-4BB8-B72F-F1A7-C54D24099D55}"/>
                  </a:ext>
                </a:extLst>
              </p:cNvPr>
              <p:cNvSpPr txBox="1"/>
              <p:nvPr/>
            </p:nvSpPr>
            <p:spPr>
              <a:xfrm>
                <a:off x="5683699" y="1906775"/>
                <a:ext cx="4075411" cy="323165"/>
              </a:xfrm>
              <a:prstGeom prst="rect">
                <a:avLst/>
              </a:prstGeom>
              <a:noFill/>
              <a:effectLst>
                <a:outerShdw blurRad="12700" dist="12700" dir="2700000" algn="tl" rotWithShape="0">
                  <a:prstClr val="black">
                    <a:alpha val="40000"/>
                  </a:prstClr>
                </a:outerShdw>
              </a:effectLst>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500" i="0" u="none" strike="noStrike" kern="1200" cap="none" spc="94" normalizeH="0" baseline="0" noProof="0" dirty="0">
                    <a:ln>
                      <a:noFill/>
                    </a:ln>
                    <a:solidFill>
                      <a:srgbClr val="B4000C"/>
                    </a:solidFill>
                    <a:uLnTx/>
                    <a:uFillTx/>
                    <a:latin typeface="SVN-Gilroy XBold" panose="00000900000000000000" pitchFamily="50" charset="0"/>
                    <a:ea typeface="MiSans Heavy" panose="00000A00000000000000" charset="-122"/>
                    <a:cs typeface="MiSans Medium" panose="00000600000000000000" charset="-122"/>
                  </a:rPr>
                  <a:t>ĐẢNG BỘ BỆNH VIỆN SẢN NHI NGHỆ AN</a:t>
                </a:r>
                <a:endParaRPr kumimoji="0" lang="zh-CN" altLang="en-US" sz="1500" i="0" u="none" strike="noStrike" kern="1200" cap="none" spc="94" normalizeH="0" baseline="0" noProof="0" dirty="0">
                  <a:ln>
                    <a:noFill/>
                  </a:ln>
                  <a:solidFill>
                    <a:srgbClr val="B4000C"/>
                  </a:solidFill>
                  <a:uLnTx/>
                  <a:uFillTx/>
                  <a:latin typeface="SVN-Gilroy XBold" panose="00000900000000000000" pitchFamily="50" charset="0"/>
                  <a:ea typeface="MiSans Heavy" panose="00000A00000000000000" charset="-122"/>
                  <a:cs typeface="MiSans Medium" panose="00000600000000000000" charset="-122"/>
                </a:endParaRPr>
              </a:p>
            </p:txBody>
          </p:sp>
        </p:grpSp>
        <p:sp>
          <p:nvSpPr>
            <p:cNvPr id="8" name="TextBox 7">
              <a:extLst>
                <a:ext uri="{FF2B5EF4-FFF2-40B4-BE49-F238E27FC236}">
                  <a16:creationId xmlns:a16="http://schemas.microsoft.com/office/drawing/2014/main" id="{65492AEB-1D3F-CF96-E330-0B20C3BBC629}"/>
                </a:ext>
              </a:extLst>
            </p:cNvPr>
            <p:cNvSpPr txBox="1"/>
            <p:nvPr/>
          </p:nvSpPr>
          <p:spPr>
            <a:xfrm>
              <a:off x="4347161" y="1523815"/>
              <a:ext cx="6721812" cy="30777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400" spc="94" dirty="0">
                  <a:solidFill>
                    <a:srgbClr val="B4000C"/>
                  </a:solidFill>
                  <a:effectLst>
                    <a:outerShdw blurRad="38100" dist="38100" dir="2700000" algn="tl">
                      <a:srgbClr val="000000">
                        <a:alpha val="43137"/>
                      </a:srgbClr>
                    </a:outerShdw>
                  </a:effectLst>
                  <a:latin typeface="SVN-Gilroy XBold" panose="00000900000000000000" pitchFamily="50" charset="0"/>
                  <a:ea typeface="MiSans Heavy" panose="00000A00000000000000" charset="-122"/>
                  <a:cs typeface="MiSans Medium" panose="00000600000000000000" charset="-122"/>
                </a:rPr>
                <a:t>ĐẢNG BỘ THÀNH PHỐ VINH</a:t>
              </a:r>
              <a:endParaRPr kumimoji="0" lang="zh-CN" altLang="en-US" sz="1400" i="0" u="none" strike="noStrike" kern="1200" cap="none" spc="94" normalizeH="0" baseline="0" noProof="0" dirty="0">
                <a:ln>
                  <a:noFill/>
                </a:ln>
                <a:solidFill>
                  <a:srgbClr val="B4000C"/>
                </a:solidFill>
                <a:effectLst>
                  <a:outerShdw blurRad="38100" dist="38100" dir="2700000" algn="tl">
                    <a:srgbClr val="000000">
                      <a:alpha val="43137"/>
                    </a:srgbClr>
                  </a:outerShdw>
                </a:effectLst>
                <a:uLnTx/>
                <a:uFillTx/>
                <a:latin typeface="SVN-Gilroy XBold" panose="00000900000000000000" pitchFamily="50" charset="0"/>
                <a:ea typeface="MiSans Heavy" panose="00000A00000000000000" charset="-122"/>
                <a:cs typeface="MiSans Medium" panose="00000600000000000000" charset="-122"/>
              </a:endParaRPr>
            </a:p>
          </p:txBody>
        </p:sp>
      </p:grpSp>
      <p:pic>
        <p:nvPicPr>
          <p:cNvPr id="30" name="Picture 29" descr="A building and bridge at night&#10;&#10;Description automatically generated">
            <a:extLst>
              <a:ext uri="{FF2B5EF4-FFF2-40B4-BE49-F238E27FC236}">
                <a16:creationId xmlns:a16="http://schemas.microsoft.com/office/drawing/2014/main" id="{4C4292A6-A157-5A66-8D7C-BA980F5D56DD}"/>
              </a:ext>
            </a:extLst>
          </p:cNvPr>
          <p:cNvPicPr>
            <a:picLocks noChangeAspect="1"/>
          </p:cNvPicPr>
          <p:nvPr/>
        </p:nvPicPr>
        <p:blipFill>
          <a:blip r:embed="rId7">
            <a:alphaModFix amt="85000"/>
            <a:extLst>
              <a:ext uri="{BEBA8EAE-BF5A-486C-A8C5-ECC9F3942E4B}">
                <a14:imgProps xmlns:a14="http://schemas.microsoft.com/office/drawing/2010/main">
                  <a14:imgLayer r:embed="rId8">
                    <a14:imgEffect>
                      <a14:artisticPencilSketch/>
                    </a14:imgEffect>
                  </a14:imgLayer>
                </a14:imgProps>
              </a:ext>
              <a:ext uri="{28A0092B-C50C-407E-A947-70E740481C1C}">
                <a14:useLocalDpi xmlns:a14="http://schemas.microsoft.com/office/drawing/2010/main" val="0"/>
              </a:ext>
            </a:extLst>
          </a:blip>
          <a:stretch>
            <a:fillRect/>
          </a:stretch>
        </p:blipFill>
        <p:spPr>
          <a:xfrm>
            <a:off x="7116300" y="4682571"/>
            <a:ext cx="5461972" cy="1450249"/>
          </a:xfrm>
          <a:prstGeom prst="rect">
            <a:avLst/>
          </a:prstGeom>
        </p:spPr>
      </p:pic>
      <p:pic>
        <p:nvPicPr>
          <p:cNvPr id="32" name="Picture 31" descr="A group of white birds in the sky&#10;&#10;Description automatically generated">
            <a:extLst>
              <a:ext uri="{FF2B5EF4-FFF2-40B4-BE49-F238E27FC236}">
                <a16:creationId xmlns:a16="http://schemas.microsoft.com/office/drawing/2014/main" id="{605A9C68-B5A2-0C26-5E26-E7F506C4E8B9}"/>
              </a:ext>
            </a:extLst>
          </p:cNvPr>
          <p:cNvPicPr>
            <a:picLocks noChangeAspect="1"/>
          </p:cNvPicPr>
          <p:nvPr/>
        </p:nvPicPr>
        <p:blipFill>
          <a:blip r:embed="rId9" cstate="hqprint">
            <a:lum bright="70000" contrast="-70000"/>
            <a:alphaModFix amt="70000"/>
            <a:extLst>
              <a:ext uri="{28A0092B-C50C-407E-A947-70E740481C1C}">
                <a14:useLocalDpi xmlns:a14="http://schemas.microsoft.com/office/drawing/2010/main" val="0"/>
              </a:ext>
            </a:extLst>
          </a:blip>
          <a:stretch>
            <a:fillRect/>
          </a:stretch>
        </p:blipFill>
        <p:spPr>
          <a:xfrm rot="1090692">
            <a:off x="10412611" y="4133236"/>
            <a:ext cx="1405821" cy="640230"/>
          </a:xfrm>
          <a:prstGeom prst="rect">
            <a:avLst/>
          </a:prstGeom>
        </p:spPr>
      </p:pic>
      <p:sp>
        <p:nvSpPr>
          <p:cNvPr id="19" name="Text">
            <a:extLst>
              <a:ext uri="{FF2B5EF4-FFF2-40B4-BE49-F238E27FC236}">
                <a16:creationId xmlns:a16="http://schemas.microsoft.com/office/drawing/2014/main" id="{2BC3DC11-96F8-4EF5-B06E-2867ED68F9CB}"/>
              </a:ext>
            </a:extLst>
          </p:cNvPr>
          <p:cNvSpPr txBox="1"/>
          <p:nvPr/>
        </p:nvSpPr>
        <p:spPr>
          <a:xfrm>
            <a:off x="1602622" y="2138858"/>
            <a:ext cx="8986756" cy="800219"/>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4600">
                <a:gradFill>
                  <a:gsLst>
                    <a:gs pos="0">
                      <a:srgbClr val="EB1C24"/>
                    </a:gs>
                    <a:gs pos="78000">
                      <a:srgbClr val="B41E23"/>
                    </a:gs>
                    <a:gs pos="100000">
                      <a:srgbClr val="851319">
                        <a:alpha val="63000"/>
                      </a:srgbClr>
                    </a:gs>
                  </a:gsLst>
                  <a:lin ang="5400000" scaled="1"/>
                </a:gradFill>
                <a:effectLst>
                  <a:outerShdw blurRad="38100" dist="38100" dir="2700000" algn="tl">
                    <a:srgbClr val="000000">
                      <a:alpha val="43137"/>
                    </a:srgbClr>
                  </a:outerShdw>
                </a:effectLst>
                <a:latin typeface="SVN-Gilroy Heavy" panose="00000A00000000000000" pitchFamily="50" charset="0"/>
                <a:ea typeface="MiSans Heavy" panose="00000A00000000000000" charset="-122"/>
                <a:cs typeface="MiSans Medium" panose="00000600000000000000" charset="-122"/>
              </a:rPr>
              <a:t>ĐẠI HỘI ĐẠI BIỂU LẦN THỨ XII</a:t>
            </a:r>
            <a:endParaRPr kumimoji="0" lang="zh-CN" altLang="en-US" sz="4600" i="0" u="none" strike="noStrike" kern="1200" cap="none" spc="0" normalizeH="0" baseline="0" noProof="0">
              <a:ln>
                <a:noFill/>
              </a:ln>
              <a:gradFill>
                <a:gsLst>
                  <a:gs pos="0">
                    <a:srgbClr val="EB1C24"/>
                  </a:gs>
                  <a:gs pos="78000">
                    <a:srgbClr val="B41E23"/>
                  </a:gs>
                  <a:gs pos="100000">
                    <a:srgbClr val="851319">
                      <a:alpha val="63000"/>
                    </a:srgbClr>
                  </a:gs>
                </a:gsLst>
                <a:lin ang="5400000" scaled="1"/>
              </a:gradFill>
              <a:effectLst>
                <a:outerShdw blurRad="38100" dist="38100" dir="2700000" algn="tl">
                  <a:srgbClr val="000000">
                    <a:alpha val="43137"/>
                  </a:srgbClr>
                </a:outerShdw>
              </a:effectLst>
              <a:uLnTx/>
              <a:uFillTx/>
              <a:latin typeface="SVN-Gilroy Heavy" panose="00000A00000000000000" pitchFamily="50" charset="0"/>
              <a:ea typeface="MiSans Heavy" panose="00000A00000000000000" charset="-122"/>
              <a:cs typeface="MiSans Medium" panose="00000600000000000000" charset="-122"/>
            </a:endParaRPr>
          </a:p>
        </p:txBody>
      </p:sp>
      <p:pic>
        <p:nvPicPr>
          <p:cNvPr id="38" name="Picture 37" descr="A white rectangular object with black border&#10;&#10;Description automatically generated">
            <a:extLst>
              <a:ext uri="{FF2B5EF4-FFF2-40B4-BE49-F238E27FC236}">
                <a16:creationId xmlns:a16="http://schemas.microsoft.com/office/drawing/2014/main" id="{D0CF93E4-CFEE-0EFE-0DF0-D696C767BC1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477892" y="3071632"/>
            <a:ext cx="5236216" cy="714736"/>
          </a:xfrm>
          <a:prstGeom prst="rect">
            <a:avLst/>
          </a:prstGeom>
        </p:spPr>
      </p:pic>
      <p:sp>
        <p:nvSpPr>
          <p:cNvPr id="2" name="TextBox 1">
            <a:extLst>
              <a:ext uri="{FF2B5EF4-FFF2-40B4-BE49-F238E27FC236}">
                <a16:creationId xmlns:a16="http://schemas.microsoft.com/office/drawing/2014/main" id="{095833BF-1D3D-C171-F2DB-5EBFD2B9CB1E}"/>
              </a:ext>
            </a:extLst>
          </p:cNvPr>
          <p:cNvSpPr txBox="1"/>
          <p:nvPr/>
        </p:nvSpPr>
        <p:spPr>
          <a:xfrm>
            <a:off x="3914106" y="3893983"/>
            <a:ext cx="4361259" cy="338554"/>
          </a:xfrm>
          <a:prstGeom prst="rect">
            <a:avLst/>
          </a:prstGeom>
          <a:noFill/>
        </p:spPr>
        <p:txBody>
          <a:bodyPr wrap="none" rtlCol="0">
            <a:spAutoFit/>
          </a:bodyPr>
          <a:lstStyle/>
          <a:p>
            <a:r>
              <a:rPr lang="en-US" sz="1600" i="1">
                <a:solidFill>
                  <a:schemeClr val="tx1">
                    <a:lumMod val="65000"/>
                    <a:lumOff val="35000"/>
                  </a:schemeClr>
                </a:solidFill>
                <a:latin typeface="SVN-Gilroy Medium" panose="00000600000000000000" pitchFamily="50" charset="0"/>
              </a:rPr>
              <a:t>Thành </a:t>
            </a:r>
            <a:r>
              <a:rPr lang="en-US" sz="1600" i="1" err="1">
                <a:solidFill>
                  <a:schemeClr val="tx1">
                    <a:lumMod val="65000"/>
                    <a:lumOff val="35000"/>
                  </a:schemeClr>
                </a:solidFill>
                <a:latin typeface="SVN-Gilroy Medium" panose="00000600000000000000" pitchFamily="50" charset="0"/>
              </a:rPr>
              <a:t>phố</a:t>
            </a:r>
            <a:r>
              <a:rPr lang="en-US" sz="1600" i="1">
                <a:solidFill>
                  <a:schemeClr val="tx1">
                    <a:lumMod val="65000"/>
                    <a:lumOff val="35000"/>
                  </a:schemeClr>
                </a:solidFill>
                <a:latin typeface="SVN-Gilroy Medium" panose="00000600000000000000" pitchFamily="50" charset="0"/>
              </a:rPr>
              <a:t> Vinh, </a:t>
            </a:r>
            <a:r>
              <a:rPr lang="en-US" sz="1600" i="1" err="1">
                <a:solidFill>
                  <a:schemeClr val="tx1">
                    <a:lumMod val="65000"/>
                    <a:lumOff val="35000"/>
                  </a:schemeClr>
                </a:solidFill>
                <a:latin typeface="SVN-Gilroy Medium" panose="00000600000000000000" pitchFamily="50" charset="0"/>
              </a:rPr>
              <a:t>ngày</a:t>
            </a:r>
            <a:r>
              <a:rPr lang="en-US" sz="1600" i="1">
                <a:solidFill>
                  <a:schemeClr val="tx1">
                    <a:lumMod val="65000"/>
                    <a:lumOff val="35000"/>
                  </a:schemeClr>
                </a:solidFill>
                <a:latin typeface="SVN-Gilroy Medium" panose="00000600000000000000" pitchFamily="50" charset="0"/>
              </a:rPr>
              <a:t> 05 </a:t>
            </a:r>
            <a:r>
              <a:rPr lang="en-US" sz="1600" i="1" err="1">
                <a:solidFill>
                  <a:schemeClr val="tx1">
                    <a:lumMod val="65000"/>
                    <a:lumOff val="35000"/>
                  </a:schemeClr>
                </a:solidFill>
                <a:latin typeface="SVN-Gilroy Medium" panose="00000600000000000000" pitchFamily="50" charset="0"/>
              </a:rPr>
              <a:t>tháng</a:t>
            </a:r>
            <a:r>
              <a:rPr lang="en-US" sz="1600" i="1">
                <a:solidFill>
                  <a:schemeClr val="tx1">
                    <a:lumMod val="65000"/>
                    <a:lumOff val="35000"/>
                  </a:schemeClr>
                </a:solidFill>
                <a:latin typeface="SVN-Gilroy Medium" panose="00000600000000000000" pitchFamily="50" charset="0"/>
              </a:rPr>
              <a:t> 01 </a:t>
            </a:r>
            <a:r>
              <a:rPr lang="en-US" sz="1600" i="1" err="1">
                <a:solidFill>
                  <a:schemeClr val="tx1">
                    <a:lumMod val="65000"/>
                    <a:lumOff val="35000"/>
                  </a:schemeClr>
                </a:solidFill>
                <a:latin typeface="SVN-Gilroy Medium" panose="00000600000000000000" pitchFamily="50" charset="0"/>
              </a:rPr>
              <a:t>năm</a:t>
            </a:r>
            <a:r>
              <a:rPr lang="en-US" sz="1600" i="1">
                <a:solidFill>
                  <a:schemeClr val="tx1">
                    <a:lumMod val="65000"/>
                    <a:lumOff val="35000"/>
                  </a:schemeClr>
                </a:solidFill>
                <a:latin typeface="SVN-Gilroy Medium" panose="00000600000000000000" pitchFamily="50" charset="0"/>
              </a:rPr>
              <a:t> 2025</a:t>
            </a:r>
            <a:endParaRPr lang="vi-VN" sz="1600" i="1">
              <a:solidFill>
                <a:schemeClr val="tx1">
                  <a:lumMod val="65000"/>
                  <a:lumOff val="35000"/>
                </a:schemeClr>
              </a:solidFill>
            </a:endParaRPr>
          </a:p>
        </p:txBody>
      </p:sp>
      <p:sp>
        <p:nvSpPr>
          <p:cNvPr id="20" name="Text">
            <a:extLst>
              <a:ext uri="{FF2B5EF4-FFF2-40B4-BE49-F238E27FC236}">
                <a16:creationId xmlns:a16="http://schemas.microsoft.com/office/drawing/2014/main" id="{EEF215F6-C192-CD99-371F-F8C4BE78FBB1}"/>
              </a:ext>
            </a:extLst>
          </p:cNvPr>
          <p:cNvSpPr txBox="1"/>
          <p:nvPr/>
        </p:nvSpPr>
        <p:spPr>
          <a:xfrm>
            <a:off x="3997506" y="3142458"/>
            <a:ext cx="4196983" cy="553998"/>
          </a:xfrm>
          <a:prstGeom prst="rect">
            <a:avLst/>
          </a:prstGeom>
          <a:noFill/>
          <a:effectLst>
            <a:outerShdw blurRad="25400" dist="12700" dir="2700000" algn="tl" rotWithShape="0">
              <a:prstClr val="black">
                <a:alpha val="40000"/>
              </a:prstClr>
            </a:outerShdw>
          </a:effectLst>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3000">
                <a:gradFill>
                  <a:gsLst>
                    <a:gs pos="0">
                      <a:srgbClr val="EB1C24"/>
                    </a:gs>
                    <a:gs pos="91000">
                      <a:srgbClr val="B41E23"/>
                    </a:gs>
                    <a:gs pos="100000">
                      <a:srgbClr val="851319"/>
                    </a:gs>
                  </a:gsLst>
                  <a:lin ang="5400000" scaled="1"/>
                </a:gradFill>
                <a:effectLst>
                  <a:outerShdw blurRad="50800" dist="12700" dir="5400000" sx="2000" sy="2000" algn="ctr" rotWithShape="0">
                    <a:srgbClr val="000000">
                      <a:alpha val="43137"/>
                    </a:srgbClr>
                  </a:outerShdw>
                </a:effectLst>
                <a:latin typeface="Baskerville Semibold" panose="02020702070400020203" pitchFamily="18" charset="0"/>
                <a:ea typeface="Baskerville Semibold" panose="02020702070400020203" pitchFamily="18" charset="0"/>
                <a:cs typeface="MiSans Medium" panose="00000600000000000000" charset="-122"/>
              </a:rPr>
              <a:t>NHIỆM KỲ 2025 - 2030</a:t>
            </a:r>
            <a:endParaRPr kumimoji="0" lang="zh-CN" altLang="en-US" sz="3000" i="0" u="none" strike="noStrike" kern="1200" cap="none" spc="0" normalizeH="0" baseline="0" noProof="0">
              <a:ln>
                <a:noFill/>
              </a:ln>
              <a:gradFill>
                <a:gsLst>
                  <a:gs pos="0">
                    <a:srgbClr val="EB1C24"/>
                  </a:gs>
                  <a:gs pos="91000">
                    <a:srgbClr val="B41E23"/>
                  </a:gs>
                  <a:gs pos="100000">
                    <a:srgbClr val="851319"/>
                  </a:gs>
                </a:gsLst>
                <a:lin ang="5400000" scaled="1"/>
              </a:gradFill>
              <a:effectLst>
                <a:outerShdw blurRad="50800" dist="12700" dir="5400000" sx="2000" sy="2000" algn="ctr" rotWithShape="0">
                  <a:srgbClr val="000000">
                    <a:alpha val="43137"/>
                  </a:srgbClr>
                </a:outerShdw>
              </a:effectLst>
              <a:uLnTx/>
              <a:uFillTx/>
              <a:latin typeface="Baskerville Semibold" panose="02020702070400020203" pitchFamily="18" charset="0"/>
              <a:ea typeface="MiSans Heavy" panose="00000A00000000000000" charset="-122"/>
              <a:cs typeface="MiSans Medium" panose="00000600000000000000" charset="-122"/>
            </a:endParaRPr>
          </a:p>
        </p:txBody>
      </p:sp>
      <p:pic>
        <p:nvPicPr>
          <p:cNvPr id="28" name="Picture 27" descr="A building with columns in the dark&#10;&#10;Description automatically generated">
            <a:extLst>
              <a:ext uri="{FF2B5EF4-FFF2-40B4-BE49-F238E27FC236}">
                <a16:creationId xmlns:a16="http://schemas.microsoft.com/office/drawing/2014/main" id="{B419727B-0F94-A0E3-8DF5-380627B4DB26}"/>
              </a:ext>
            </a:extLst>
          </p:cNvPr>
          <p:cNvPicPr>
            <a:picLocks noChangeAspect="1"/>
          </p:cNvPicPr>
          <p:nvPr/>
        </p:nvPicPr>
        <p:blipFill>
          <a:blip r:embed="rId11">
            <a:lum bright="70000" contrast="-70000"/>
            <a:alphaModFix amt="85000"/>
            <a:extLst>
              <a:ext uri="{BEBA8EAE-BF5A-486C-A8C5-ECC9F3942E4B}">
                <a14:imgProps xmlns:a14="http://schemas.microsoft.com/office/drawing/2010/main">
                  <a14:imgLayer r:embed="rId12">
                    <a14:imgEffect>
                      <a14:saturation sat="33000"/>
                    </a14:imgEffect>
                  </a14:imgLayer>
                </a14:imgProps>
              </a:ext>
              <a:ext uri="{28A0092B-C50C-407E-A947-70E740481C1C}">
                <a14:useLocalDpi xmlns:a14="http://schemas.microsoft.com/office/drawing/2010/main" val="0"/>
              </a:ext>
            </a:extLst>
          </a:blip>
          <a:stretch>
            <a:fillRect/>
          </a:stretch>
        </p:blipFill>
        <p:spPr>
          <a:xfrm>
            <a:off x="427208" y="4822047"/>
            <a:ext cx="5247331" cy="1086725"/>
          </a:xfrm>
          <a:prstGeom prst="rect">
            <a:avLst/>
          </a:prstGeom>
        </p:spPr>
      </p:pic>
      <p:grpSp>
        <p:nvGrpSpPr>
          <p:cNvPr id="4" name="Group 3">
            <a:extLst>
              <a:ext uri="{FF2B5EF4-FFF2-40B4-BE49-F238E27FC236}">
                <a16:creationId xmlns:a16="http://schemas.microsoft.com/office/drawing/2014/main" id="{475D1851-A785-CD9C-BE94-687A8182BE73}"/>
              </a:ext>
            </a:extLst>
          </p:cNvPr>
          <p:cNvGrpSpPr/>
          <p:nvPr/>
        </p:nvGrpSpPr>
        <p:grpSpPr>
          <a:xfrm>
            <a:off x="-2874405" y="5717462"/>
            <a:ext cx="18244008" cy="2138891"/>
            <a:chOff x="-3061955" y="5466253"/>
            <a:chExt cx="18244008" cy="2138891"/>
          </a:xfrm>
        </p:grpSpPr>
        <p:pic>
          <p:nvPicPr>
            <p:cNvPr id="6" name="Picture 5" descr="A white cloud on a black background&#10;&#10;Description automatically generated">
              <a:extLst>
                <a:ext uri="{FF2B5EF4-FFF2-40B4-BE49-F238E27FC236}">
                  <a16:creationId xmlns:a16="http://schemas.microsoft.com/office/drawing/2014/main" id="{255CC54C-E8D8-AF02-D9C2-7AA2243CC07C}"/>
                </a:ext>
              </a:extLst>
            </p:cNvPr>
            <p:cNvPicPr>
              <a:picLocks noChangeAspect="1"/>
            </p:cNvPicPr>
            <p:nvPr/>
          </p:nvPicPr>
          <p:blipFill>
            <a:blip r:embed="rId13">
              <a:alphaModFix/>
              <a:extLst>
                <a:ext uri="{28A0092B-C50C-407E-A947-70E740481C1C}">
                  <a14:useLocalDpi xmlns:a14="http://schemas.microsoft.com/office/drawing/2010/main" val="0"/>
                </a:ext>
              </a:extLst>
            </a:blip>
            <a:stretch>
              <a:fillRect/>
            </a:stretch>
          </p:blipFill>
          <p:spPr>
            <a:xfrm>
              <a:off x="-3061955" y="5466253"/>
              <a:ext cx="5108378" cy="2128163"/>
            </a:xfrm>
            <a:prstGeom prst="rect">
              <a:avLst/>
            </a:prstGeom>
          </p:spPr>
        </p:pic>
        <p:pic>
          <p:nvPicPr>
            <p:cNvPr id="7" name="Picture 6" descr="A white cloud on a black background&#10;&#10;Description automatically generated">
              <a:extLst>
                <a:ext uri="{FF2B5EF4-FFF2-40B4-BE49-F238E27FC236}">
                  <a16:creationId xmlns:a16="http://schemas.microsoft.com/office/drawing/2014/main" id="{F3E10842-BEE1-8BA7-4981-3FEA27850EC0}"/>
                </a:ext>
              </a:extLst>
            </p:cNvPr>
            <p:cNvPicPr>
              <a:picLocks noChangeAspect="1"/>
            </p:cNvPicPr>
            <p:nvPr/>
          </p:nvPicPr>
          <p:blipFill>
            <a:blip r:embed="rId13">
              <a:alphaModFix/>
              <a:extLst>
                <a:ext uri="{28A0092B-C50C-407E-A947-70E740481C1C}">
                  <a14:useLocalDpi xmlns:a14="http://schemas.microsoft.com/office/drawing/2010/main" val="0"/>
                </a:ext>
              </a:extLst>
            </a:blip>
            <a:stretch>
              <a:fillRect/>
            </a:stretch>
          </p:blipFill>
          <p:spPr>
            <a:xfrm flipH="1">
              <a:off x="10073675" y="5476981"/>
              <a:ext cx="5108378" cy="2128163"/>
            </a:xfrm>
            <a:prstGeom prst="rect">
              <a:avLst/>
            </a:prstGeom>
          </p:spPr>
        </p:pic>
        <p:pic>
          <p:nvPicPr>
            <p:cNvPr id="9" name="Picture 8" descr="A white cloud on a black background&#10;&#10;Description automatically generated">
              <a:extLst>
                <a:ext uri="{FF2B5EF4-FFF2-40B4-BE49-F238E27FC236}">
                  <a16:creationId xmlns:a16="http://schemas.microsoft.com/office/drawing/2014/main" id="{08BBAF0D-8A0D-C6CF-8543-D2B661FCF898}"/>
                </a:ext>
              </a:extLst>
            </p:cNvPr>
            <p:cNvPicPr>
              <a:picLocks noChangeAspect="1"/>
            </p:cNvPicPr>
            <p:nvPr/>
          </p:nvPicPr>
          <p:blipFill>
            <a:blip r:embed="rId13">
              <a:alphaModFix amt="50000"/>
              <a:extLst>
                <a:ext uri="{28A0092B-C50C-407E-A947-70E740481C1C}">
                  <a14:useLocalDpi xmlns:a14="http://schemas.microsoft.com/office/drawing/2010/main" val="0"/>
                </a:ext>
              </a:extLst>
            </a:blip>
            <a:stretch>
              <a:fillRect/>
            </a:stretch>
          </p:blipFill>
          <p:spPr>
            <a:xfrm>
              <a:off x="1961189" y="5714335"/>
              <a:ext cx="3671953" cy="1529745"/>
            </a:xfrm>
            <a:prstGeom prst="rect">
              <a:avLst/>
            </a:prstGeom>
          </p:spPr>
        </p:pic>
        <p:pic>
          <p:nvPicPr>
            <p:cNvPr id="12" name="Picture 11" descr="A white cloud on a black background&#10;&#10;Description automatically generated">
              <a:extLst>
                <a:ext uri="{FF2B5EF4-FFF2-40B4-BE49-F238E27FC236}">
                  <a16:creationId xmlns:a16="http://schemas.microsoft.com/office/drawing/2014/main" id="{CBE2CD6D-6F9C-3665-9265-E191DC0F1565}"/>
                </a:ext>
              </a:extLst>
            </p:cNvPr>
            <p:cNvPicPr>
              <a:picLocks noChangeAspect="1"/>
            </p:cNvPicPr>
            <p:nvPr/>
          </p:nvPicPr>
          <p:blipFill>
            <a:blip r:embed="rId13">
              <a:alphaModFix amt="50000"/>
              <a:extLst>
                <a:ext uri="{28A0092B-C50C-407E-A947-70E740481C1C}">
                  <a14:useLocalDpi xmlns:a14="http://schemas.microsoft.com/office/drawing/2010/main" val="0"/>
                </a:ext>
              </a:extLst>
            </a:blip>
            <a:stretch>
              <a:fillRect/>
            </a:stretch>
          </p:blipFill>
          <p:spPr>
            <a:xfrm>
              <a:off x="-126111" y="5776191"/>
              <a:ext cx="3671953" cy="1529745"/>
            </a:xfrm>
            <a:prstGeom prst="rect">
              <a:avLst/>
            </a:prstGeom>
          </p:spPr>
        </p:pic>
        <p:pic>
          <p:nvPicPr>
            <p:cNvPr id="14" name="Picture 13" descr="A white cloud on a black background&#10;&#10;Description automatically generated">
              <a:extLst>
                <a:ext uri="{FF2B5EF4-FFF2-40B4-BE49-F238E27FC236}">
                  <a16:creationId xmlns:a16="http://schemas.microsoft.com/office/drawing/2014/main" id="{6D591065-F0BF-45ED-1220-C8B99A5296E6}"/>
                </a:ext>
              </a:extLst>
            </p:cNvPr>
            <p:cNvPicPr>
              <a:picLocks noChangeAspect="1"/>
            </p:cNvPicPr>
            <p:nvPr/>
          </p:nvPicPr>
          <p:blipFill>
            <a:blip r:embed="rId13">
              <a:alphaModFix amt="50000"/>
              <a:extLst>
                <a:ext uri="{28A0092B-C50C-407E-A947-70E740481C1C}">
                  <a14:useLocalDpi xmlns:a14="http://schemas.microsoft.com/office/drawing/2010/main" val="0"/>
                </a:ext>
              </a:extLst>
            </a:blip>
            <a:stretch>
              <a:fillRect/>
            </a:stretch>
          </p:blipFill>
          <p:spPr>
            <a:xfrm flipH="1">
              <a:off x="5504786" y="5852891"/>
              <a:ext cx="3671953" cy="1529745"/>
            </a:xfrm>
            <a:prstGeom prst="rect">
              <a:avLst/>
            </a:prstGeom>
          </p:spPr>
        </p:pic>
        <p:pic>
          <p:nvPicPr>
            <p:cNvPr id="15" name="Picture 14" descr="A white cloud on a black background&#10;&#10;Description automatically generated">
              <a:extLst>
                <a:ext uri="{FF2B5EF4-FFF2-40B4-BE49-F238E27FC236}">
                  <a16:creationId xmlns:a16="http://schemas.microsoft.com/office/drawing/2014/main" id="{E836FF01-CA4A-0A99-CA15-9D827984F4C4}"/>
                </a:ext>
              </a:extLst>
            </p:cNvPr>
            <p:cNvPicPr>
              <a:picLocks noChangeAspect="1"/>
            </p:cNvPicPr>
            <p:nvPr/>
          </p:nvPicPr>
          <p:blipFill>
            <a:blip r:embed="rId13">
              <a:alphaModFix amt="50000"/>
              <a:extLst>
                <a:ext uri="{28A0092B-C50C-407E-A947-70E740481C1C}">
                  <a14:useLocalDpi xmlns:a14="http://schemas.microsoft.com/office/drawing/2010/main" val="0"/>
                </a:ext>
              </a:extLst>
            </a:blip>
            <a:stretch>
              <a:fillRect/>
            </a:stretch>
          </p:blipFill>
          <p:spPr>
            <a:xfrm>
              <a:off x="588155" y="5782502"/>
              <a:ext cx="3671953" cy="1529745"/>
            </a:xfrm>
            <a:prstGeom prst="rect">
              <a:avLst/>
            </a:prstGeom>
          </p:spPr>
        </p:pic>
        <p:pic>
          <p:nvPicPr>
            <p:cNvPr id="17" name="Picture 16" descr="A white cloud on a black background&#10;&#10;Description automatically generated">
              <a:extLst>
                <a:ext uri="{FF2B5EF4-FFF2-40B4-BE49-F238E27FC236}">
                  <a16:creationId xmlns:a16="http://schemas.microsoft.com/office/drawing/2014/main" id="{2B877D2A-D65B-A1B6-6224-EE679A3BA595}"/>
                </a:ext>
              </a:extLst>
            </p:cNvPr>
            <p:cNvPicPr>
              <a:picLocks noChangeAspect="1"/>
            </p:cNvPicPr>
            <p:nvPr/>
          </p:nvPicPr>
          <p:blipFill>
            <a:blip r:embed="rId13">
              <a:alphaModFix amt="50000"/>
              <a:extLst>
                <a:ext uri="{28A0092B-C50C-407E-A947-70E740481C1C}">
                  <a14:useLocalDpi xmlns:a14="http://schemas.microsoft.com/office/drawing/2010/main" val="0"/>
                </a:ext>
              </a:extLst>
            </a:blip>
            <a:stretch>
              <a:fillRect/>
            </a:stretch>
          </p:blipFill>
          <p:spPr>
            <a:xfrm>
              <a:off x="5707055" y="5597495"/>
              <a:ext cx="3671953" cy="1529745"/>
            </a:xfrm>
            <a:prstGeom prst="rect">
              <a:avLst/>
            </a:prstGeom>
          </p:spPr>
        </p:pic>
        <p:pic>
          <p:nvPicPr>
            <p:cNvPr id="22" name="Picture 21" descr="A white cloud on a black background&#10;&#10;Description automatically generated">
              <a:extLst>
                <a:ext uri="{FF2B5EF4-FFF2-40B4-BE49-F238E27FC236}">
                  <a16:creationId xmlns:a16="http://schemas.microsoft.com/office/drawing/2014/main" id="{C98E5262-45FF-730B-646B-B2F0E7384439}"/>
                </a:ext>
              </a:extLst>
            </p:cNvPr>
            <p:cNvPicPr>
              <a:picLocks noChangeAspect="1"/>
            </p:cNvPicPr>
            <p:nvPr/>
          </p:nvPicPr>
          <p:blipFill>
            <a:blip r:embed="rId13">
              <a:alphaModFix/>
              <a:extLst>
                <a:ext uri="{28A0092B-C50C-407E-A947-70E740481C1C}">
                  <a14:useLocalDpi xmlns:a14="http://schemas.microsoft.com/office/drawing/2010/main" val="0"/>
                </a:ext>
              </a:extLst>
            </a:blip>
            <a:stretch>
              <a:fillRect/>
            </a:stretch>
          </p:blipFill>
          <p:spPr>
            <a:xfrm>
              <a:off x="3215505" y="5768795"/>
              <a:ext cx="3737760" cy="1557160"/>
            </a:xfrm>
            <a:prstGeom prst="rect">
              <a:avLst/>
            </a:prstGeom>
          </p:spPr>
        </p:pic>
        <p:pic>
          <p:nvPicPr>
            <p:cNvPr id="24" name="Picture 23" descr="A white cloud on a black background&#10;&#10;Description automatically generated">
              <a:extLst>
                <a:ext uri="{FF2B5EF4-FFF2-40B4-BE49-F238E27FC236}">
                  <a16:creationId xmlns:a16="http://schemas.microsoft.com/office/drawing/2014/main" id="{5AB7EB47-25C0-BFCA-1175-F76D4D6ACCB8}"/>
                </a:ext>
              </a:extLst>
            </p:cNvPr>
            <p:cNvPicPr>
              <a:picLocks noChangeAspect="1"/>
            </p:cNvPicPr>
            <p:nvPr/>
          </p:nvPicPr>
          <p:blipFill>
            <a:blip r:embed="rId13">
              <a:alphaModFix/>
              <a:extLst>
                <a:ext uri="{28A0092B-C50C-407E-A947-70E740481C1C}">
                  <a14:useLocalDpi xmlns:a14="http://schemas.microsoft.com/office/drawing/2010/main" val="0"/>
                </a:ext>
              </a:extLst>
            </a:blip>
            <a:stretch>
              <a:fillRect/>
            </a:stretch>
          </p:blipFill>
          <p:spPr>
            <a:xfrm>
              <a:off x="7351448" y="5740319"/>
              <a:ext cx="3737760" cy="1557160"/>
            </a:xfrm>
            <a:prstGeom prst="rect">
              <a:avLst/>
            </a:prstGeom>
          </p:spPr>
        </p:pic>
      </p:grpSp>
      <p:pic>
        <p:nvPicPr>
          <p:cNvPr id="27" name="Picture 26">
            <a:extLst>
              <a:ext uri="{FF2B5EF4-FFF2-40B4-BE49-F238E27FC236}">
                <a16:creationId xmlns:a16="http://schemas.microsoft.com/office/drawing/2014/main" id="{45DA3FDB-EE04-BCBB-8422-0A73E1F8B9B4}"/>
              </a:ext>
            </a:extLst>
          </p:cNvPr>
          <p:cNvPicPr>
            <a:picLocks noChangeAspect="1"/>
          </p:cNvPicPr>
          <p:nvPr/>
        </p:nvPicPr>
        <p:blipFill>
          <a:blip r:embed="rId14">
            <a:extLst>
              <a:ext uri="{28A0092B-C50C-407E-A947-70E740481C1C}">
                <a14:useLocalDpi xmlns:a14="http://schemas.microsoft.com/office/drawing/2010/main" val="0"/>
              </a:ext>
            </a:extLst>
          </a:blip>
          <a:srcRect l="840" r="748" b="50894"/>
          <a:stretch/>
        </p:blipFill>
        <p:spPr>
          <a:xfrm>
            <a:off x="0" y="5287189"/>
            <a:ext cx="12192000" cy="1562083"/>
          </a:xfrm>
          <a:prstGeom prst="rect">
            <a:avLst/>
          </a:prstGeom>
        </p:spPr>
      </p:pic>
    </p:spTree>
    <p:extLst>
      <p:ext uri="{BB962C8B-B14F-4D97-AF65-F5344CB8AC3E}">
        <p14:creationId xmlns:p14="http://schemas.microsoft.com/office/powerpoint/2010/main" val="22472414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autoRev="1" fill="hold" nodeType="withEffect">
                                  <p:stCondLst>
                                    <p:cond delay="0"/>
                                  </p:stCondLst>
                                  <p:childTnLst>
                                    <p:animRot by="21600000">
                                      <p:cBhvr>
                                        <p:cTn id="6" dur="130000" fill="hold"/>
                                        <p:tgtEl>
                                          <p:spTgt spid="1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and orange background&#10;&#10;Description automatically generated">
            <a:extLst>
              <a:ext uri="{FF2B5EF4-FFF2-40B4-BE49-F238E27FC236}">
                <a16:creationId xmlns:a16="http://schemas.microsoft.com/office/drawing/2014/main" id="{05465B8A-4C45-3F75-E5B0-FE52C0526977}"/>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grpSp>
        <p:nvGrpSpPr>
          <p:cNvPr id="4" name="Group 3">
            <a:extLst>
              <a:ext uri="{FF2B5EF4-FFF2-40B4-BE49-F238E27FC236}">
                <a16:creationId xmlns:a16="http://schemas.microsoft.com/office/drawing/2014/main" id="{0D0F2218-2A54-DBBA-9B70-39DD1605DD01}"/>
              </a:ext>
            </a:extLst>
          </p:cNvPr>
          <p:cNvGrpSpPr/>
          <p:nvPr/>
        </p:nvGrpSpPr>
        <p:grpSpPr>
          <a:xfrm rot="20386479">
            <a:off x="-4499032" y="7556505"/>
            <a:ext cx="4342818" cy="1692554"/>
            <a:chOff x="-941909" y="7844858"/>
            <a:chExt cx="11424039" cy="4452366"/>
          </a:xfrm>
        </p:grpSpPr>
        <p:pic>
          <p:nvPicPr>
            <p:cNvPr id="6" name="Picture 5" descr="A brown and black graphic of a bird&#10;&#10;Description automatically generated">
              <a:extLst>
                <a:ext uri="{FF2B5EF4-FFF2-40B4-BE49-F238E27FC236}">
                  <a16:creationId xmlns:a16="http://schemas.microsoft.com/office/drawing/2014/main" id="{059A17C4-B1AA-0871-7733-6B0564D75361}"/>
                </a:ext>
              </a:extLst>
            </p:cNvPr>
            <p:cNvPicPr>
              <a:picLocks noChangeAspect="1"/>
            </p:cNvPicPr>
            <p:nvPr/>
          </p:nvPicPr>
          <p:blipFill>
            <a:blip r:embed="rId4">
              <a:alphaModFix amt="0"/>
              <a:extLst>
                <a:ext uri="{28A0092B-C50C-407E-A947-70E740481C1C}">
                  <a14:useLocalDpi xmlns:a14="http://schemas.microsoft.com/office/drawing/2010/main" val="0"/>
                </a:ext>
              </a:extLst>
            </a:blip>
            <a:stretch>
              <a:fillRect/>
            </a:stretch>
          </p:blipFill>
          <p:spPr>
            <a:xfrm>
              <a:off x="3519216" y="9078391"/>
              <a:ext cx="6962914" cy="3218833"/>
            </a:xfrm>
            <a:prstGeom prst="rect">
              <a:avLst/>
            </a:prstGeom>
          </p:spPr>
        </p:pic>
        <p:pic>
          <p:nvPicPr>
            <p:cNvPr id="8" name="Picture 7" descr="A brown and black graphic of a bird&#10;&#10;Description automatically generated">
              <a:extLst>
                <a:ext uri="{FF2B5EF4-FFF2-40B4-BE49-F238E27FC236}">
                  <a16:creationId xmlns:a16="http://schemas.microsoft.com/office/drawing/2014/main" id="{59FAF06B-2782-16CF-2E72-597109ED932F}"/>
                </a:ext>
              </a:extLst>
            </p:cNvPr>
            <p:cNvPicPr>
              <a:picLocks noChangeAspect="1"/>
            </p:cNvPicPr>
            <p:nvPr/>
          </p:nvPicPr>
          <p:blipFill>
            <a:blip r:embed="rId4" cstate="hqprint">
              <a:alphaModFix amt="0"/>
              <a:extLst>
                <a:ext uri="{28A0092B-C50C-407E-A947-70E740481C1C}">
                  <a14:useLocalDpi xmlns:a14="http://schemas.microsoft.com/office/drawing/2010/main" val="0"/>
                </a:ext>
              </a:extLst>
            </a:blip>
            <a:stretch>
              <a:fillRect/>
            </a:stretch>
          </p:blipFill>
          <p:spPr>
            <a:xfrm>
              <a:off x="-941909" y="10009197"/>
              <a:ext cx="2671936" cy="1235190"/>
            </a:xfrm>
            <a:prstGeom prst="rect">
              <a:avLst/>
            </a:prstGeom>
          </p:spPr>
        </p:pic>
        <p:pic>
          <p:nvPicPr>
            <p:cNvPr id="9" name="Picture 8" descr="A brown and black graphic of a bird&#10;&#10;Description automatically generated">
              <a:extLst>
                <a:ext uri="{FF2B5EF4-FFF2-40B4-BE49-F238E27FC236}">
                  <a16:creationId xmlns:a16="http://schemas.microsoft.com/office/drawing/2014/main" id="{C270C4DD-7FC0-D6F8-C2EB-C20D6C608418}"/>
                </a:ext>
              </a:extLst>
            </p:cNvPr>
            <p:cNvPicPr>
              <a:picLocks noChangeAspect="1"/>
            </p:cNvPicPr>
            <p:nvPr/>
          </p:nvPicPr>
          <p:blipFill>
            <a:blip r:embed="rId4">
              <a:alphaModFix amt="0"/>
              <a:extLst>
                <a:ext uri="{28A0092B-C50C-407E-A947-70E740481C1C}">
                  <a14:useLocalDpi xmlns:a14="http://schemas.microsoft.com/office/drawing/2010/main" val="0"/>
                </a:ext>
              </a:extLst>
            </a:blip>
            <a:stretch>
              <a:fillRect/>
            </a:stretch>
          </p:blipFill>
          <p:spPr>
            <a:xfrm>
              <a:off x="1928166" y="7844858"/>
              <a:ext cx="3883073" cy="1795076"/>
            </a:xfrm>
            <a:prstGeom prst="rect">
              <a:avLst/>
            </a:prstGeom>
          </p:spPr>
        </p:pic>
        <p:pic>
          <p:nvPicPr>
            <p:cNvPr id="10" name="Picture 9" descr="A brown and black graphic of a bird&#10;&#10;Description automatically generated">
              <a:extLst>
                <a:ext uri="{FF2B5EF4-FFF2-40B4-BE49-F238E27FC236}">
                  <a16:creationId xmlns:a16="http://schemas.microsoft.com/office/drawing/2014/main" id="{C58C318C-A227-41C2-6EAE-08465DBD5678}"/>
                </a:ext>
              </a:extLst>
            </p:cNvPr>
            <p:cNvPicPr>
              <a:picLocks noChangeAspect="1"/>
            </p:cNvPicPr>
            <p:nvPr/>
          </p:nvPicPr>
          <p:blipFill>
            <a:blip r:embed="rId5" cstate="hqprint">
              <a:alphaModFix amt="0"/>
              <a:extLst>
                <a:ext uri="{28A0092B-C50C-407E-A947-70E740481C1C}">
                  <a14:useLocalDpi xmlns:a14="http://schemas.microsoft.com/office/drawing/2010/main" val="0"/>
                </a:ext>
              </a:extLst>
            </a:blip>
            <a:stretch>
              <a:fillRect/>
            </a:stretch>
          </p:blipFill>
          <p:spPr>
            <a:xfrm>
              <a:off x="1491387" y="11196984"/>
              <a:ext cx="1676144" cy="774852"/>
            </a:xfrm>
            <a:prstGeom prst="rect">
              <a:avLst/>
            </a:prstGeom>
          </p:spPr>
        </p:pic>
      </p:grpSp>
      <p:pic>
        <p:nvPicPr>
          <p:cNvPr id="13" name="Cờ Đảng" descr="A red and black background&#10;&#10;Description automatically generated">
            <a:extLst>
              <a:ext uri="{FF2B5EF4-FFF2-40B4-BE49-F238E27FC236}">
                <a16:creationId xmlns:a16="http://schemas.microsoft.com/office/drawing/2014/main" id="{AA616C26-E555-AAB5-0A7E-2A3A0C1CF519}"/>
              </a:ext>
            </a:extLst>
          </p:cNvPr>
          <p:cNvPicPr>
            <a:picLocks noChangeAspect="1"/>
          </p:cNvPicPr>
          <p:nvPr/>
        </p:nvPicPr>
        <p:blipFill rotWithShape="1">
          <a:blip r:embed="rId6">
            <a:alphaModFix amt="0"/>
            <a:extLst>
              <a:ext uri="{28A0092B-C50C-407E-A947-70E740481C1C}">
                <a14:useLocalDpi xmlns:a14="http://schemas.microsoft.com/office/drawing/2010/main" val="0"/>
              </a:ext>
            </a:extLst>
          </a:blip>
          <a:srcRect b="4250"/>
          <a:stretch/>
        </p:blipFill>
        <p:spPr>
          <a:xfrm>
            <a:off x="-7833570" y="1009620"/>
            <a:ext cx="11037884" cy="8373196"/>
          </a:xfrm>
          <a:prstGeom prst="rect">
            <a:avLst/>
          </a:prstGeom>
        </p:spPr>
      </p:pic>
      <p:pic>
        <p:nvPicPr>
          <p:cNvPr id="3" name="Picture 2" descr="A white and orange striped surface&#10;&#10;Description automatically generated">
            <a:extLst>
              <a:ext uri="{FF2B5EF4-FFF2-40B4-BE49-F238E27FC236}">
                <a16:creationId xmlns:a16="http://schemas.microsoft.com/office/drawing/2014/main" id="{CADE8DC9-4906-5C47-370C-071A6546123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99" y="0"/>
            <a:ext cx="12184602" cy="6858000"/>
          </a:xfrm>
          <a:prstGeom prst="rect">
            <a:avLst/>
          </a:prstGeom>
        </p:spPr>
      </p:pic>
      <p:pic>
        <p:nvPicPr>
          <p:cNvPr id="24" name="Picture 23" descr="A circular pattern with animals and symbols&#10;&#10;Description automatically generated">
            <a:extLst>
              <a:ext uri="{FF2B5EF4-FFF2-40B4-BE49-F238E27FC236}">
                <a16:creationId xmlns:a16="http://schemas.microsoft.com/office/drawing/2014/main" id="{64A45422-4132-5F2C-5740-B9971ABD9BDE}"/>
              </a:ext>
            </a:extLst>
          </p:cNvPr>
          <p:cNvPicPr>
            <a:picLocks noChangeAspect="1"/>
          </p:cNvPicPr>
          <p:nvPr/>
        </p:nvPicPr>
        <p:blipFill rotWithShape="1">
          <a:blip r:embed="rId8">
            <a:extLst>
              <a:ext uri="{28A0092B-C50C-407E-A947-70E740481C1C}">
                <a14:useLocalDpi xmlns:a14="http://schemas.microsoft.com/office/drawing/2010/main" val="0"/>
              </a:ext>
            </a:extLst>
          </a:blip>
          <a:srcRect t="68601" r="6184"/>
          <a:stretch/>
        </p:blipFill>
        <p:spPr>
          <a:xfrm>
            <a:off x="3170394" y="0"/>
            <a:ext cx="9014208" cy="3026973"/>
          </a:xfrm>
          <a:prstGeom prst="rect">
            <a:avLst/>
          </a:prstGeom>
        </p:spPr>
      </p:pic>
      <p:pic>
        <p:nvPicPr>
          <p:cNvPr id="5" name="Picture 4" descr="A red flag with a yellow star&#10;&#10;Description automatically generated">
            <a:extLst>
              <a:ext uri="{FF2B5EF4-FFF2-40B4-BE49-F238E27FC236}">
                <a16:creationId xmlns:a16="http://schemas.microsoft.com/office/drawing/2014/main" id="{286B925D-3C8F-4ECB-36E1-8BD5F1D0E8C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6504" y="0"/>
            <a:ext cx="4972050" cy="6858000"/>
          </a:xfrm>
          <a:prstGeom prst="rect">
            <a:avLst/>
          </a:prstGeom>
          <a:effectLst>
            <a:outerShdw blurRad="50800" dist="38100" dir="2700000" algn="tl" rotWithShape="0">
              <a:prstClr val="black">
                <a:alpha val="40000"/>
              </a:prstClr>
            </a:outerShdw>
          </a:effectLst>
        </p:spPr>
      </p:pic>
      <p:pic>
        <p:nvPicPr>
          <p:cNvPr id="7" name="Picture 6" descr="A group of people with guns&#10;&#10;Description automatically generated">
            <a:extLst>
              <a:ext uri="{FF2B5EF4-FFF2-40B4-BE49-F238E27FC236}">
                <a16:creationId xmlns:a16="http://schemas.microsoft.com/office/drawing/2014/main" id="{BAA3C9C7-1888-22C7-AB3E-075233FC949B}"/>
              </a:ext>
            </a:extLst>
          </p:cNvPr>
          <p:cNvPicPr>
            <a:picLocks noChangeAspect="1"/>
          </p:cNvPicPr>
          <p:nvPr/>
        </p:nvPicPr>
        <p:blipFill>
          <a:blip r:embed="rId10" cstate="hqprint">
            <a:extLst>
              <a:ext uri="{28A0092B-C50C-407E-A947-70E740481C1C}">
                <a14:useLocalDpi xmlns:a14="http://schemas.microsoft.com/office/drawing/2010/main" val="0"/>
              </a:ext>
            </a:extLst>
          </a:blip>
          <a:stretch>
            <a:fillRect/>
          </a:stretch>
        </p:blipFill>
        <p:spPr>
          <a:xfrm>
            <a:off x="-29028" y="2658876"/>
            <a:ext cx="3962400" cy="3821600"/>
          </a:xfrm>
          <a:prstGeom prst="rect">
            <a:avLst/>
          </a:prstGeom>
          <a:effectLst>
            <a:outerShdw blurRad="38100" dist="25400" dir="2700000" algn="tl" rotWithShape="0">
              <a:prstClr val="black">
                <a:alpha val="40000"/>
              </a:prstClr>
            </a:outerShdw>
          </a:effectLst>
        </p:spPr>
      </p:pic>
      <p:pic>
        <p:nvPicPr>
          <p:cNvPr id="19" name="Picture 18" descr="A black and white image of a city&#10;&#10;Description automatically generated">
            <a:extLst>
              <a:ext uri="{FF2B5EF4-FFF2-40B4-BE49-F238E27FC236}">
                <a16:creationId xmlns:a16="http://schemas.microsoft.com/office/drawing/2014/main" id="{23444AF0-E2A7-CC40-7D00-5251E967A620}"/>
              </a:ext>
            </a:extLst>
          </p:cNvPr>
          <p:cNvPicPr>
            <a:picLocks noChangeAspect="1"/>
          </p:cNvPicPr>
          <p:nvPr/>
        </p:nvPicPr>
        <p:blipFill>
          <a:blip r:embed="rId11">
            <a:alphaModFix/>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2797200" y="4798867"/>
            <a:ext cx="9228027" cy="2241700"/>
          </a:xfrm>
          <a:prstGeom prst="rect">
            <a:avLst/>
          </a:prstGeom>
        </p:spPr>
      </p:pic>
      <p:pic>
        <p:nvPicPr>
          <p:cNvPr id="11" name="Picture 10" descr="A red fabric in the air&#10;&#10;Description automatically generated">
            <a:extLst>
              <a:ext uri="{FF2B5EF4-FFF2-40B4-BE49-F238E27FC236}">
                <a16:creationId xmlns:a16="http://schemas.microsoft.com/office/drawing/2014/main" id="{AE70BDFF-E0D9-CB1C-2EEB-A180A5B147FB}"/>
              </a:ext>
            </a:extLst>
          </p:cNvPr>
          <p:cNvPicPr>
            <a:picLocks noChangeAspect="1"/>
          </p:cNvPicPr>
          <p:nvPr/>
        </p:nvPicPr>
        <p:blipFill rotWithShape="1">
          <a:blip r:embed="rId12">
            <a:extLst>
              <a:ext uri="{28A0092B-C50C-407E-A947-70E740481C1C}">
                <a14:useLocalDpi xmlns:a14="http://schemas.microsoft.com/office/drawing/2010/main" val="0"/>
              </a:ext>
            </a:extLst>
          </a:blip>
          <a:srcRect l="15096" t="32500" b="43467"/>
          <a:stretch/>
        </p:blipFill>
        <p:spPr>
          <a:xfrm>
            <a:off x="0" y="5581651"/>
            <a:ext cx="5236317" cy="1276350"/>
          </a:xfrm>
          <a:prstGeom prst="rect">
            <a:avLst/>
          </a:prstGeom>
          <a:effectLst>
            <a:outerShdw blurRad="50800" dist="38100" dir="13500000" algn="br" rotWithShape="0">
              <a:prstClr val="black">
                <a:alpha val="40000"/>
              </a:prstClr>
            </a:outerShdw>
          </a:effectLst>
        </p:spPr>
      </p:pic>
      <p:grpSp>
        <p:nvGrpSpPr>
          <p:cNvPr id="18" name="Group 17">
            <a:extLst>
              <a:ext uri="{FF2B5EF4-FFF2-40B4-BE49-F238E27FC236}">
                <a16:creationId xmlns:a16="http://schemas.microsoft.com/office/drawing/2014/main" id="{56889520-70FD-06E6-DC17-F0DD16A5298A}"/>
              </a:ext>
            </a:extLst>
          </p:cNvPr>
          <p:cNvGrpSpPr/>
          <p:nvPr/>
        </p:nvGrpSpPr>
        <p:grpSpPr>
          <a:xfrm>
            <a:off x="9348162" y="288387"/>
            <a:ext cx="2193547" cy="878057"/>
            <a:chOff x="685800" y="558431"/>
            <a:chExt cx="2193547" cy="878057"/>
          </a:xfrm>
        </p:grpSpPr>
        <p:grpSp>
          <p:nvGrpSpPr>
            <p:cNvPr id="21" name="Group 20">
              <a:extLst>
                <a:ext uri="{FF2B5EF4-FFF2-40B4-BE49-F238E27FC236}">
                  <a16:creationId xmlns:a16="http://schemas.microsoft.com/office/drawing/2014/main" id="{042A9F71-810D-69C2-2F9A-0FE1A5354C40}"/>
                </a:ext>
              </a:extLst>
            </p:cNvPr>
            <p:cNvGrpSpPr/>
            <p:nvPr/>
          </p:nvGrpSpPr>
          <p:grpSpPr>
            <a:xfrm>
              <a:off x="685800" y="558431"/>
              <a:ext cx="2193547" cy="878057"/>
              <a:chOff x="4762196" y="2546149"/>
              <a:chExt cx="4411048" cy="1765702"/>
            </a:xfrm>
          </p:grpSpPr>
          <p:pic>
            <p:nvPicPr>
              <p:cNvPr id="27" name="Picture 26" descr="A red flag with a yellow symbol&#10;&#10;Description automatically generated">
                <a:extLst>
                  <a:ext uri="{FF2B5EF4-FFF2-40B4-BE49-F238E27FC236}">
                    <a16:creationId xmlns:a16="http://schemas.microsoft.com/office/drawing/2014/main" id="{B5331659-64ED-7718-3172-4B95CC78F888}"/>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762196" y="2552500"/>
                <a:ext cx="2667608" cy="1752999"/>
              </a:xfrm>
              <a:prstGeom prst="rect">
                <a:avLst/>
              </a:prstGeom>
            </p:spPr>
          </p:pic>
          <p:pic>
            <p:nvPicPr>
              <p:cNvPr id="28" name="Picture 27" descr="A red flag with a yellow star&#10;&#10;Description automatically generated">
                <a:extLst>
                  <a:ext uri="{FF2B5EF4-FFF2-40B4-BE49-F238E27FC236}">
                    <a16:creationId xmlns:a16="http://schemas.microsoft.com/office/drawing/2014/main" id="{6D10F30E-E4CE-D820-1886-A4FDE0C1BAC5}"/>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505636" y="2546149"/>
                <a:ext cx="2667608" cy="1765702"/>
              </a:xfrm>
              <a:prstGeom prst="rect">
                <a:avLst/>
              </a:prstGeom>
            </p:spPr>
          </p:pic>
        </p:grpSp>
        <p:grpSp>
          <p:nvGrpSpPr>
            <p:cNvPr id="22" name="Group 21">
              <a:extLst>
                <a:ext uri="{FF2B5EF4-FFF2-40B4-BE49-F238E27FC236}">
                  <a16:creationId xmlns:a16="http://schemas.microsoft.com/office/drawing/2014/main" id="{07EC3F7A-5E27-5553-F465-2B9485D65F5A}"/>
                </a:ext>
              </a:extLst>
            </p:cNvPr>
            <p:cNvGrpSpPr/>
            <p:nvPr/>
          </p:nvGrpSpPr>
          <p:grpSpPr>
            <a:xfrm>
              <a:off x="685800" y="558431"/>
              <a:ext cx="2193547" cy="878057"/>
              <a:chOff x="4762196" y="2546149"/>
              <a:chExt cx="4411048" cy="1765702"/>
            </a:xfrm>
          </p:grpSpPr>
          <p:pic>
            <p:nvPicPr>
              <p:cNvPr id="25" name="Picture 24" descr="A red flag with a yellow symbol&#10;&#10;Description automatically generated">
                <a:extLst>
                  <a:ext uri="{FF2B5EF4-FFF2-40B4-BE49-F238E27FC236}">
                    <a16:creationId xmlns:a16="http://schemas.microsoft.com/office/drawing/2014/main" id="{5102BB63-D425-EE87-1E2A-918CB03C647A}"/>
                  </a:ext>
                </a:extLst>
              </p:cNvPr>
              <p:cNvPicPr>
                <a:picLocks noChangeAspect="1"/>
              </p:cNvPicPr>
              <p:nvPr/>
            </p:nvPicPr>
            <p:blipFill>
              <a:blip r:embed="rId13">
                <a:alphaModFix amt="0"/>
                <a:extLst>
                  <a:ext uri="{28A0092B-C50C-407E-A947-70E740481C1C}">
                    <a14:useLocalDpi xmlns:a14="http://schemas.microsoft.com/office/drawing/2010/main" val="0"/>
                  </a:ext>
                </a:extLst>
              </a:blip>
              <a:stretch>
                <a:fillRect/>
              </a:stretch>
            </p:blipFill>
            <p:spPr>
              <a:xfrm>
                <a:off x="4762196" y="2552499"/>
                <a:ext cx="2667608" cy="1752999"/>
              </a:xfrm>
              <a:prstGeom prst="rect">
                <a:avLst/>
              </a:prstGeom>
            </p:spPr>
          </p:pic>
          <p:pic>
            <p:nvPicPr>
              <p:cNvPr id="26" name="Picture 25" descr="A red flag with a yellow star&#10;&#10;Description automatically generated">
                <a:extLst>
                  <a:ext uri="{FF2B5EF4-FFF2-40B4-BE49-F238E27FC236}">
                    <a16:creationId xmlns:a16="http://schemas.microsoft.com/office/drawing/2014/main" id="{50864D1D-8E76-4D49-E286-9F468BFEB578}"/>
                  </a:ext>
                </a:extLst>
              </p:cNvPr>
              <p:cNvPicPr>
                <a:picLocks noChangeAspect="1"/>
              </p:cNvPicPr>
              <p:nvPr/>
            </p:nvPicPr>
            <p:blipFill>
              <a:blip r:embed="rId14">
                <a:alphaModFix amt="0"/>
                <a:extLst>
                  <a:ext uri="{28A0092B-C50C-407E-A947-70E740481C1C}">
                    <a14:useLocalDpi xmlns:a14="http://schemas.microsoft.com/office/drawing/2010/main" val="0"/>
                  </a:ext>
                </a:extLst>
              </a:blip>
              <a:stretch>
                <a:fillRect/>
              </a:stretch>
            </p:blipFill>
            <p:spPr>
              <a:xfrm>
                <a:off x="6505636" y="2546149"/>
                <a:ext cx="2667608" cy="1765702"/>
              </a:xfrm>
              <a:prstGeom prst="rect">
                <a:avLst/>
              </a:prstGeom>
            </p:spPr>
          </p:pic>
        </p:grpSp>
      </p:grpSp>
      <p:sp>
        <p:nvSpPr>
          <p:cNvPr id="20" name="TextBox 19">
            <a:extLst>
              <a:ext uri="{FF2B5EF4-FFF2-40B4-BE49-F238E27FC236}">
                <a16:creationId xmlns:a16="http://schemas.microsoft.com/office/drawing/2014/main" id="{89796B06-D7B1-EE77-8A3F-CD581B199A9A}"/>
              </a:ext>
            </a:extLst>
          </p:cNvPr>
          <p:cNvSpPr txBox="1"/>
          <p:nvPr/>
        </p:nvSpPr>
        <p:spPr>
          <a:xfrm>
            <a:off x="5039596" y="2908088"/>
            <a:ext cx="5275803" cy="938596"/>
          </a:xfrm>
          <a:prstGeom prst="rect">
            <a:avLst/>
          </a:prstGeom>
          <a:noFill/>
          <a:effectLst>
            <a:outerShdw blurRad="25400" dist="12700" dir="2700000" algn="tl" rotWithShape="0">
              <a:prstClr val="black">
                <a:alpha val="40000"/>
              </a:prstClr>
            </a:outerShdw>
          </a:effectLst>
        </p:spPr>
        <p:txBody>
          <a:bodyPr wrap="none" lIns="91440" tIns="45720" rIns="91440" bIns="57600" rtlCol="0">
            <a:spAutoFit/>
          </a:bodyPr>
          <a:lstStyle/>
          <a:p>
            <a:pPr algn="ctr">
              <a:lnSpc>
                <a:spcPct val="82143"/>
              </a:lnSpc>
            </a:pPr>
            <a:r>
              <a:rPr lang="en-US" sz="6500"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THAM </a:t>
            </a:r>
            <a:r>
              <a:rPr lang="en-US" sz="6500"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LUẬN</a:t>
            </a:r>
            <a:endParaRPr lang="en-US" sz="6500"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endParaRPr>
          </a:p>
        </p:txBody>
      </p:sp>
      <p:pic>
        <p:nvPicPr>
          <p:cNvPr id="23" name="Picture 22" descr="A group of white birds in the sky&#10;&#10;Description automatically generated">
            <a:extLst>
              <a:ext uri="{FF2B5EF4-FFF2-40B4-BE49-F238E27FC236}">
                <a16:creationId xmlns:a16="http://schemas.microsoft.com/office/drawing/2014/main" id="{E01FEB91-0789-4BFC-39B2-23F3684AC4D4}"/>
              </a:ext>
            </a:extLst>
          </p:cNvPr>
          <p:cNvPicPr>
            <a:picLocks noChangeAspect="1"/>
          </p:cNvPicPr>
          <p:nvPr/>
        </p:nvPicPr>
        <p:blipFill>
          <a:blip r:embed="rId15">
            <a:biLevel thresh="25000"/>
            <a:extLst>
              <a:ext uri="{28A0092B-C50C-407E-A947-70E740481C1C}">
                <a14:useLocalDpi xmlns:a14="http://schemas.microsoft.com/office/drawing/2010/main" val="0"/>
              </a:ext>
            </a:extLst>
          </a:blip>
          <a:stretch>
            <a:fillRect/>
          </a:stretch>
        </p:blipFill>
        <p:spPr>
          <a:xfrm flipH="1">
            <a:off x="2320462" y="1521549"/>
            <a:ext cx="4103548" cy="1868815"/>
          </a:xfrm>
          <a:prstGeom prst="rect">
            <a:avLst/>
          </a:prstGeom>
          <a:effectLst>
            <a:outerShdw blurRad="38100" dist="25400" dir="13500000" algn="br" rotWithShape="0">
              <a:prstClr val="black">
                <a:alpha val="13000"/>
              </a:prstClr>
            </a:outerShdw>
          </a:effectLst>
        </p:spPr>
      </p:pic>
      <p:sp>
        <p:nvSpPr>
          <p:cNvPr id="12" name="Text">
            <a:extLst>
              <a:ext uri="{FF2B5EF4-FFF2-40B4-BE49-F238E27FC236}">
                <a16:creationId xmlns:a16="http://schemas.microsoft.com/office/drawing/2014/main" id="{DCE61B89-436E-E505-8175-B9419BD4C683}"/>
              </a:ext>
            </a:extLst>
          </p:cNvPr>
          <p:cNvSpPr txBox="1"/>
          <p:nvPr/>
        </p:nvSpPr>
        <p:spPr>
          <a:xfrm>
            <a:off x="8848824" y="1265100"/>
            <a:ext cx="3114956" cy="323165"/>
          </a:xfrm>
          <a:prstGeom prst="rect">
            <a:avLst/>
          </a:prstGeom>
          <a:noFill/>
          <a:effectLst>
            <a:outerShdw blurRad="12700" dist="12700" dir="2700000" algn="tl" rotWithShape="0">
              <a:prstClr val="black">
                <a:alpha val="40000"/>
              </a:prstClr>
            </a:outerShdw>
          </a:effectLst>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500" spc="94" noProof="0">
                <a:solidFill>
                  <a:srgbClr val="EB1C24"/>
                </a:solidFill>
                <a:latin typeface="SVN-Gilroy XBold" panose="00000900000000000000" pitchFamily="50" charset="0"/>
                <a:ea typeface="MiSans Heavy" panose="00000A00000000000000" charset="-122"/>
                <a:cs typeface="MiSans Medium" panose="00000600000000000000" charset="-122"/>
              </a:rPr>
              <a:t>ĐẢNG BỘ BỆNH VIỆN SẢN NHI</a:t>
            </a:r>
            <a:endParaRPr kumimoji="0" lang="zh-CN" altLang="en-US" sz="1500" i="0" u="none" strike="noStrike" kern="1200" cap="none" spc="94" normalizeH="0" baseline="0" noProof="0">
              <a:ln>
                <a:noFill/>
              </a:ln>
              <a:solidFill>
                <a:srgbClr val="EB1C24"/>
              </a:solidFill>
              <a:uLnTx/>
              <a:uFillTx/>
              <a:latin typeface="SVN-Gilroy XBold" panose="00000900000000000000" pitchFamily="50" charset="0"/>
              <a:ea typeface="MiSans Heavy" panose="00000A00000000000000" charset="-122"/>
              <a:cs typeface="MiSans Medium" panose="00000600000000000000" charset="-122"/>
            </a:endParaRPr>
          </a:p>
        </p:txBody>
      </p:sp>
    </p:spTree>
    <p:custDataLst>
      <p:tags r:id="rId1"/>
    </p:custDataLst>
    <p:extLst>
      <p:ext uri="{BB962C8B-B14F-4D97-AF65-F5344CB8AC3E}">
        <p14:creationId xmlns:p14="http://schemas.microsoft.com/office/powerpoint/2010/main" val="17213923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617B4D-56BD-0FB6-BCCE-3A3D8D359852}"/>
            </a:ext>
          </a:extLst>
        </p:cNvPr>
        <p:cNvGrpSpPr/>
        <p:nvPr/>
      </p:nvGrpSpPr>
      <p:grpSpPr>
        <a:xfrm>
          <a:off x="0" y="0"/>
          <a:ext cx="0" cy="0"/>
          <a:chOff x="0" y="0"/>
          <a:chExt cx="0" cy="0"/>
        </a:xfrm>
      </p:grpSpPr>
      <p:pic>
        <p:nvPicPr>
          <p:cNvPr id="12" name="Picture 11" descr="A white and orange striped surface&#10;&#10;Description automatically generated">
            <a:extLst>
              <a:ext uri="{FF2B5EF4-FFF2-40B4-BE49-F238E27FC236}">
                <a16:creationId xmlns:a16="http://schemas.microsoft.com/office/drawing/2014/main" id="{C5CCC93A-1417-058B-8A78-87092C0158F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98" y="0"/>
            <a:ext cx="12184602" cy="6858000"/>
          </a:xfrm>
          <a:prstGeom prst="rect">
            <a:avLst/>
          </a:prstGeom>
        </p:spPr>
      </p:pic>
      <p:pic>
        <p:nvPicPr>
          <p:cNvPr id="6" name="Picture 5" descr="A red flag with a yellow star&#10;&#10;Description automatically generated">
            <a:extLst>
              <a:ext uri="{FF2B5EF4-FFF2-40B4-BE49-F238E27FC236}">
                <a16:creationId xmlns:a16="http://schemas.microsoft.com/office/drawing/2014/main" id="{69E02A0D-9619-456D-F461-00108E45FEC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88083" y="0"/>
            <a:ext cx="4972050" cy="6858000"/>
          </a:xfrm>
          <a:prstGeom prst="rect">
            <a:avLst/>
          </a:prstGeom>
          <a:effectLst>
            <a:outerShdw blurRad="50800" dist="38100" dir="2700000" algn="tl" rotWithShape="0">
              <a:prstClr val="black">
                <a:alpha val="40000"/>
              </a:prstClr>
            </a:outerShdw>
          </a:effectLst>
        </p:spPr>
      </p:pic>
      <p:pic>
        <p:nvPicPr>
          <p:cNvPr id="7" name="Picture 6" descr="A group of people with guns&#10;&#10;Description automatically generated">
            <a:extLst>
              <a:ext uri="{FF2B5EF4-FFF2-40B4-BE49-F238E27FC236}">
                <a16:creationId xmlns:a16="http://schemas.microsoft.com/office/drawing/2014/main" id="{8B18F080-65E0-5BFF-E9BF-FAA69CF598DA}"/>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1118141" y="6456408"/>
            <a:ext cx="762358" cy="735268"/>
          </a:xfrm>
          <a:prstGeom prst="rect">
            <a:avLst/>
          </a:prstGeom>
          <a:effectLst>
            <a:outerShdw blurRad="38100" dist="25400" dir="2700000" algn="tl" rotWithShape="0">
              <a:prstClr val="black">
                <a:alpha val="40000"/>
              </a:prstClr>
            </a:outerShdw>
          </a:effectLst>
        </p:spPr>
      </p:pic>
      <p:pic>
        <p:nvPicPr>
          <p:cNvPr id="8" name="Picture 7" descr="A black and white image of a city&#10;&#10;Description automatically generated">
            <a:extLst>
              <a:ext uri="{FF2B5EF4-FFF2-40B4-BE49-F238E27FC236}">
                <a16:creationId xmlns:a16="http://schemas.microsoft.com/office/drawing/2014/main" id="{B88EAF02-4CFD-8D7B-607E-41AE24EF2EA8}"/>
              </a:ext>
            </a:extLst>
          </p:cNvPr>
          <p:cNvPicPr>
            <a:picLocks noChangeAspect="1"/>
          </p:cNvPicPr>
          <p:nvPr/>
        </p:nvPicPr>
        <p:blipFill>
          <a:blip r:embed="rId7">
            <a:alphaModFix/>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2797200" y="7124576"/>
            <a:ext cx="9228027" cy="2241700"/>
          </a:xfrm>
          <a:prstGeom prst="rect">
            <a:avLst/>
          </a:prstGeom>
        </p:spPr>
      </p:pic>
      <p:pic>
        <p:nvPicPr>
          <p:cNvPr id="10" name="Picture 9" descr="A red fabric in the air&#10;&#10;Description automatically generated">
            <a:extLst>
              <a:ext uri="{FF2B5EF4-FFF2-40B4-BE49-F238E27FC236}">
                <a16:creationId xmlns:a16="http://schemas.microsoft.com/office/drawing/2014/main" id="{FA53DD42-6FAF-EB41-E4C6-73A86500DB6A}"/>
              </a:ext>
            </a:extLst>
          </p:cNvPr>
          <p:cNvPicPr>
            <a:picLocks noChangeAspect="1"/>
          </p:cNvPicPr>
          <p:nvPr/>
        </p:nvPicPr>
        <p:blipFill rotWithShape="1">
          <a:blip r:embed="rId8" cstate="hqprint">
            <a:extLst>
              <a:ext uri="{28A0092B-C50C-407E-A947-70E740481C1C}">
                <a14:useLocalDpi xmlns:a14="http://schemas.microsoft.com/office/drawing/2010/main" val="0"/>
              </a:ext>
            </a:extLst>
          </a:blip>
          <a:srcRect l="15096" t="32500" b="43467"/>
          <a:stretch/>
        </p:blipFill>
        <p:spPr>
          <a:xfrm>
            <a:off x="-1089113" y="7001792"/>
            <a:ext cx="1007457" cy="245567"/>
          </a:xfrm>
          <a:prstGeom prst="rect">
            <a:avLst/>
          </a:prstGeom>
          <a:effectLst>
            <a:outerShdw blurRad="50800" dist="38100" dir="13500000" algn="br" rotWithShape="0">
              <a:prstClr val="black">
                <a:alpha val="40000"/>
              </a:prstClr>
            </a:outerShdw>
          </a:effectLst>
        </p:spPr>
      </p:pic>
      <p:pic>
        <p:nvPicPr>
          <p:cNvPr id="13" name="Picture 12" descr="A red fabric in the air&#10;&#10;Description automatically generated">
            <a:extLst>
              <a:ext uri="{FF2B5EF4-FFF2-40B4-BE49-F238E27FC236}">
                <a16:creationId xmlns:a16="http://schemas.microsoft.com/office/drawing/2014/main" id="{54C8EE4E-61DD-2EC8-E004-B2633D530AFF}"/>
              </a:ext>
            </a:extLst>
          </p:cNvPr>
          <p:cNvPicPr>
            <a:picLocks noChangeAspect="1"/>
          </p:cNvPicPr>
          <p:nvPr/>
        </p:nvPicPr>
        <p:blipFill rotWithShape="1">
          <a:blip r:embed="rId8" cstate="hqprint">
            <a:extLst>
              <a:ext uri="{28A0092B-C50C-407E-A947-70E740481C1C}">
                <a14:useLocalDpi xmlns:a14="http://schemas.microsoft.com/office/drawing/2010/main" val="0"/>
              </a:ext>
            </a:extLst>
          </a:blip>
          <a:srcRect l="15096" t="32500" b="43467"/>
          <a:stretch/>
        </p:blipFill>
        <p:spPr>
          <a:xfrm>
            <a:off x="-1118141" y="7001792"/>
            <a:ext cx="1007457" cy="245567"/>
          </a:xfrm>
          <a:prstGeom prst="rect">
            <a:avLst/>
          </a:prstGeom>
          <a:effectLst>
            <a:outerShdw blurRad="50800" dist="38100" dir="13500000" algn="br" rotWithShape="0">
              <a:prstClr val="black">
                <a:alpha val="40000"/>
              </a:prstClr>
            </a:outerShdw>
          </a:effectLst>
        </p:spPr>
      </p:pic>
      <p:pic>
        <p:nvPicPr>
          <p:cNvPr id="11" name="Picture 10" descr="A group of white birds in the sky&#10;&#10;Description automatically generated">
            <a:extLst>
              <a:ext uri="{FF2B5EF4-FFF2-40B4-BE49-F238E27FC236}">
                <a16:creationId xmlns:a16="http://schemas.microsoft.com/office/drawing/2014/main" id="{732F18EF-F658-9F41-CFD6-0BE0B8BE086F}"/>
              </a:ext>
            </a:extLst>
          </p:cNvPr>
          <p:cNvPicPr>
            <a:picLocks noChangeAspect="1"/>
          </p:cNvPicPr>
          <p:nvPr/>
        </p:nvPicPr>
        <p:blipFill>
          <a:blip r:embed="rId9" cstate="hqprint">
            <a:biLevel thresh="25000"/>
            <a:extLst>
              <a:ext uri="{28A0092B-C50C-407E-A947-70E740481C1C}">
                <a14:useLocalDpi xmlns:a14="http://schemas.microsoft.com/office/drawing/2010/main" val="0"/>
              </a:ext>
            </a:extLst>
          </a:blip>
          <a:stretch>
            <a:fillRect/>
          </a:stretch>
        </p:blipFill>
        <p:spPr>
          <a:xfrm flipH="1">
            <a:off x="-1003428" y="6824042"/>
            <a:ext cx="418043" cy="190383"/>
          </a:xfrm>
          <a:prstGeom prst="rect">
            <a:avLst/>
          </a:prstGeom>
          <a:effectLst>
            <a:outerShdw blurRad="38100" dist="25400" dir="13500000" algn="br" rotWithShape="0">
              <a:prstClr val="black">
                <a:alpha val="13000"/>
              </a:prstClr>
            </a:outerShdw>
          </a:effectLst>
        </p:spPr>
      </p:pic>
      <p:pic>
        <p:nvPicPr>
          <p:cNvPr id="9" name="Picture 8" descr="A red background with a circular pattern&#10;&#10;Description automatically generated">
            <a:extLst>
              <a:ext uri="{FF2B5EF4-FFF2-40B4-BE49-F238E27FC236}">
                <a16:creationId xmlns:a16="http://schemas.microsoft.com/office/drawing/2014/main" id="{47CB1FC9-A215-BB90-DE28-8314D70AAAE4}"/>
              </a:ext>
            </a:extLst>
          </p:cNvPr>
          <p:cNvPicPr>
            <a:picLocks noChangeAspect="1"/>
          </p:cNvPicPr>
          <p:nvPr/>
        </p:nvPicPr>
        <p:blipFill rotWithShape="1">
          <a:blip r:embed="rId10">
            <a:extLst>
              <a:ext uri="{28A0092B-C50C-407E-A947-70E740481C1C}">
                <a14:useLocalDpi xmlns:a14="http://schemas.microsoft.com/office/drawing/2010/main" val="0"/>
              </a:ext>
            </a:extLst>
          </a:blip>
          <a:srcRect t="20" b="20"/>
          <a:stretch/>
        </p:blipFill>
        <p:spPr>
          <a:xfrm>
            <a:off x="0" y="0"/>
            <a:ext cx="12192000" cy="6858000"/>
          </a:xfrm>
          <a:prstGeom prst="rect">
            <a:avLst/>
          </a:prstGeom>
        </p:spPr>
      </p:pic>
      <p:pic>
        <p:nvPicPr>
          <p:cNvPr id="42" name="Picture 41" descr="A group of people in a conference room&#10;&#10;Description automatically generated">
            <a:extLst>
              <a:ext uri="{FF2B5EF4-FFF2-40B4-BE49-F238E27FC236}">
                <a16:creationId xmlns:a16="http://schemas.microsoft.com/office/drawing/2014/main" id="{03DE0C86-9144-FD98-146F-CE77DD974364}"/>
              </a:ext>
            </a:extLst>
          </p:cNvPr>
          <p:cNvPicPr>
            <a:picLocks noChangeAspect="1"/>
          </p:cNvPicPr>
          <p:nvPr/>
        </p:nvPicPr>
        <p:blipFill>
          <a:blip r:embed="rId11">
            <a:alphaModFix/>
            <a:extLst>
              <a:ext uri="{BEBA8EAE-BF5A-486C-A8C5-ECC9F3942E4B}">
                <a14:imgProps xmlns:a14="http://schemas.microsoft.com/office/drawing/2010/main">
                  <a14:imgLayer r:embed="rId12">
                    <a14:imgEffect>
                      <a14:artisticBlur/>
                    </a14:imgEffect>
                    <a14:imgEffect>
                      <a14:saturation sat="66000"/>
                    </a14:imgEffect>
                  </a14:imgLayer>
                </a14:imgProps>
              </a:ext>
              <a:ext uri="{28A0092B-C50C-407E-A947-70E740481C1C}">
                <a14:useLocalDpi xmlns:a14="http://schemas.microsoft.com/office/drawing/2010/main" val="0"/>
              </a:ext>
            </a:extLst>
          </a:blip>
          <a:stretch>
            <a:fillRect/>
          </a:stretch>
        </p:blipFill>
        <p:spPr>
          <a:xfrm>
            <a:off x="1089205" y="-1"/>
            <a:ext cx="11102795" cy="6857999"/>
          </a:xfrm>
          <a:prstGeom prst="rect">
            <a:avLst/>
          </a:prstGeom>
        </p:spPr>
      </p:pic>
      <p:grpSp>
        <p:nvGrpSpPr>
          <p:cNvPr id="5" name="Group 4">
            <a:extLst>
              <a:ext uri="{FF2B5EF4-FFF2-40B4-BE49-F238E27FC236}">
                <a16:creationId xmlns:a16="http://schemas.microsoft.com/office/drawing/2014/main" id="{FBFDFA78-E56F-2B4C-CD48-FBB554F23528}"/>
              </a:ext>
            </a:extLst>
          </p:cNvPr>
          <p:cNvGrpSpPr/>
          <p:nvPr/>
        </p:nvGrpSpPr>
        <p:grpSpPr>
          <a:xfrm>
            <a:off x="2409447" y="2229166"/>
            <a:ext cx="9176120" cy="2162406"/>
            <a:chOff x="1526206" y="1863007"/>
            <a:chExt cx="9176120" cy="2162406"/>
          </a:xfrm>
        </p:grpSpPr>
        <p:pic>
          <p:nvPicPr>
            <p:cNvPr id="38" name="Picture 37" descr="A red rectangular object with a black border&#10;&#10;Description automatically generated">
              <a:extLst>
                <a:ext uri="{FF2B5EF4-FFF2-40B4-BE49-F238E27FC236}">
                  <a16:creationId xmlns:a16="http://schemas.microsoft.com/office/drawing/2014/main" id="{BA3F6010-5AEB-097A-E609-49137197F878}"/>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526206" y="1863007"/>
              <a:ext cx="9176120" cy="2162406"/>
            </a:xfrm>
            <a:prstGeom prst="rect">
              <a:avLst/>
            </a:prstGeom>
          </p:spPr>
        </p:pic>
        <p:sp>
          <p:nvSpPr>
            <p:cNvPr id="26" name="TextBox 25">
              <a:extLst>
                <a:ext uri="{FF2B5EF4-FFF2-40B4-BE49-F238E27FC236}">
                  <a16:creationId xmlns:a16="http://schemas.microsoft.com/office/drawing/2014/main" id="{F6A8B53D-9699-414C-9EBF-3C5E5123B727}"/>
                </a:ext>
              </a:extLst>
            </p:cNvPr>
            <p:cNvSpPr txBox="1"/>
            <p:nvPr/>
          </p:nvSpPr>
          <p:spPr>
            <a:xfrm>
              <a:off x="2482041" y="2178189"/>
              <a:ext cx="7959012" cy="1569660"/>
            </a:xfrm>
            <a:prstGeom prst="rect">
              <a:avLst/>
            </a:prstGeom>
            <a:noFill/>
          </p:spPr>
          <p:txBody>
            <a:bodyPr wrap="square" rtlCol="0">
              <a:spAutoFit/>
            </a:bodyPr>
            <a:lstStyle/>
            <a:p>
              <a:pPr algn="just"/>
              <a:r>
                <a:rPr lang="vi-VN" sz="2400" b="1" dirty="0">
                  <a:solidFill>
                    <a:schemeClr val="bg1"/>
                  </a:solidFill>
                  <a:latin typeface="SVN-Gilroy" panose="00000500000000000000" pitchFamily="50" charset="0"/>
                </a:rPr>
                <a:t>Nâng cao chất lượng học tập, quán triệt và thực hiện các Nghị quyết của Đảng gắn liền với việc đẩy mạnh học tập và làm theo tư tưởng đạo đức Hồ Chí Minh tại Bệnh viện Sản nhi Nghệ An</a:t>
              </a:r>
              <a:r>
                <a:rPr lang="en-US" sz="2400" b="1" dirty="0">
                  <a:solidFill>
                    <a:schemeClr val="bg1"/>
                  </a:solidFill>
                  <a:latin typeface="SVN-Gilroy" panose="00000500000000000000" pitchFamily="50" charset="0"/>
                </a:rPr>
                <a:t>.</a:t>
              </a:r>
              <a:endParaRPr lang="en-US" sz="3600" b="1" dirty="0">
                <a:solidFill>
                  <a:schemeClr val="bg1"/>
                </a:solidFill>
                <a:effectLst>
                  <a:outerShdw blurRad="38100" dist="38100" dir="2700000" algn="tl">
                    <a:srgbClr val="000000">
                      <a:alpha val="43137"/>
                    </a:srgbClr>
                  </a:outerShdw>
                </a:effectLst>
                <a:latin typeface="SVN-Gilroy Medium" panose="00000600000000000000" pitchFamily="50" charset="0"/>
              </a:endParaRPr>
            </a:p>
          </p:txBody>
        </p:sp>
      </p:grpSp>
      <p:grpSp>
        <p:nvGrpSpPr>
          <p:cNvPr id="17" name="Group 16">
            <a:extLst>
              <a:ext uri="{FF2B5EF4-FFF2-40B4-BE49-F238E27FC236}">
                <a16:creationId xmlns:a16="http://schemas.microsoft.com/office/drawing/2014/main" id="{ACE3A2B5-7256-E050-8707-B059F9B73A7E}"/>
              </a:ext>
            </a:extLst>
          </p:cNvPr>
          <p:cNvGrpSpPr/>
          <p:nvPr/>
        </p:nvGrpSpPr>
        <p:grpSpPr>
          <a:xfrm>
            <a:off x="685800" y="621931"/>
            <a:ext cx="2193547" cy="878057"/>
            <a:chOff x="685800" y="558431"/>
            <a:chExt cx="2193547" cy="878057"/>
          </a:xfrm>
        </p:grpSpPr>
        <p:grpSp>
          <p:nvGrpSpPr>
            <p:cNvPr id="30" name="Group 29">
              <a:extLst>
                <a:ext uri="{FF2B5EF4-FFF2-40B4-BE49-F238E27FC236}">
                  <a16:creationId xmlns:a16="http://schemas.microsoft.com/office/drawing/2014/main" id="{B2221209-8F57-21F4-FD3A-6888370981B1}"/>
                </a:ext>
              </a:extLst>
            </p:cNvPr>
            <p:cNvGrpSpPr/>
            <p:nvPr/>
          </p:nvGrpSpPr>
          <p:grpSpPr>
            <a:xfrm>
              <a:off x="685800" y="558431"/>
              <a:ext cx="2193547" cy="878057"/>
              <a:chOff x="4762196" y="2546149"/>
              <a:chExt cx="4411048" cy="1765702"/>
            </a:xfrm>
          </p:grpSpPr>
          <p:pic>
            <p:nvPicPr>
              <p:cNvPr id="31" name="Picture 30" descr="A red flag with a yellow symbol&#10;&#10;Description automatically generated">
                <a:extLst>
                  <a:ext uri="{FF2B5EF4-FFF2-40B4-BE49-F238E27FC236}">
                    <a16:creationId xmlns:a16="http://schemas.microsoft.com/office/drawing/2014/main" id="{C63FB4AE-5458-638F-14ED-8940C247C85C}"/>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4762196" y="2552500"/>
                <a:ext cx="2667608" cy="1752999"/>
              </a:xfrm>
              <a:prstGeom prst="rect">
                <a:avLst/>
              </a:prstGeom>
            </p:spPr>
          </p:pic>
          <p:pic>
            <p:nvPicPr>
              <p:cNvPr id="32" name="Picture 31" descr="A red flag with a yellow star&#10;&#10;Description automatically generated">
                <a:extLst>
                  <a:ext uri="{FF2B5EF4-FFF2-40B4-BE49-F238E27FC236}">
                    <a16:creationId xmlns:a16="http://schemas.microsoft.com/office/drawing/2014/main" id="{D6D60F3B-8597-E7B9-D4E6-0FA8D988F11B}"/>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6505636" y="2546149"/>
                <a:ext cx="2667608" cy="1765702"/>
              </a:xfrm>
              <a:prstGeom prst="rect">
                <a:avLst/>
              </a:prstGeom>
            </p:spPr>
          </p:pic>
        </p:grpSp>
        <p:grpSp>
          <p:nvGrpSpPr>
            <p:cNvPr id="14" name="Group 13">
              <a:extLst>
                <a:ext uri="{FF2B5EF4-FFF2-40B4-BE49-F238E27FC236}">
                  <a16:creationId xmlns:a16="http://schemas.microsoft.com/office/drawing/2014/main" id="{309EAF92-9185-BB1E-5D04-23161CB9F505}"/>
                </a:ext>
              </a:extLst>
            </p:cNvPr>
            <p:cNvGrpSpPr/>
            <p:nvPr/>
          </p:nvGrpSpPr>
          <p:grpSpPr>
            <a:xfrm>
              <a:off x="685800" y="558431"/>
              <a:ext cx="2193547" cy="878057"/>
              <a:chOff x="4762196" y="2546149"/>
              <a:chExt cx="4411048" cy="1765702"/>
            </a:xfrm>
          </p:grpSpPr>
          <p:pic>
            <p:nvPicPr>
              <p:cNvPr id="15" name="Picture 14" descr="A red flag with a yellow symbol&#10;&#10;Description automatically generated">
                <a:extLst>
                  <a:ext uri="{FF2B5EF4-FFF2-40B4-BE49-F238E27FC236}">
                    <a16:creationId xmlns:a16="http://schemas.microsoft.com/office/drawing/2014/main" id="{D76331A9-6EC1-067D-E36E-8CFC0868E6F6}"/>
                  </a:ext>
                </a:extLst>
              </p:cNvPr>
              <p:cNvPicPr>
                <a:picLocks noChangeAspect="1"/>
              </p:cNvPicPr>
              <p:nvPr/>
            </p:nvPicPr>
            <p:blipFill>
              <a:blip r:embed="rId14">
                <a:alphaModFix amt="0"/>
                <a:extLst>
                  <a:ext uri="{28A0092B-C50C-407E-A947-70E740481C1C}">
                    <a14:useLocalDpi xmlns:a14="http://schemas.microsoft.com/office/drawing/2010/main" val="0"/>
                  </a:ext>
                </a:extLst>
              </a:blip>
              <a:stretch>
                <a:fillRect/>
              </a:stretch>
            </p:blipFill>
            <p:spPr>
              <a:xfrm>
                <a:off x="4762196" y="2552500"/>
                <a:ext cx="2667608" cy="1752999"/>
              </a:xfrm>
              <a:prstGeom prst="rect">
                <a:avLst/>
              </a:prstGeom>
            </p:spPr>
          </p:pic>
          <p:pic>
            <p:nvPicPr>
              <p:cNvPr id="16" name="Picture 15" descr="A red flag with a yellow star&#10;&#10;Description automatically generated">
                <a:extLst>
                  <a:ext uri="{FF2B5EF4-FFF2-40B4-BE49-F238E27FC236}">
                    <a16:creationId xmlns:a16="http://schemas.microsoft.com/office/drawing/2014/main" id="{832D872C-B3EA-866B-2FC9-1A731F0368C3}"/>
                  </a:ext>
                </a:extLst>
              </p:cNvPr>
              <p:cNvPicPr>
                <a:picLocks noChangeAspect="1"/>
              </p:cNvPicPr>
              <p:nvPr/>
            </p:nvPicPr>
            <p:blipFill>
              <a:blip r:embed="rId15">
                <a:alphaModFix amt="0"/>
                <a:extLst>
                  <a:ext uri="{28A0092B-C50C-407E-A947-70E740481C1C}">
                    <a14:useLocalDpi xmlns:a14="http://schemas.microsoft.com/office/drawing/2010/main" val="0"/>
                  </a:ext>
                </a:extLst>
              </a:blip>
              <a:stretch>
                <a:fillRect/>
              </a:stretch>
            </p:blipFill>
            <p:spPr>
              <a:xfrm>
                <a:off x="6505636" y="2546149"/>
                <a:ext cx="2667608" cy="1765702"/>
              </a:xfrm>
              <a:prstGeom prst="rect">
                <a:avLst/>
              </a:prstGeom>
            </p:spPr>
          </p:pic>
        </p:grpSp>
      </p:grpSp>
      <p:pic>
        <p:nvPicPr>
          <p:cNvPr id="45" name="Light">
            <a:extLst>
              <a:ext uri="{FF2B5EF4-FFF2-40B4-BE49-F238E27FC236}">
                <a16:creationId xmlns:a16="http://schemas.microsoft.com/office/drawing/2014/main" id="{9EA2AF8A-87D3-F613-0861-2AA3C7B1688A}"/>
              </a:ext>
            </a:extLst>
          </p:cNvPr>
          <p:cNvPicPr>
            <a:picLocks noChangeAspect="1"/>
          </p:cNvPicPr>
          <p:nvPr/>
        </p:nvPicPr>
        <p:blipFill rotWithShape="1">
          <a:blip r:embed="rId16">
            <a:duotone>
              <a:schemeClr val="accent2">
                <a:shade val="45000"/>
                <a:satMod val="135000"/>
              </a:schemeClr>
              <a:prstClr val="white"/>
            </a:duotone>
          </a:blip>
          <a:srcRect t="17637" r="2814" b="31905"/>
          <a:stretch/>
        </p:blipFill>
        <p:spPr>
          <a:xfrm>
            <a:off x="4768966" y="3921553"/>
            <a:ext cx="6735422" cy="783330"/>
          </a:xfrm>
          <a:custGeom>
            <a:avLst/>
            <a:gdLst>
              <a:gd name="connsiteX0" fmla="*/ 0 w 7506518"/>
              <a:gd name="connsiteY0" fmla="*/ 0 h 1681655"/>
              <a:gd name="connsiteX1" fmla="*/ 7506519 w 7506518"/>
              <a:gd name="connsiteY1" fmla="*/ 0 h 1681655"/>
              <a:gd name="connsiteX2" fmla="*/ 7506519 w 7506518"/>
              <a:gd name="connsiteY2" fmla="*/ 1681655 h 1681655"/>
              <a:gd name="connsiteX3" fmla="*/ 0 w 7506518"/>
              <a:gd name="connsiteY3" fmla="*/ 1681655 h 1681655"/>
            </a:gdLst>
            <a:ahLst/>
            <a:cxnLst>
              <a:cxn ang="0">
                <a:pos x="connsiteX0" y="connsiteY0"/>
              </a:cxn>
              <a:cxn ang="0">
                <a:pos x="connsiteX1" y="connsiteY1"/>
              </a:cxn>
              <a:cxn ang="0">
                <a:pos x="connsiteX2" y="connsiteY2"/>
              </a:cxn>
              <a:cxn ang="0">
                <a:pos x="connsiteX3" y="connsiteY3"/>
              </a:cxn>
            </a:cxnLst>
            <a:rect l="l" t="t" r="r" b="b"/>
            <a:pathLst>
              <a:path w="7506518" h="1681655">
                <a:moveTo>
                  <a:pt x="0" y="0"/>
                </a:moveTo>
                <a:lnTo>
                  <a:pt x="7506519" y="0"/>
                </a:lnTo>
                <a:lnTo>
                  <a:pt x="7506519" y="1681655"/>
                </a:lnTo>
                <a:lnTo>
                  <a:pt x="0" y="1681655"/>
                </a:lnTo>
                <a:close/>
              </a:path>
            </a:pathLst>
          </a:custGeom>
        </p:spPr>
      </p:pic>
      <p:pic>
        <p:nvPicPr>
          <p:cNvPr id="43" name="Light">
            <a:extLst>
              <a:ext uri="{FF2B5EF4-FFF2-40B4-BE49-F238E27FC236}">
                <a16:creationId xmlns:a16="http://schemas.microsoft.com/office/drawing/2014/main" id="{B1FD906B-DEF5-0C11-3D37-1242A25B1D05}"/>
              </a:ext>
            </a:extLst>
          </p:cNvPr>
          <p:cNvPicPr>
            <a:picLocks noChangeAspect="1"/>
          </p:cNvPicPr>
          <p:nvPr/>
        </p:nvPicPr>
        <p:blipFill rotWithShape="1">
          <a:blip r:embed="rId16">
            <a:duotone>
              <a:schemeClr val="accent2">
                <a:shade val="45000"/>
                <a:satMod val="135000"/>
              </a:schemeClr>
              <a:prstClr val="white"/>
            </a:duotone>
          </a:blip>
          <a:srcRect t="17637" r="2814" b="31905"/>
          <a:stretch/>
        </p:blipFill>
        <p:spPr>
          <a:xfrm>
            <a:off x="4670520" y="1767059"/>
            <a:ext cx="6735422" cy="783330"/>
          </a:xfrm>
          <a:custGeom>
            <a:avLst/>
            <a:gdLst>
              <a:gd name="connsiteX0" fmla="*/ 0 w 7506518"/>
              <a:gd name="connsiteY0" fmla="*/ 0 h 1681655"/>
              <a:gd name="connsiteX1" fmla="*/ 7506519 w 7506518"/>
              <a:gd name="connsiteY1" fmla="*/ 0 h 1681655"/>
              <a:gd name="connsiteX2" fmla="*/ 7506519 w 7506518"/>
              <a:gd name="connsiteY2" fmla="*/ 1681655 h 1681655"/>
              <a:gd name="connsiteX3" fmla="*/ 0 w 7506518"/>
              <a:gd name="connsiteY3" fmla="*/ 1681655 h 1681655"/>
            </a:gdLst>
            <a:ahLst/>
            <a:cxnLst>
              <a:cxn ang="0">
                <a:pos x="connsiteX0" y="connsiteY0"/>
              </a:cxn>
              <a:cxn ang="0">
                <a:pos x="connsiteX1" y="connsiteY1"/>
              </a:cxn>
              <a:cxn ang="0">
                <a:pos x="connsiteX2" y="connsiteY2"/>
              </a:cxn>
              <a:cxn ang="0">
                <a:pos x="connsiteX3" y="connsiteY3"/>
              </a:cxn>
            </a:cxnLst>
            <a:rect l="l" t="t" r="r" b="b"/>
            <a:pathLst>
              <a:path w="7506518" h="1681655">
                <a:moveTo>
                  <a:pt x="0" y="0"/>
                </a:moveTo>
                <a:lnTo>
                  <a:pt x="7506519" y="0"/>
                </a:lnTo>
                <a:lnTo>
                  <a:pt x="7506519" y="1681655"/>
                </a:lnTo>
                <a:lnTo>
                  <a:pt x="0" y="1681655"/>
                </a:lnTo>
                <a:close/>
              </a:path>
            </a:pathLst>
          </a:custGeom>
        </p:spPr>
      </p:pic>
      <p:sp>
        <p:nvSpPr>
          <p:cNvPr id="2" name="TextBox 1">
            <a:extLst>
              <a:ext uri="{FF2B5EF4-FFF2-40B4-BE49-F238E27FC236}">
                <a16:creationId xmlns:a16="http://schemas.microsoft.com/office/drawing/2014/main" id="{C61E17BD-BFF1-1CFB-1477-40A392D71D81}"/>
              </a:ext>
            </a:extLst>
          </p:cNvPr>
          <p:cNvSpPr txBox="1"/>
          <p:nvPr/>
        </p:nvSpPr>
        <p:spPr>
          <a:xfrm>
            <a:off x="4277233" y="475116"/>
            <a:ext cx="3637534" cy="1161675"/>
          </a:xfrm>
          <a:prstGeom prst="rect">
            <a:avLst/>
          </a:prstGeom>
          <a:noFill/>
          <a:effectLst>
            <a:outerShdw blurRad="12700" dist="12700" dir="2700000" algn="tl" rotWithShape="0">
              <a:prstClr val="black">
                <a:alpha val="40000"/>
              </a:prstClr>
            </a:outerShdw>
          </a:effectLst>
        </p:spPr>
        <p:txBody>
          <a:bodyPr wrap="none" lIns="91440" tIns="45720" rIns="91440" bIns="68400" rtlCol="0">
            <a:spAutoFit/>
          </a:bodyPr>
          <a:lstStyle/>
          <a:p>
            <a:pPr algn="ctr"/>
            <a:r>
              <a:rPr lang="en-US" sz="4300" b="1" dirty="0">
                <a:gradFill>
                  <a:gsLst>
                    <a:gs pos="97980">
                      <a:srgbClr val="F9E2BA"/>
                    </a:gs>
                    <a:gs pos="83000">
                      <a:srgbClr val="FBEED2"/>
                    </a:gs>
                    <a:gs pos="70000">
                      <a:srgbClr val="D9BFA1"/>
                    </a:gs>
                    <a:gs pos="51000">
                      <a:srgbClr val="E8CFA1"/>
                    </a:gs>
                    <a:gs pos="31000">
                      <a:srgbClr val="FADBA2"/>
                    </a:gs>
                    <a:gs pos="0">
                      <a:srgbClr val="FBEFD0"/>
                    </a:gs>
                  </a:gsLst>
                  <a:lin ang="0" scaled="0"/>
                </a:gradFill>
                <a:latin typeface="Baskerville" panose="02020502070401020303" pitchFamily="18" charset="0"/>
                <a:ea typeface="Baskerville" panose="02020502070401020303" pitchFamily="18" charset="0"/>
              </a:rPr>
              <a:t>THAM LUẬN</a:t>
            </a:r>
          </a:p>
          <a:p>
            <a:pPr algn="ctr"/>
            <a:r>
              <a:rPr lang="en-US" sz="2500" b="1" dirty="0">
                <a:gradFill>
                  <a:gsLst>
                    <a:gs pos="97980">
                      <a:srgbClr val="F9E2BA"/>
                    </a:gs>
                    <a:gs pos="83000">
                      <a:srgbClr val="FBEED2"/>
                    </a:gs>
                    <a:gs pos="70000">
                      <a:srgbClr val="D9BFA1"/>
                    </a:gs>
                    <a:gs pos="51000">
                      <a:srgbClr val="E8CFA1"/>
                    </a:gs>
                    <a:gs pos="31000">
                      <a:srgbClr val="FADBA2"/>
                    </a:gs>
                    <a:gs pos="0">
                      <a:srgbClr val="FBEFD0"/>
                    </a:gs>
                  </a:gsLst>
                  <a:lin ang="0" scaled="0"/>
                </a:gradFill>
                <a:latin typeface="Baskerville" panose="02020502070401020303" pitchFamily="18" charset="0"/>
                <a:ea typeface="Baskerville" panose="02020502070401020303" pitchFamily="18" charset="0"/>
              </a:rPr>
              <a:t>Đ/C NGUYỄN CHÍ SỸ</a:t>
            </a:r>
            <a:endParaRPr lang="vi-VN" sz="2500" b="1" dirty="0">
              <a:gradFill>
                <a:gsLst>
                  <a:gs pos="97980">
                    <a:srgbClr val="F9E2BA"/>
                  </a:gs>
                  <a:gs pos="83000">
                    <a:srgbClr val="FBEED2"/>
                  </a:gs>
                  <a:gs pos="70000">
                    <a:srgbClr val="D9BFA1"/>
                  </a:gs>
                  <a:gs pos="51000">
                    <a:srgbClr val="E8CFA1"/>
                  </a:gs>
                  <a:gs pos="31000">
                    <a:srgbClr val="FADBA2"/>
                  </a:gs>
                  <a:gs pos="0">
                    <a:srgbClr val="FBEFD0"/>
                  </a:gs>
                </a:gsLst>
                <a:lin ang="0" scaled="0"/>
              </a:gradFill>
              <a:latin typeface="Baskerville" panose="02020502070401020303" pitchFamily="18" charset="0"/>
              <a:ea typeface="Baskerville" panose="02020502070401020303" pitchFamily="18" charset="0"/>
            </a:endParaRPr>
          </a:p>
        </p:txBody>
      </p:sp>
      <p:pic>
        <p:nvPicPr>
          <p:cNvPr id="3" name="Picture 2" descr="A group of white birds in the sky&#10;&#10;Description automatically generated">
            <a:extLst>
              <a:ext uri="{FF2B5EF4-FFF2-40B4-BE49-F238E27FC236}">
                <a16:creationId xmlns:a16="http://schemas.microsoft.com/office/drawing/2014/main" id="{626F1195-1BD9-34FF-D1BE-E147FB299A24}"/>
              </a:ext>
            </a:extLst>
          </p:cNvPr>
          <p:cNvPicPr>
            <a:picLocks noChangeAspect="1"/>
          </p:cNvPicPr>
          <p:nvPr/>
        </p:nvPicPr>
        <p:blipFill>
          <a:blip r:embed="rId17">
            <a:biLevel thresh="25000"/>
            <a:extLst>
              <a:ext uri="{28A0092B-C50C-407E-A947-70E740481C1C}">
                <a14:useLocalDpi xmlns:a14="http://schemas.microsoft.com/office/drawing/2010/main" val="0"/>
              </a:ext>
            </a:extLst>
          </a:blip>
          <a:stretch>
            <a:fillRect/>
          </a:stretch>
        </p:blipFill>
        <p:spPr>
          <a:xfrm flipH="1">
            <a:off x="187372" y="5598077"/>
            <a:ext cx="2691975" cy="1225965"/>
          </a:xfrm>
          <a:prstGeom prst="rect">
            <a:avLst/>
          </a:prstGeom>
          <a:effectLst>
            <a:outerShdw blurRad="38100" dist="25400" dir="13500000" algn="br" rotWithShape="0">
              <a:prstClr val="black">
                <a:alpha val="13000"/>
              </a:prstClr>
            </a:outerShdw>
          </a:effectLst>
        </p:spPr>
      </p:pic>
      <p:grpSp>
        <p:nvGrpSpPr>
          <p:cNvPr id="25" name="Group 24">
            <a:extLst>
              <a:ext uri="{FF2B5EF4-FFF2-40B4-BE49-F238E27FC236}">
                <a16:creationId xmlns:a16="http://schemas.microsoft.com/office/drawing/2014/main" id="{E8ED76E1-6A8D-F36F-EE7A-03497E994ECA}"/>
              </a:ext>
            </a:extLst>
          </p:cNvPr>
          <p:cNvGrpSpPr/>
          <p:nvPr/>
        </p:nvGrpSpPr>
        <p:grpSpPr>
          <a:xfrm>
            <a:off x="837068" y="1986680"/>
            <a:ext cx="2538679" cy="3096346"/>
            <a:chOff x="1432454" y="2765360"/>
            <a:chExt cx="2538679" cy="3096346"/>
          </a:xfrm>
        </p:grpSpPr>
        <p:sp>
          <p:nvSpPr>
            <p:cNvPr id="34" name="TextBox 33">
              <a:extLst>
                <a:ext uri="{FF2B5EF4-FFF2-40B4-BE49-F238E27FC236}">
                  <a16:creationId xmlns:a16="http://schemas.microsoft.com/office/drawing/2014/main" id="{C627A8EE-E403-EC3C-6418-7C58B71511E8}"/>
                </a:ext>
              </a:extLst>
            </p:cNvPr>
            <p:cNvSpPr txBox="1"/>
            <p:nvPr/>
          </p:nvSpPr>
          <p:spPr>
            <a:xfrm>
              <a:off x="1905403" y="5492374"/>
              <a:ext cx="184730" cy="369332"/>
            </a:xfrm>
            <a:prstGeom prst="rect">
              <a:avLst/>
            </a:prstGeom>
            <a:noFill/>
            <a:effectLst>
              <a:outerShdw blurRad="38100" dist="25400" dir="2700000" algn="tl" rotWithShape="0">
                <a:prstClr val="black">
                  <a:alpha val="40000"/>
                </a:prstClr>
              </a:outerShdw>
            </a:effectLst>
          </p:spPr>
          <p:txBody>
            <a:bodyPr wrap="none" rtlCol="0">
              <a:spAutoFit/>
            </a:bodyPr>
            <a:lstStyle/>
            <a:p>
              <a:pPr algn="ctr"/>
              <a:endParaRPr lang="en-US" spc="-300">
                <a:solidFill>
                  <a:schemeClr val="bg1"/>
                </a:solidFill>
                <a:latin typeface="SVN-Gilroy" panose="00000500000000000000" pitchFamily="50" charset="0"/>
              </a:endParaRPr>
            </a:p>
          </p:txBody>
        </p:sp>
        <p:grpSp>
          <p:nvGrpSpPr>
            <p:cNvPr id="28" name="Group 27">
              <a:extLst>
                <a:ext uri="{FF2B5EF4-FFF2-40B4-BE49-F238E27FC236}">
                  <a16:creationId xmlns:a16="http://schemas.microsoft.com/office/drawing/2014/main" id="{F915FA9A-7BE6-E50F-2651-ECC714139E97}"/>
                </a:ext>
              </a:extLst>
            </p:cNvPr>
            <p:cNvGrpSpPr/>
            <p:nvPr/>
          </p:nvGrpSpPr>
          <p:grpSpPr>
            <a:xfrm>
              <a:off x="1432454" y="2765360"/>
              <a:ext cx="2538679" cy="2648237"/>
              <a:chOff x="7294109" y="1632626"/>
              <a:chExt cx="4170951" cy="4350951"/>
            </a:xfrm>
          </p:grpSpPr>
          <p:pic>
            <p:nvPicPr>
              <p:cNvPr id="29" name="Strock">
                <a:extLst>
                  <a:ext uri="{FF2B5EF4-FFF2-40B4-BE49-F238E27FC236}">
                    <a16:creationId xmlns:a16="http://schemas.microsoft.com/office/drawing/2014/main" id="{390BAAD9-DEAA-4885-AD61-91AE722561EF}"/>
                  </a:ext>
                </a:extLst>
              </p:cNvPr>
              <p:cNvPicPr>
                <a:picLocks noChangeAspect="1"/>
              </p:cNvPicPr>
              <p:nvPr/>
            </p:nvPicPr>
            <p:blipFill>
              <a:blip r:embed="rId18">
                <a:lum bright="70000" contrast="-70000"/>
              </a:blip>
              <a:stretch>
                <a:fillRect/>
              </a:stretch>
            </p:blipFill>
            <p:spPr>
              <a:xfrm>
                <a:off x="7294109" y="1632626"/>
                <a:ext cx="4170951" cy="4350951"/>
              </a:xfrm>
              <a:custGeom>
                <a:avLst/>
                <a:gdLst>
                  <a:gd name="connsiteX0" fmla="*/ 0 w 3678714"/>
                  <a:gd name="connsiteY0" fmla="*/ 0 h 3837069"/>
                  <a:gd name="connsiteX1" fmla="*/ 3678714 w 3678714"/>
                  <a:gd name="connsiteY1" fmla="*/ 0 h 3837069"/>
                  <a:gd name="connsiteX2" fmla="*/ 3678714 w 3678714"/>
                  <a:gd name="connsiteY2" fmla="*/ 3837069 h 3837069"/>
                  <a:gd name="connsiteX3" fmla="*/ 0 w 3678714"/>
                  <a:gd name="connsiteY3" fmla="*/ 3837069 h 3837069"/>
                </a:gdLst>
                <a:ahLst/>
                <a:cxnLst>
                  <a:cxn ang="0">
                    <a:pos x="connsiteX0" y="connsiteY0"/>
                  </a:cxn>
                  <a:cxn ang="0">
                    <a:pos x="connsiteX1" y="connsiteY1"/>
                  </a:cxn>
                  <a:cxn ang="0">
                    <a:pos x="connsiteX2" y="connsiteY2"/>
                  </a:cxn>
                  <a:cxn ang="0">
                    <a:pos x="connsiteX3" y="connsiteY3"/>
                  </a:cxn>
                </a:cxnLst>
                <a:rect l="l" t="t" r="r" b="b"/>
                <a:pathLst>
                  <a:path w="3678714" h="3837069">
                    <a:moveTo>
                      <a:pt x="0" y="0"/>
                    </a:moveTo>
                    <a:lnTo>
                      <a:pt x="3678714" y="0"/>
                    </a:lnTo>
                    <a:lnTo>
                      <a:pt x="3678714" y="3837069"/>
                    </a:lnTo>
                    <a:lnTo>
                      <a:pt x="0" y="3837069"/>
                    </a:lnTo>
                    <a:close/>
                  </a:path>
                </a:pathLst>
              </a:custGeom>
            </p:spPr>
          </p:pic>
          <p:pic>
            <p:nvPicPr>
              <p:cNvPr id="33" name="Picture">
                <a:extLst>
                  <a:ext uri="{FF2B5EF4-FFF2-40B4-BE49-F238E27FC236}">
                    <a16:creationId xmlns:a16="http://schemas.microsoft.com/office/drawing/2014/main" id="{BEEB7DC8-5631-C2DB-6BC8-3EF9876884C6}"/>
                  </a:ext>
                </a:extLst>
              </p:cNvPr>
              <p:cNvPicPr>
                <a:picLocks noChangeAspect="1"/>
              </p:cNvPicPr>
              <p:nvPr/>
            </p:nvPicPr>
            <p:blipFill>
              <a:blip r:embed="rId19" cstate="hqprint">
                <a:extLst>
                  <a:ext uri="{28A0092B-C50C-407E-A947-70E740481C1C}">
                    <a14:useLocalDpi xmlns:a14="http://schemas.microsoft.com/office/drawing/2010/main" val="0"/>
                  </a:ext>
                </a:extLst>
              </a:blip>
              <a:stretch>
                <a:fillRect/>
              </a:stretch>
            </p:blipFill>
            <p:spPr>
              <a:xfrm>
                <a:off x="7363407" y="1999974"/>
                <a:ext cx="4038169" cy="3582811"/>
              </a:xfrm>
              <a:custGeom>
                <a:avLst/>
                <a:gdLst>
                  <a:gd name="connsiteX0" fmla="*/ 1252658 w 4038172"/>
                  <a:gd name="connsiteY0" fmla="*/ 0 h 3587687"/>
                  <a:gd name="connsiteX1" fmla="*/ 2785516 w 4038172"/>
                  <a:gd name="connsiteY1" fmla="*/ 0 h 3587687"/>
                  <a:gd name="connsiteX2" fmla="*/ 3191281 w 4038172"/>
                  <a:gd name="connsiteY2" fmla="*/ 234125 h 3587687"/>
                  <a:gd name="connsiteX3" fmla="*/ 3990810 w 4038172"/>
                  <a:gd name="connsiteY3" fmla="*/ 1617345 h 3587687"/>
                  <a:gd name="connsiteX4" fmla="*/ 3990810 w 4038172"/>
                  <a:gd name="connsiteY4" fmla="*/ 1970437 h 3587687"/>
                  <a:gd name="connsiteX5" fmla="*/ 3191281 w 4038172"/>
                  <a:gd name="connsiteY5" fmla="*/ 3353562 h 3587687"/>
                  <a:gd name="connsiteX6" fmla="*/ 2785516 w 4038172"/>
                  <a:gd name="connsiteY6" fmla="*/ 3587687 h 3587687"/>
                  <a:gd name="connsiteX7" fmla="*/ 1252658 w 4038172"/>
                  <a:gd name="connsiteY7" fmla="*/ 3587687 h 3587687"/>
                  <a:gd name="connsiteX8" fmla="*/ 846893 w 4038172"/>
                  <a:gd name="connsiteY8" fmla="*/ 3353562 h 3587687"/>
                  <a:gd name="connsiteX9" fmla="*/ 47364 w 4038172"/>
                  <a:gd name="connsiteY9" fmla="*/ 1970437 h 3587687"/>
                  <a:gd name="connsiteX10" fmla="*/ 47364 w 4038172"/>
                  <a:gd name="connsiteY10" fmla="*/ 1617345 h 3587687"/>
                  <a:gd name="connsiteX11" fmla="*/ 846893 w 4038172"/>
                  <a:gd name="connsiteY11" fmla="*/ 234125 h 3587687"/>
                  <a:gd name="connsiteX12" fmla="*/ 1252658 w 4038172"/>
                  <a:gd name="connsiteY12" fmla="*/ 0 h 3587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038172" h="3587687">
                    <a:moveTo>
                      <a:pt x="1252658" y="0"/>
                    </a:moveTo>
                    <a:lnTo>
                      <a:pt x="2785516" y="0"/>
                    </a:lnTo>
                    <a:cubicBezTo>
                      <a:pt x="2952870" y="0"/>
                      <a:pt x="3107556" y="89249"/>
                      <a:pt x="3191281" y="234125"/>
                    </a:cubicBezTo>
                    <a:lnTo>
                      <a:pt x="3990810" y="1617345"/>
                    </a:lnTo>
                    <a:cubicBezTo>
                      <a:pt x="4053960" y="1726597"/>
                      <a:pt x="4053960" y="1861185"/>
                      <a:pt x="3990810" y="1970437"/>
                    </a:cubicBezTo>
                    <a:lnTo>
                      <a:pt x="3191281" y="3353562"/>
                    </a:lnTo>
                    <a:cubicBezTo>
                      <a:pt x="3107556" y="3498437"/>
                      <a:pt x="2952870" y="3587687"/>
                      <a:pt x="2785516" y="3587687"/>
                    </a:cubicBezTo>
                    <a:lnTo>
                      <a:pt x="1252658" y="3587687"/>
                    </a:lnTo>
                    <a:cubicBezTo>
                      <a:pt x="1085303" y="3587687"/>
                      <a:pt x="930617" y="3498437"/>
                      <a:pt x="846893" y="3353562"/>
                    </a:cubicBezTo>
                    <a:lnTo>
                      <a:pt x="47364" y="1970437"/>
                    </a:lnTo>
                    <a:cubicBezTo>
                      <a:pt x="-15787" y="1861185"/>
                      <a:pt x="-15787" y="1726597"/>
                      <a:pt x="47364" y="1617345"/>
                    </a:cubicBezTo>
                    <a:lnTo>
                      <a:pt x="846893" y="234125"/>
                    </a:lnTo>
                    <a:cubicBezTo>
                      <a:pt x="930617" y="89249"/>
                      <a:pt x="1085303" y="0"/>
                      <a:pt x="1252658" y="0"/>
                    </a:cubicBezTo>
                    <a:close/>
                  </a:path>
                </a:pathLst>
              </a:custGeom>
            </p:spPr>
          </p:pic>
        </p:grpSp>
      </p:grpSp>
    </p:spTree>
    <p:custDataLst>
      <p:tags r:id="rId1"/>
    </p:custDataLst>
    <p:extLst>
      <p:ext uri="{BB962C8B-B14F-4D97-AF65-F5344CB8AC3E}">
        <p14:creationId xmlns:p14="http://schemas.microsoft.com/office/powerpoint/2010/main" val="32033765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and orange background&#10;&#10;Description automatically generated">
            <a:extLst>
              <a:ext uri="{FF2B5EF4-FFF2-40B4-BE49-F238E27FC236}">
                <a16:creationId xmlns:a16="http://schemas.microsoft.com/office/drawing/2014/main" id="{05465B8A-4C45-3F75-E5B0-FE52C0526977}"/>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grpSp>
        <p:nvGrpSpPr>
          <p:cNvPr id="4" name="Group 3">
            <a:extLst>
              <a:ext uri="{FF2B5EF4-FFF2-40B4-BE49-F238E27FC236}">
                <a16:creationId xmlns:a16="http://schemas.microsoft.com/office/drawing/2014/main" id="{0D0F2218-2A54-DBBA-9B70-39DD1605DD01}"/>
              </a:ext>
            </a:extLst>
          </p:cNvPr>
          <p:cNvGrpSpPr/>
          <p:nvPr/>
        </p:nvGrpSpPr>
        <p:grpSpPr>
          <a:xfrm rot="20386479">
            <a:off x="-4499032" y="7556505"/>
            <a:ext cx="4342818" cy="1692554"/>
            <a:chOff x="-941909" y="7844858"/>
            <a:chExt cx="11424039" cy="4452366"/>
          </a:xfrm>
        </p:grpSpPr>
        <p:pic>
          <p:nvPicPr>
            <p:cNvPr id="6" name="Picture 5" descr="A brown and black graphic of a bird&#10;&#10;Description automatically generated">
              <a:extLst>
                <a:ext uri="{FF2B5EF4-FFF2-40B4-BE49-F238E27FC236}">
                  <a16:creationId xmlns:a16="http://schemas.microsoft.com/office/drawing/2014/main" id="{059A17C4-B1AA-0871-7733-6B0564D75361}"/>
                </a:ext>
              </a:extLst>
            </p:cNvPr>
            <p:cNvPicPr>
              <a:picLocks noChangeAspect="1"/>
            </p:cNvPicPr>
            <p:nvPr/>
          </p:nvPicPr>
          <p:blipFill>
            <a:blip r:embed="rId4">
              <a:alphaModFix amt="0"/>
              <a:extLst>
                <a:ext uri="{28A0092B-C50C-407E-A947-70E740481C1C}">
                  <a14:useLocalDpi xmlns:a14="http://schemas.microsoft.com/office/drawing/2010/main" val="0"/>
                </a:ext>
              </a:extLst>
            </a:blip>
            <a:stretch>
              <a:fillRect/>
            </a:stretch>
          </p:blipFill>
          <p:spPr>
            <a:xfrm>
              <a:off x="3519216" y="9078391"/>
              <a:ext cx="6962914" cy="3218833"/>
            </a:xfrm>
            <a:prstGeom prst="rect">
              <a:avLst/>
            </a:prstGeom>
          </p:spPr>
        </p:pic>
        <p:pic>
          <p:nvPicPr>
            <p:cNvPr id="8" name="Picture 7" descr="A brown and black graphic of a bird&#10;&#10;Description automatically generated">
              <a:extLst>
                <a:ext uri="{FF2B5EF4-FFF2-40B4-BE49-F238E27FC236}">
                  <a16:creationId xmlns:a16="http://schemas.microsoft.com/office/drawing/2014/main" id="{59FAF06B-2782-16CF-2E72-597109ED932F}"/>
                </a:ext>
              </a:extLst>
            </p:cNvPr>
            <p:cNvPicPr>
              <a:picLocks noChangeAspect="1"/>
            </p:cNvPicPr>
            <p:nvPr/>
          </p:nvPicPr>
          <p:blipFill>
            <a:blip r:embed="rId4" cstate="hqprint">
              <a:alphaModFix amt="0"/>
              <a:extLst>
                <a:ext uri="{28A0092B-C50C-407E-A947-70E740481C1C}">
                  <a14:useLocalDpi xmlns:a14="http://schemas.microsoft.com/office/drawing/2010/main" val="0"/>
                </a:ext>
              </a:extLst>
            </a:blip>
            <a:stretch>
              <a:fillRect/>
            </a:stretch>
          </p:blipFill>
          <p:spPr>
            <a:xfrm>
              <a:off x="-941909" y="10009197"/>
              <a:ext cx="2671936" cy="1235190"/>
            </a:xfrm>
            <a:prstGeom prst="rect">
              <a:avLst/>
            </a:prstGeom>
          </p:spPr>
        </p:pic>
        <p:pic>
          <p:nvPicPr>
            <p:cNvPr id="9" name="Picture 8" descr="A brown and black graphic of a bird&#10;&#10;Description automatically generated">
              <a:extLst>
                <a:ext uri="{FF2B5EF4-FFF2-40B4-BE49-F238E27FC236}">
                  <a16:creationId xmlns:a16="http://schemas.microsoft.com/office/drawing/2014/main" id="{C270C4DD-7FC0-D6F8-C2EB-C20D6C608418}"/>
                </a:ext>
              </a:extLst>
            </p:cNvPr>
            <p:cNvPicPr>
              <a:picLocks noChangeAspect="1"/>
            </p:cNvPicPr>
            <p:nvPr/>
          </p:nvPicPr>
          <p:blipFill>
            <a:blip r:embed="rId4">
              <a:alphaModFix amt="0"/>
              <a:extLst>
                <a:ext uri="{28A0092B-C50C-407E-A947-70E740481C1C}">
                  <a14:useLocalDpi xmlns:a14="http://schemas.microsoft.com/office/drawing/2010/main" val="0"/>
                </a:ext>
              </a:extLst>
            </a:blip>
            <a:stretch>
              <a:fillRect/>
            </a:stretch>
          </p:blipFill>
          <p:spPr>
            <a:xfrm>
              <a:off x="1928166" y="7844858"/>
              <a:ext cx="3883073" cy="1795076"/>
            </a:xfrm>
            <a:prstGeom prst="rect">
              <a:avLst/>
            </a:prstGeom>
          </p:spPr>
        </p:pic>
        <p:pic>
          <p:nvPicPr>
            <p:cNvPr id="10" name="Picture 9" descr="A brown and black graphic of a bird&#10;&#10;Description automatically generated">
              <a:extLst>
                <a:ext uri="{FF2B5EF4-FFF2-40B4-BE49-F238E27FC236}">
                  <a16:creationId xmlns:a16="http://schemas.microsoft.com/office/drawing/2014/main" id="{C58C318C-A227-41C2-6EAE-08465DBD5678}"/>
                </a:ext>
              </a:extLst>
            </p:cNvPr>
            <p:cNvPicPr>
              <a:picLocks noChangeAspect="1"/>
            </p:cNvPicPr>
            <p:nvPr/>
          </p:nvPicPr>
          <p:blipFill>
            <a:blip r:embed="rId5" cstate="hqprint">
              <a:alphaModFix amt="0"/>
              <a:extLst>
                <a:ext uri="{28A0092B-C50C-407E-A947-70E740481C1C}">
                  <a14:useLocalDpi xmlns:a14="http://schemas.microsoft.com/office/drawing/2010/main" val="0"/>
                </a:ext>
              </a:extLst>
            </a:blip>
            <a:stretch>
              <a:fillRect/>
            </a:stretch>
          </p:blipFill>
          <p:spPr>
            <a:xfrm>
              <a:off x="1491387" y="11196984"/>
              <a:ext cx="1676144" cy="774852"/>
            </a:xfrm>
            <a:prstGeom prst="rect">
              <a:avLst/>
            </a:prstGeom>
          </p:spPr>
        </p:pic>
      </p:grpSp>
      <p:pic>
        <p:nvPicPr>
          <p:cNvPr id="13" name="Cờ Đảng" descr="A red and black background&#10;&#10;Description automatically generated">
            <a:extLst>
              <a:ext uri="{FF2B5EF4-FFF2-40B4-BE49-F238E27FC236}">
                <a16:creationId xmlns:a16="http://schemas.microsoft.com/office/drawing/2014/main" id="{AA616C26-E555-AAB5-0A7E-2A3A0C1CF519}"/>
              </a:ext>
            </a:extLst>
          </p:cNvPr>
          <p:cNvPicPr>
            <a:picLocks noChangeAspect="1"/>
          </p:cNvPicPr>
          <p:nvPr/>
        </p:nvPicPr>
        <p:blipFill rotWithShape="1">
          <a:blip r:embed="rId6">
            <a:alphaModFix amt="0"/>
            <a:extLst>
              <a:ext uri="{28A0092B-C50C-407E-A947-70E740481C1C}">
                <a14:useLocalDpi xmlns:a14="http://schemas.microsoft.com/office/drawing/2010/main" val="0"/>
              </a:ext>
            </a:extLst>
          </a:blip>
          <a:srcRect b="4250"/>
          <a:stretch/>
        </p:blipFill>
        <p:spPr>
          <a:xfrm>
            <a:off x="-7833570" y="1009620"/>
            <a:ext cx="11037884" cy="8373196"/>
          </a:xfrm>
          <a:prstGeom prst="rect">
            <a:avLst/>
          </a:prstGeom>
        </p:spPr>
      </p:pic>
      <p:pic>
        <p:nvPicPr>
          <p:cNvPr id="3" name="Picture 2" descr="A white and orange striped surface&#10;&#10;Description automatically generated">
            <a:extLst>
              <a:ext uri="{FF2B5EF4-FFF2-40B4-BE49-F238E27FC236}">
                <a16:creationId xmlns:a16="http://schemas.microsoft.com/office/drawing/2014/main" id="{CADE8DC9-4906-5C47-370C-071A6546123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99" y="0"/>
            <a:ext cx="12184602" cy="6858000"/>
          </a:xfrm>
          <a:prstGeom prst="rect">
            <a:avLst/>
          </a:prstGeom>
        </p:spPr>
      </p:pic>
      <p:pic>
        <p:nvPicPr>
          <p:cNvPr id="24" name="Picture 23" descr="A circular pattern with animals and symbols&#10;&#10;Description automatically generated">
            <a:extLst>
              <a:ext uri="{FF2B5EF4-FFF2-40B4-BE49-F238E27FC236}">
                <a16:creationId xmlns:a16="http://schemas.microsoft.com/office/drawing/2014/main" id="{64A45422-4132-5F2C-5740-B9971ABD9BDE}"/>
              </a:ext>
            </a:extLst>
          </p:cNvPr>
          <p:cNvPicPr>
            <a:picLocks noChangeAspect="1"/>
          </p:cNvPicPr>
          <p:nvPr/>
        </p:nvPicPr>
        <p:blipFill rotWithShape="1">
          <a:blip r:embed="rId8">
            <a:extLst>
              <a:ext uri="{28A0092B-C50C-407E-A947-70E740481C1C}">
                <a14:useLocalDpi xmlns:a14="http://schemas.microsoft.com/office/drawing/2010/main" val="0"/>
              </a:ext>
            </a:extLst>
          </a:blip>
          <a:srcRect t="68601" r="6184"/>
          <a:stretch/>
        </p:blipFill>
        <p:spPr>
          <a:xfrm>
            <a:off x="3170394" y="0"/>
            <a:ext cx="9014208" cy="3026973"/>
          </a:xfrm>
          <a:prstGeom prst="rect">
            <a:avLst/>
          </a:prstGeom>
        </p:spPr>
      </p:pic>
      <p:pic>
        <p:nvPicPr>
          <p:cNvPr id="5" name="Picture 4" descr="A red flag with a yellow star&#10;&#10;Description automatically generated">
            <a:extLst>
              <a:ext uri="{FF2B5EF4-FFF2-40B4-BE49-F238E27FC236}">
                <a16:creationId xmlns:a16="http://schemas.microsoft.com/office/drawing/2014/main" id="{286B925D-3C8F-4ECB-36E1-8BD5F1D0E8C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6504" y="0"/>
            <a:ext cx="4972050" cy="6858000"/>
          </a:xfrm>
          <a:prstGeom prst="rect">
            <a:avLst/>
          </a:prstGeom>
          <a:effectLst>
            <a:outerShdw blurRad="50800" dist="38100" dir="2700000" algn="tl" rotWithShape="0">
              <a:prstClr val="black">
                <a:alpha val="40000"/>
              </a:prstClr>
            </a:outerShdw>
          </a:effectLst>
        </p:spPr>
      </p:pic>
      <p:pic>
        <p:nvPicPr>
          <p:cNvPr id="7" name="Picture 6" descr="A group of people with guns&#10;&#10;Description automatically generated">
            <a:extLst>
              <a:ext uri="{FF2B5EF4-FFF2-40B4-BE49-F238E27FC236}">
                <a16:creationId xmlns:a16="http://schemas.microsoft.com/office/drawing/2014/main" id="{BAA3C9C7-1888-22C7-AB3E-075233FC949B}"/>
              </a:ext>
            </a:extLst>
          </p:cNvPr>
          <p:cNvPicPr>
            <a:picLocks noChangeAspect="1"/>
          </p:cNvPicPr>
          <p:nvPr/>
        </p:nvPicPr>
        <p:blipFill>
          <a:blip r:embed="rId10" cstate="hqprint">
            <a:extLst>
              <a:ext uri="{28A0092B-C50C-407E-A947-70E740481C1C}">
                <a14:useLocalDpi xmlns:a14="http://schemas.microsoft.com/office/drawing/2010/main" val="0"/>
              </a:ext>
            </a:extLst>
          </a:blip>
          <a:stretch>
            <a:fillRect/>
          </a:stretch>
        </p:blipFill>
        <p:spPr>
          <a:xfrm>
            <a:off x="-29028" y="2658876"/>
            <a:ext cx="3962400" cy="3821600"/>
          </a:xfrm>
          <a:prstGeom prst="rect">
            <a:avLst/>
          </a:prstGeom>
          <a:effectLst>
            <a:outerShdw blurRad="38100" dist="25400" dir="2700000" algn="tl" rotWithShape="0">
              <a:prstClr val="black">
                <a:alpha val="40000"/>
              </a:prstClr>
            </a:outerShdw>
          </a:effectLst>
        </p:spPr>
      </p:pic>
      <p:pic>
        <p:nvPicPr>
          <p:cNvPr id="19" name="Picture 18" descr="A black and white image of a city&#10;&#10;Description automatically generated">
            <a:extLst>
              <a:ext uri="{FF2B5EF4-FFF2-40B4-BE49-F238E27FC236}">
                <a16:creationId xmlns:a16="http://schemas.microsoft.com/office/drawing/2014/main" id="{23444AF0-E2A7-CC40-7D00-5251E967A620}"/>
              </a:ext>
            </a:extLst>
          </p:cNvPr>
          <p:cNvPicPr>
            <a:picLocks noChangeAspect="1"/>
          </p:cNvPicPr>
          <p:nvPr/>
        </p:nvPicPr>
        <p:blipFill>
          <a:blip r:embed="rId11">
            <a:alphaModFix/>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2797200" y="4798867"/>
            <a:ext cx="9228027" cy="2241700"/>
          </a:xfrm>
          <a:prstGeom prst="rect">
            <a:avLst/>
          </a:prstGeom>
        </p:spPr>
      </p:pic>
      <p:pic>
        <p:nvPicPr>
          <p:cNvPr id="11" name="Picture 10" descr="A red fabric in the air&#10;&#10;Description automatically generated">
            <a:extLst>
              <a:ext uri="{FF2B5EF4-FFF2-40B4-BE49-F238E27FC236}">
                <a16:creationId xmlns:a16="http://schemas.microsoft.com/office/drawing/2014/main" id="{AE70BDFF-E0D9-CB1C-2EEB-A180A5B147FB}"/>
              </a:ext>
            </a:extLst>
          </p:cNvPr>
          <p:cNvPicPr>
            <a:picLocks noChangeAspect="1"/>
          </p:cNvPicPr>
          <p:nvPr/>
        </p:nvPicPr>
        <p:blipFill rotWithShape="1">
          <a:blip r:embed="rId12">
            <a:extLst>
              <a:ext uri="{28A0092B-C50C-407E-A947-70E740481C1C}">
                <a14:useLocalDpi xmlns:a14="http://schemas.microsoft.com/office/drawing/2010/main" val="0"/>
              </a:ext>
            </a:extLst>
          </a:blip>
          <a:srcRect l="15096" t="32500" b="43467"/>
          <a:stretch/>
        </p:blipFill>
        <p:spPr>
          <a:xfrm>
            <a:off x="0" y="5581651"/>
            <a:ext cx="5236317" cy="1276350"/>
          </a:xfrm>
          <a:prstGeom prst="rect">
            <a:avLst/>
          </a:prstGeom>
          <a:effectLst>
            <a:outerShdw blurRad="50800" dist="38100" dir="13500000" algn="br" rotWithShape="0">
              <a:prstClr val="black">
                <a:alpha val="40000"/>
              </a:prstClr>
            </a:outerShdw>
          </a:effectLst>
        </p:spPr>
      </p:pic>
      <p:grpSp>
        <p:nvGrpSpPr>
          <p:cNvPr id="18" name="Group 17">
            <a:extLst>
              <a:ext uri="{FF2B5EF4-FFF2-40B4-BE49-F238E27FC236}">
                <a16:creationId xmlns:a16="http://schemas.microsoft.com/office/drawing/2014/main" id="{56889520-70FD-06E6-DC17-F0DD16A5298A}"/>
              </a:ext>
            </a:extLst>
          </p:cNvPr>
          <p:cNvGrpSpPr/>
          <p:nvPr/>
        </p:nvGrpSpPr>
        <p:grpSpPr>
          <a:xfrm>
            <a:off x="9348162" y="288387"/>
            <a:ext cx="2193547" cy="878057"/>
            <a:chOff x="685800" y="558431"/>
            <a:chExt cx="2193547" cy="878057"/>
          </a:xfrm>
        </p:grpSpPr>
        <p:grpSp>
          <p:nvGrpSpPr>
            <p:cNvPr id="21" name="Group 20">
              <a:extLst>
                <a:ext uri="{FF2B5EF4-FFF2-40B4-BE49-F238E27FC236}">
                  <a16:creationId xmlns:a16="http://schemas.microsoft.com/office/drawing/2014/main" id="{042A9F71-810D-69C2-2F9A-0FE1A5354C40}"/>
                </a:ext>
              </a:extLst>
            </p:cNvPr>
            <p:cNvGrpSpPr/>
            <p:nvPr/>
          </p:nvGrpSpPr>
          <p:grpSpPr>
            <a:xfrm>
              <a:off x="685800" y="558431"/>
              <a:ext cx="2193547" cy="878057"/>
              <a:chOff x="4762196" y="2546149"/>
              <a:chExt cx="4411048" cy="1765702"/>
            </a:xfrm>
          </p:grpSpPr>
          <p:pic>
            <p:nvPicPr>
              <p:cNvPr id="27" name="Picture 26" descr="A red flag with a yellow symbol&#10;&#10;Description automatically generated">
                <a:extLst>
                  <a:ext uri="{FF2B5EF4-FFF2-40B4-BE49-F238E27FC236}">
                    <a16:creationId xmlns:a16="http://schemas.microsoft.com/office/drawing/2014/main" id="{B5331659-64ED-7718-3172-4B95CC78F888}"/>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762196" y="2552500"/>
                <a:ext cx="2667608" cy="1752999"/>
              </a:xfrm>
              <a:prstGeom prst="rect">
                <a:avLst/>
              </a:prstGeom>
            </p:spPr>
          </p:pic>
          <p:pic>
            <p:nvPicPr>
              <p:cNvPr id="28" name="Picture 27" descr="A red flag with a yellow star&#10;&#10;Description automatically generated">
                <a:extLst>
                  <a:ext uri="{FF2B5EF4-FFF2-40B4-BE49-F238E27FC236}">
                    <a16:creationId xmlns:a16="http://schemas.microsoft.com/office/drawing/2014/main" id="{6D10F30E-E4CE-D820-1886-A4FDE0C1BAC5}"/>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505636" y="2546149"/>
                <a:ext cx="2667608" cy="1765702"/>
              </a:xfrm>
              <a:prstGeom prst="rect">
                <a:avLst/>
              </a:prstGeom>
            </p:spPr>
          </p:pic>
        </p:grpSp>
        <p:grpSp>
          <p:nvGrpSpPr>
            <p:cNvPr id="22" name="Group 21">
              <a:extLst>
                <a:ext uri="{FF2B5EF4-FFF2-40B4-BE49-F238E27FC236}">
                  <a16:creationId xmlns:a16="http://schemas.microsoft.com/office/drawing/2014/main" id="{07EC3F7A-5E27-5553-F465-2B9485D65F5A}"/>
                </a:ext>
              </a:extLst>
            </p:cNvPr>
            <p:cNvGrpSpPr/>
            <p:nvPr/>
          </p:nvGrpSpPr>
          <p:grpSpPr>
            <a:xfrm>
              <a:off x="685800" y="558431"/>
              <a:ext cx="2193547" cy="878057"/>
              <a:chOff x="4762196" y="2546149"/>
              <a:chExt cx="4411048" cy="1765702"/>
            </a:xfrm>
          </p:grpSpPr>
          <p:pic>
            <p:nvPicPr>
              <p:cNvPr id="25" name="Picture 24" descr="A red flag with a yellow symbol&#10;&#10;Description automatically generated">
                <a:extLst>
                  <a:ext uri="{FF2B5EF4-FFF2-40B4-BE49-F238E27FC236}">
                    <a16:creationId xmlns:a16="http://schemas.microsoft.com/office/drawing/2014/main" id="{5102BB63-D425-EE87-1E2A-918CB03C647A}"/>
                  </a:ext>
                </a:extLst>
              </p:cNvPr>
              <p:cNvPicPr>
                <a:picLocks noChangeAspect="1"/>
              </p:cNvPicPr>
              <p:nvPr/>
            </p:nvPicPr>
            <p:blipFill>
              <a:blip r:embed="rId13">
                <a:alphaModFix amt="0"/>
                <a:extLst>
                  <a:ext uri="{28A0092B-C50C-407E-A947-70E740481C1C}">
                    <a14:useLocalDpi xmlns:a14="http://schemas.microsoft.com/office/drawing/2010/main" val="0"/>
                  </a:ext>
                </a:extLst>
              </a:blip>
              <a:stretch>
                <a:fillRect/>
              </a:stretch>
            </p:blipFill>
            <p:spPr>
              <a:xfrm>
                <a:off x="4762196" y="2552499"/>
                <a:ext cx="2667608" cy="1752999"/>
              </a:xfrm>
              <a:prstGeom prst="rect">
                <a:avLst/>
              </a:prstGeom>
            </p:spPr>
          </p:pic>
          <p:pic>
            <p:nvPicPr>
              <p:cNvPr id="26" name="Picture 25" descr="A red flag with a yellow star&#10;&#10;Description automatically generated">
                <a:extLst>
                  <a:ext uri="{FF2B5EF4-FFF2-40B4-BE49-F238E27FC236}">
                    <a16:creationId xmlns:a16="http://schemas.microsoft.com/office/drawing/2014/main" id="{50864D1D-8E76-4D49-E286-9F468BFEB578}"/>
                  </a:ext>
                </a:extLst>
              </p:cNvPr>
              <p:cNvPicPr>
                <a:picLocks noChangeAspect="1"/>
              </p:cNvPicPr>
              <p:nvPr/>
            </p:nvPicPr>
            <p:blipFill>
              <a:blip r:embed="rId14">
                <a:alphaModFix amt="0"/>
                <a:extLst>
                  <a:ext uri="{28A0092B-C50C-407E-A947-70E740481C1C}">
                    <a14:useLocalDpi xmlns:a14="http://schemas.microsoft.com/office/drawing/2010/main" val="0"/>
                  </a:ext>
                </a:extLst>
              </a:blip>
              <a:stretch>
                <a:fillRect/>
              </a:stretch>
            </p:blipFill>
            <p:spPr>
              <a:xfrm>
                <a:off x="6505636" y="2546149"/>
                <a:ext cx="2667608" cy="1765702"/>
              </a:xfrm>
              <a:prstGeom prst="rect">
                <a:avLst/>
              </a:prstGeom>
            </p:spPr>
          </p:pic>
        </p:grpSp>
      </p:grpSp>
      <p:sp>
        <p:nvSpPr>
          <p:cNvPr id="20" name="TextBox 19">
            <a:extLst>
              <a:ext uri="{FF2B5EF4-FFF2-40B4-BE49-F238E27FC236}">
                <a16:creationId xmlns:a16="http://schemas.microsoft.com/office/drawing/2014/main" id="{89796B06-D7B1-EE77-8A3F-CD581B199A9A}"/>
              </a:ext>
            </a:extLst>
          </p:cNvPr>
          <p:cNvSpPr txBox="1"/>
          <p:nvPr/>
        </p:nvSpPr>
        <p:spPr>
          <a:xfrm>
            <a:off x="5039596" y="2908088"/>
            <a:ext cx="5275803" cy="938596"/>
          </a:xfrm>
          <a:prstGeom prst="rect">
            <a:avLst/>
          </a:prstGeom>
          <a:noFill/>
          <a:effectLst>
            <a:outerShdw blurRad="25400" dist="12700" dir="2700000" algn="tl" rotWithShape="0">
              <a:prstClr val="black">
                <a:alpha val="40000"/>
              </a:prstClr>
            </a:outerShdw>
          </a:effectLst>
        </p:spPr>
        <p:txBody>
          <a:bodyPr wrap="none" lIns="91440" tIns="45720" rIns="91440" bIns="57600" rtlCol="0">
            <a:spAutoFit/>
          </a:bodyPr>
          <a:lstStyle/>
          <a:p>
            <a:pPr algn="ctr">
              <a:lnSpc>
                <a:spcPct val="82143"/>
              </a:lnSpc>
            </a:pPr>
            <a:r>
              <a:rPr lang="en-US" sz="6500"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THAM </a:t>
            </a:r>
            <a:r>
              <a:rPr lang="en-US" sz="6500"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LUẬN</a:t>
            </a:r>
            <a:endParaRPr lang="en-US" sz="6500"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endParaRPr>
          </a:p>
        </p:txBody>
      </p:sp>
      <p:pic>
        <p:nvPicPr>
          <p:cNvPr id="23" name="Picture 22" descr="A group of white birds in the sky&#10;&#10;Description automatically generated">
            <a:extLst>
              <a:ext uri="{FF2B5EF4-FFF2-40B4-BE49-F238E27FC236}">
                <a16:creationId xmlns:a16="http://schemas.microsoft.com/office/drawing/2014/main" id="{E01FEB91-0789-4BFC-39B2-23F3684AC4D4}"/>
              </a:ext>
            </a:extLst>
          </p:cNvPr>
          <p:cNvPicPr>
            <a:picLocks noChangeAspect="1"/>
          </p:cNvPicPr>
          <p:nvPr/>
        </p:nvPicPr>
        <p:blipFill>
          <a:blip r:embed="rId15">
            <a:biLevel thresh="25000"/>
            <a:extLst>
              <a:ext uri="{28A0092B-C50C-407E-A947-70E740481C1C}">
                <a14:useLocalDpi xmlns:a14="http://schemas.microsoft.com/office/drawing/2010/main" val="0"/>
              </a:ext>
            </a:extLst>
          </a:blip>
          <a:stretch>
            <a:fillRect/>
          </a:stretch>
        </p:blipFill>
        <p:spPr>
          <a:xfrm flipH="1">
            <a:off x="2320462" y="1521549"/>
            <a:ext cx="4103548" cy="1868815"/>
          </a:xfrm>
          <a:prstGeom prst="rect">
            <a:avLst/>
          </a:prstGeom>
          <a:effectLst>
            <a:outerShdw blurRad="38100" dist="25400" dir="13500000" algn="br" rotWithShape="0">
              <a:prstClr val="black">
                <a:alpha val="13000"/>
              </a:prstClr>
            </a:outerShdw>
          </a:effectLst>
        </p:spPr>
      </p:pic>
      <p:sp>
        <p:nvSpPr>
          <p:cNvPr id="12" name="Text">
            <a:extLst>
              <a:ext uri="{FF2B5EF4-FFF2-40B4-BE49-F238E27FC236}">
                <a16:creationId xmlns:a16="http://schemas.microsoft.com/office/drawing/2014/main" id="{DCE61B89-436E-E505-8175-B9419BD4C683}"/>
              </a:ext>
            </a:extLst>
          </p:cNvPr>
          <p:cNvSpPr txBox="1"/>
          <p:nvPr/>
        </p:nvSpPr>
        <p:spPr>
          <a:xfrm>
            <a:off x="8848824" y="1265100"/>
            <a:ext cx="3114956" cy="323165"/>
          </a:xfrm>
          <a:prstGeom prst="rect">
            <a:avLst/>
          </a:prstGeom>
          <a:noFill/>
          <a:effectLst>
            <a:outerShdw blurRad="12700" dist="12700" dir="2700000" algn="tl" rotWithShape="0">
              <a:prstClr val="black">
                <a:alpha val="40000"/>
              </a:prstClr>
            </a:outerShdw>
          </a:effectLst>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500" spc="94" noProof="0">
                <a:solidFill>
                  <a:srgbClr val="EB1C24"/>
                </a:solidFill>
                <a:latin typeface="SVN-Gilroy XBold" panose="00000900000000000000" pitchFamily="50" charset="0"/>
                <a:ea typeface="MiSans Heavy" panose="00000A00000000000000" charset="-122"/>
                <a:cs typeface="MiSans Medium" panose="00000600000000000000" charset="-122"/>
              </a:rPr>
              <a:t>ĐẢNG BỘ BỆNH VIỆN SẢN NHI</a:t>
            </a:r>
            <a:endParaRPr kumimoji="0" lang="zh-CN" altLang="en-US" sz="1500" i="0" u="none" strike="noStrike" kern="1200" cap="none" spc="94" normalizeH="0" baseline="0" noProof="0">
              <a:ln>
                <a:noFill/>
              </a:ln>
              <a:solidFill>
                <a:srgbClr val="EB1C24"/>
              </a:solidFill>
              <a:uLnTx/>
              <a:uFillTx/>
              <a:latin typeface="SVN-Gilroy XBold" panose="00000900000000000000" pitchFamily="50" charset="0"/>
              <a:ea typeface="MiSans Heavy" panose="00000A00000000000000" charset="-122"/>
              <a:cs typeface="MiSans Medium" panose="00000600000000000000" charset="-122"/>
            </a:endParaRPr>
          </a:p>
        </p:txBody>
      </p:sp>
    </p:spTree>
    <p:custDataLst>
      <p:tags r:id="rId1"/>
    </p:custDataLst>
    <p:extLst>
      <p:ext uri="{BB962C8B-B14F-4D97-AF65-F5344CB8AC3E}">
        <p14:creationId xmlns:p14="http://schemas.microsoft.com/office/powerpoint/2010/main" val="299149481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617B4D-56BD-0FB6-BCCE-3A3D8D359852}"/>
            </a:ext>
          </a:extLst>
        </p:cNvPr>
        <p:cNvGrpSpPr/>
        <p:nvPr/>
      </p:nvGrpSpPr>
      <p:grpSpPr>
        <a:xfrm>
          <a:off x="0" y="0"/>
          <a:ext cx="0" cy="0"/>
          <a:chOff x="0" y="0"/>
          <a:chExt cx="0" cy="0"/>
        </a:xfrm>
      </p:grpSpPr>
      <p:pic>
        <p:nvPicPr>
          <p:cNvPr id="12" name="Picture 11" descr="A white and orange striped surface&#10;&#10;Description automatically generated">
            <a:extLst>
              <a:ext uri="{FF2B5EF4-FFF2-40B4-BE49-F238E27FC236}">
                <a16:creationId xmlns:a16="http://schemas.microsoft.com/office/drawing/2014/main" id="{C5CCC93A-1417-058B-8A78-87092C0158F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98" y="0"/>
            <a:ext cx="12184602" cy="6858000"/>
          </a:xfrm>
          <a:prstGeom prst="rect">
            <a:avLst/>
          </a:prstGeom>
        </p:spPr>
      </p:pic>
      <p:pic>
        <p:nvPicPr>
          <p:cNvPr id="6" name="Picture 5" descr="A red flag with a yellow star&#10;&#10;Description automatically generated">
            <a:extLst>
              <a:ext uri="{FF2B5EF4-FFF2-40B4-BE49-F238E27FC236}">
                <a16:creationId xmlns:a16="http://schemas.microsoft.com/office/drawing/2014/main" id="{69E02A0D-9619-456D-F461-00108E45FEC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88083" y="0"/>
            <a:ext cx="4972050" cy="6858000"/>
          </a:xfrm>
          <a:prstGeom prst="rect">
            <a:avLst/>
          </a:prstGeom>
          <a:effectLst>
            <a:outerShdw blurRad="50800" dist="38100" dir="2700000" algn="tl" rotWithShape="0">
              <a:prstClr val="black">
                <a:alpha val="40000"/>
              </a:prstClr>
            </a:outerShdw>
          </a:effectLst>
        </p:spPr>
      </p:pic>
      <p:pic>
        <p:nvPicPr>
          <p:cNvPr id="7" name="Picture 6" descr="A group of people with guns&#10;&#10;Description automatically generated">
            <a:extLst>
              <a:ext uri="{FF2B5EF4-FFF2-40B4-BE49-F238E27FC236}">
                <a16:creationId xmlns:a16="http://schemas.microsoft.com/office/drawing/2014/main" id="{8B18F080-65E0-5BFF-E9BF-FAA69CF598DA}"/>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1118141" y="6456408"/>
            <a:ext cx="762358" cy="735268"/>
          </a:xfrm>
          <a:prstGeom prst="rect">
            <a:avLst/>
          </a:prstGeom>
          <a:effectLst>
            <a:outerShdw blurRad="38100" dist="25400" dir="2700000" algn="tl" rotWithShape="0">
              <a:prstClr val="black">
                <a:alpha val="40000"/>
              </a:prstClr>
            </a:outerShdw>
          </a:effectLst>
        </p:spPr>
      </p:pic>
      <p:pic>
        <p:nvPicPr>
          <p:cNvPr id="8" name="Picture 7" descr="A black and white image of a city&#10;&#10;Description automatically generated">
            <a:extLst>
              <a:ext uri="{FF2B5EF4-FFF2-40B4-BE49-F238E27FC236}">
                <a16:creationId xmlns:a16="http://schemas.microsoft.com/office/drawing/2014/main" id="{B88EAF02-4CFD-8D7B-607E-41AE24EF2EA8}"/>
              </a:ext>
            </a:extLst>
          </p:cNvPr>
          <p:cNvPicPr>
            <a:picLocks noChangeAspect="1"/>
          </p:cNvPicPr>
          <p:nvPr/>
        </p:nvPicPr>
        <p:blipFill>
          <a:blip r:embed="rId7">
            <a:alphaModFix/>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2797200" y="7124576"/>
            <a:ext cx="9228027" cy="2241700"/>
          </a:xfrm>
          <a:prstGeom prst="rect">
            <a:avLst/>
          </a:prstGeom>
        </p:spPr>
      </p:pic>
      <p:pic>
        <p:nvPicPr>
          <p:cNvPr id="10" name="Picture 9" descr="A red fabric in the air&#10;&#10;Description automatically generated">
            <a:extLst>
              <a:ext uri="{FF2B5EF4-FFF2-40B4-BE49-F238E27FC236}">
                <a16:creationId xmlns:a16="http://schemas.microsoft.com/office/drawing/2014/main" id="{FA53DD42-6FAF-EB41-E4C6-73A86500DB6A}"/>
              </a:ext>
            </a:extLst>
          </p:cNvPr>
          <p:cNvPicPr>
            <a:picLocks noChangeAspect="1"/>
          </p:cNvPicPr>
          <p:nvPr/>
        </p:nvPicPr>
        <p:blipFill rotWithShape="1">
          <a:blip r:embed="rId8" cstate="hqprint">
            <a:extLst>
              <a:ext uri="{28A0092B-C50C-407E-A947-70E740481C1C}">
                <a14:useLocalDpi xmlns:a14="http://schemas.microsoft.com/office/drawing/2010/main" val="0"/>
              </a:ext>
            </a:extLst>
          </a:blip>
          <a:srcRect l="15096" t="32500" b="43467"/>
          <a:stretch/>
        </p:blipFill>
        <p:spPr>
          <a:xfrm>
            <a:off x="-1089113" y="7001792"/>
            <a:ext cx="1007457" cy="245567"/>
          </a:xfrm>
          <a:prstGeom prst="rect">
            <a:avLst/>
          </a:prstGeom>
          <a:effectLst>
            <a:outerShdw blurRad="50800" dist="38100" dir="13500000" algn="br" rotWithShape="0">
              <a:prstClr val="black">
                <a:alpha val="40000"/>
              </a:prstClr>
            </a:outerShdw>
          </a:effectLst>
        </p:spPr>
      </p:pic>
      <p:pic>
        <p:nvPicPr>
          <p:cNvPr id="13" name="Picture 12" descr="A red fabric in the air&#10;&#10;Description automatically generated">
            <a:extLst>
              <a:ext uri="{FF2B5EF4-FFF2-40B4-BE49-F238E27FC236}">
                <a16:creationId xmlns:a16="http://schemas.microsoft.com/office/drawing/2014/main" id="{54C8EE4E-61DD-2EC8-E004-B2633D530AFF}"/>
              </a:ext>
            </a:extLst>
          </p:cNvPr>
          <p:cNvPicPr>
            <a:picLocks noChangeAspect="1"/>
          </p:cNvPicPr>
          <p:nvPr/>
        </p:nvPicPr>
        <p:blipFill rotWithShape="1">
          <a:blip r:embed="rId8" cstate="hqprint">
            <a:extLst>
              <a:ext uri="{28A0092B-C50C-407E-A947-70E740481C1C}">
                <a14:useLocalDpi xmlns:a14="http://schemas.microsoft.com/office/drawing/2010/main" val="0"/>
              </a:ext>
            </a:extLst>
          </a:blip>
          <a:srcRect l="15096" t="32500" b="43467"/>
          <a:stretch/>
        </p:blipFill>
        <p:spPr>
          <a:xfrm>
            <a:off x="-1118141" y="7001792"/>
            <a:ext cx="1007457" cy="245567"/>
          </a:xfrm>
          <a:prstGeom prst="rect">
            <a:avLst/>
          </a:prstGeom>
          <a:effectLst>
            <a:outerShdw blurRad="50800" dist="38100" dir="13500000" algn="br" rotWithShape="0">
              <a:prstClr val="black">
                <a:alpha val="40000"/>
              </a:prstClr>
            </a:outerShdw>
          </a:effectLst>
        </p:spPr>
      </p:pic>
      <p:pic>
        <p:nvPicPr>
          <p:cNvPr id="11" name="Picture 10" descr="A group of white birds in the sky&#10;&#10;Description automatically generated">
            <a:extLst>
              <a:ext uri="{FF2B5EF4-FFF2-40B4-BE49-F238E27FC236}">
                <a16:creationId xmlns:a16="http://schemas.microsoft.com/office/drawing/2014/main" id="{732F18EF-F658-9F41-CFD6-0BE0B8BE086F}"/>
              </a:ext>
            </a:extLst>
          </p:cNvPr>
          <p:cNvPicPr>
            <a:picLocks noChangeAspect="1"/>
          </p:cNvPicPr>
          <p:nvPr/>
        </p:nvPicPr>
        <p:blipFill>
          <a:blip r:embed="rId9" cstate="hqprint">
            <a:biLevel thresh="25000"/>
            <a:extLst>
              <a:ext uri="{28A0092B-C50C-407E-A947-70E740481C1C}">
                <a14:useLocalDpi xmlns:a14="http://schemas.microsoft.com/office/drawing/2010/main" val="0"/>
              </a:ext>
            </a:extLst>
          </a:blip>
          <a:stretch>
            <a:fillRect/>
          </a:stretch>
        </p:blipFill>
        <p:spPr>
          <a:xfrm flipH="1">
            <a:off x="-1003428" y="6824042"/>
            <a:ext cx="418043" cy="190383"/>
          </a:xfrm>
          <a:prstGeom prst="rect">
            <a:avLst/>
          </a:prstGeom>
          <a:effectLst>
            <a:outerShdw blurRad="38100" dist="25400" dir="13500000" algn="br" rotWithShape="0">
              <a:prstClr val="black">
                <a:alpha val="13000"/>
              </a:prstClr>
            </a:outerShdw>
          </a:effectLst>
        </p:spPr>
      </p:pic>
      <p:pic>
        <p:nvPicPr>
          <p:cNvPr id="9" name="Picture 8" descr="A red background with a circular pattern&#10;&#10;Description automatically generated">
            <a:extLst>
              <a:ext uri="{FF2B5EF4-FFF2-40B4-BE49-F238E27FC236}">
                <a16:creationId xmlns:a16="http://schemas.microsoft.com/office/drawing/2014/main" id="{47CB1FC9-A215-BB90-DE28-8314D70AAAE4}"/>
              </a:ext>
            </a:extLst>
          </p:cNvPr>
          <p:cNvPicPr>
            <a:picLocks noChangeAspect="1"/>
          </p:cNvPicPr>
          <p:nvPr/>
        </p:nvPicPr>
        <p:blipFill rotWithShape="1">
          <a:blip r:embed="rId10">
            <a:extLst>
              <a:ext uri="{28A0092B-C50C-407E-A947-70E740481C1C}">
                <a14:useLocalDpi xmlns:a14="http://schemas.microsoft.com/office/drawing/2010/main" val="0"/>
              </a:ext>
            </a:extLst>
          </a:blip>
          <a:srcRect t="20" b="20"/>
          <a:stretch/>
        </p:blipFill>
        <p:spPr>
          <a:xfrm>
            <a:off x="0" y="0"/>
            <a:ext cx="12192000" cy="6858000"/>
          </a:xfrm>
          <a:prstGeom prst="rect">
            <a:avLst/>
          </a:prstGeom>
        </p:spPr>
      </p:pic>
      <p:pic>
        <p:nvPicPr>
          <p:cNvPr id="42" name="Picture 41" descr="A group of people in a conference room&#10;&#10;Description automatically generated">
            <a:extLst>
              <a:ext uri="{FF2B5EF4-FFF2-40B4-BE49-F238E27FC236}">
                <a16:creationId xmlns:a16="http://schemas.microsoft.com/office/drawing/2014/main" id="{03DE0C86-9144-FD98-146F-CE77DD974364}"/>
              </a:ext>
            </a:extLst>
          </p:cNvPr>
          <p:cNvPicPr>
            <a:picLocks noChangeAspect="1"/>
          </p:cNvPicPr>
          <p:nvPr/>
        </p:nvPicPr>
        <p:blipFill>
          <a:blip r:embed="rId11">
            <a:alphaModFix/>
            <a:extLst>
              <a:ext uri="{BEBA8EAE-BF5A-486C-A8C5-ECC9F3942E4B}">
                <a14:imgProps xmlns:a14="http://schemas.microsoft.com/office/drawing/2010/main">
                  <a14:imgLayer r:embed="rId12">
                    <a14:imgEffect>
                      <a14:artisticBlur/>
                    </a14:imgEffect>
                    <a14:imgEffect>
                      <a14:saturation sat="66000"/>
                    </a14:imgEffect>
                  </a14:imgLayer>
                </a14:imgProps>
              </a:ext>
              <a:ext uri="{28A0092B-C50C-407E-A947-70E740481C1C}">
                <a14:useLocalDpi xmlns:a14="http://schemas.microsoft.com/office/drawing/2010/main" val="0"/>
              </a:ext>
            </a:extLst>
          </a:blip>
          <a:stretch>
            <a:fillRect/>
          </a:stretch>
        </p:blipFill>
        <p:spPr>
          <a:xfrm>
            <a:off x="1089205" y="-1"/>
            <a:ext cx="11102795" cy="6857999"/>
          </a:xfrm>
          <a:prstGeom prst="rect">
            <a:avLst/>
          </a:prstGeom>
        </p:spPr>
      </p:pic>
      <p:grpSp>
        <p:nvGrpSpPr>
          <p:cNvPr id="5" name="Group 4">
            <a:extLst>
              <a:ext uri="{FF2B5EF4-FFF2-40B4-BE49-F238E27FC236}">
                <a16:creationId xmlns:a16="http://schemas.microsoft.com/office/drawing/2014/main" id="{FBFDFA78-E56F-2B4C-CD48-FBB554F23528}"/>
              </a:ext>
            </a:extLst>
          </p:cNvPr>
          <p:cNvGrpSpPr/>
          <p:nvPr/>
        </p:nvGrpSpPr>
        <p:grpSpPr>
          <a:xfrm>
            <a:off x="2409447" y="2229166"/>
            <a:ext cx="9176120" cy="2162406"/>
            <a:chOff x="1526206" y="1863007"/>
            <a:chExt cx="9176120" cy="2162406"/>
          </a:xfrm>
        </p:grpSpPr>
        <p:pic>
          <p:nvPicPr>
            <p:cNvPr id="38" name="Picture 37" descr="A red rectangular object with a black border&#10;&#10;Description automatically generated">
              <a:extLst>
                <a:ext uri="{FF2B5EF4-FFF2-40B4-BE49-F238E27FC236}">
                  <a16:creationId xmlns:a16="http://schemas.microsoft.com/office/drawing/2014/main" id="{BA3F6010-5AEB-097A-E609-49137197F878}"/>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526206" y="1863007"/>
              <a:ext cx="9176120" cy="2162406"/>
            </a:xfrm>
            <a:prstGeom prst="rect">
              <a:avLst/>
            </a:prstGeom>
          </p:spPr>
        </p:pic>
        <p:sp>
          <p:nvSpPr>
            <p:cNvPr id="26" name="TextBox 25">
              <a:extLst>
                <a:ext uri="{FF2B5EF4-FFF2-40B4-BE49-F238E27FC236}">
                  <a16:creationId xmlns:a16="http://schemas.microsoft.com/office/drawing/2014/main" id="{F6A8B53D-9699-414C-9EBF-3C5E5123B727}"/>
                </a:ext>
              </a:extLst>
            </p:cNvPr>
            <p:cNvSpPr txBox="1"/>
            <p:nvPr/>
          </p:nvSpPr>
          <p:spPr>
            <a:xfrm>
              <a:off x="2492506" y="2314498"/>
              <a:ext cx="7959012" cy="1200329"/>
            </a:xfrm>
            <a:prstGeom prst="rect">
              <a:avLst/>
            </a:prstGeom>
            <a:noFill/>
          </p:spPr>
          <p:txBody>
            <a:bodyPr wrap="square" rtlCol="0">
              <a:spAutoFit/>
            </a:bodyPr>
            <a:lstStyle/>
            <a:p>
              <a:pPr algn="just"/>
              <a:r>
                <a:rPr lang="vi-VN" sz="2400" b="1" dirty="0">
                  <a:solidFill>
                    <a:schemeClr val="bg1"/>
                  </a:solidFill>
                  <a:latin typeface="SVN-Gilroy" panose="00000500000000000000" pitchFamily="50" charset="0"/>
                </a:rPr>
                <a:t>Một số giải pháp nhằm tăng cường củng cố tổ chức đảng, phát triển đảng viên góp phần xây dựng đảng bộ vững mạnh</a:t>
              </a:r>
              <a:r>
                <a:rPr lang="en-US" sz="2400" b="1" dirty="0">
                  <a:solidFill>
                    <a:schemeClr val="bg1"/>
                  </a:solidFill>
                  <a:latin typeface="SVN-Gilroy" panose="00000500000000000000" pitchFamily="50" charset="0"/>
                </a:rPr>
                <a:t>.</a:t>
              </a:r>
              <a:endParaRPr lang="en-US" sz="3600" b="1" dirty="0">
                <a:solidFill>
                  <a:schemeClr val="bg1"/>
                </a:solidFill>
                <a:effectLst>
                  <a:outerShdw blurRad="38100" dist="38100" dir="2700000" algn="tl">
                    <a:srgbClr val="000000">
                      <a:alpha val="43137"/>
                    </a:srgbClr>
                  </a:outerShdw>
                </a:effectLst>
                <a:latin typeface="SVN-Gilroy Medium" panose="00000600000000000000" pitchFamily="50" charset="0"/>
              </a:endParaRPr>
            </a:p>
          </p:txBody>
        </p:sp>
      </p:grpSp>
      <p:grpSp>
        <p:nvGrpSpPr>
          <p:cNvPr id="17" name="Group 16">
            <a:extLst>
              <a:ext uri="{FF2B5EF4-FFF2-40B4-BE49-F238E27FC236}">
                <a16:creationId xmlns:a16="http://schemas.microsoft.com/office/drawing/2014/main" id="{ACE3A2B5-7256-E050-8707-B059F9B73A7E}"/>
              </a:ext>
            </a:extLst>
          </p:cNvPr>
          <p:cNvGrpSpPr/>
          <p:nvPr/>
        </p:nvGrpSpPr>
        <p:grpSpPr>
          <a:xfrm>
            <a:off x="685800" y="621931"/>
            <a:ext cx="2193547" cy="878057"/>
            <a:chOff x="685800" y="558431"/>
            <a:chExt cx="2193547" cy="878057"/>
          </a:xfrm>
        </p:grpSpPr>
        <p:grpSp>
          <p:nvGrpSpPr>
            <p:cNvPr id="30" name="Group 29">
              <a:extLst>
                <a:ext uri="{FF2B5EF4-FFF2-40B4-BE49-F238E27FC236}">
                  <a16:creationId xmlns:a16="http://schemas.microsoft.com/office/drawing/2014/main" id="{B2221209-8F57-21F4-FD3A-6888370981B1}"/>
                </a:ext>
              </a:extLst>
            </p:cNvPr>
            <p:cNvGrpSpPr/>
            <p:nvPr/>
          </p:nvGrpSpPr>
          <p:grpSpPr>
            <a:xfrm>
              <a:off x="685800" y="558431"/>
              <a:ext cx="2193547" cy="878057"/>
              <a:chOff x="4762196" y="2546149"/>
              <a:chExt cx="4411048" cy="1765702"/>
            </a:xfrm>
          </p:grpSpPr>
          <p:pic>
            <p:nvPicPr>
              <p:cNvPr id="31" name="Picture 30" descr="A red flag with a yellow symbol&#10;&#10;Description automatically generated">
                <a:extLst>
                  <a:ext uri="{FF2B5EF4-FFF2-40B4-BE49-F238E27FC236}">
                    <a16:creationId xmlns:a16="http://schemas.microsoft.com/office/drawing/2014/main" id="{C63FB4AE-5458-638F-14ED-8940C247C85C}"/>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4762196" y="2552500"/>
                <a:ext cx="2667608" cy="1752999"/>
              </a:xfrm>
              <a:prstGeom prst="rect">
                <a:avLst/>
              </a:prstGeom>
            </p:spPr>
          </p:pic>
          <p:pic>
            <p:nvPicPr>
              <p:cNvPr id="32" name="Picture 31" descr="A red flag with a yellow star&#10;&#10;Description automatically generated">
                <a:extLst>
                  <a:ext uri="{FF2B5EF4-FFF2-40B4-BE49-F238E27FC236}">
                    <a16:creationId xmlns:a16="http://schemas.microsoft.com/office/drawing/2014/main" id="{D6D60F3B-8597-E7B9-D4E6-0FA8D988F11B}"/>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6505636" y="2546149"/>
                <a:ext cx="2667608" cy="1765702"/>
              </a:xfrm>
              <a:prstGeom prst="rect">
                <a:avLst/>
              </a:prstGeom>
            </p:spPr>
          </p:pic>
        </p:grpSp>
        <p:grpSp>
          <p:nvGrpSpPr>
            <p:cNvPr id="14" name="Group 13">
              <a:extLst>
                <a:ext uri="{FF2B5EF4-FFF2-40B4-BE49-F238E27FC236}">
                  <a16:creationId xmlns:a16="http://schemas.microsoft.com/office/drawing/2014/main" id="{309EAF92-9185-BB1E-5D04-23161CB9F505}"/>
                </a:ext>
              </a:extLst>
            </p:cNvPr>
            <p:cNvGrpSpPr/>
            <p:nvPr/>
          </p:nvGrpSpPr>
          <p:grpSpPr>
            <a:xfrm>
              <a:off x="685800" y="558431"/>
              <a:ext cx="2193547" cy="878057"/>
              <a:chOff x="4762196" y="2546149"/>
              <a:chExt cx="4411048" cy="1765702"/>
            </a:xfrm>
          </p:grpSpPr>
          <p:pic>
            <p:nvPicPr>
              <p:cNvPr id="15" name="Picture 14" descr="A red flag with a yellow symbol&#10;&#10;Description automatically generated">
                <a:extLst>
                  <a:ext uri="{FF2B5EF4-FFF2-40B4-BE49-F238E27FC236}">
                    <a16:creationId xmlns:a16="http://schemas.microsoft.com/office/drawing/2014/main" id="{D76331A9-6EC1-067D-E36E-8CFC0868E6F6}"/>
                  </a:ext>
                </a:extLst>
              </p:cNvPr>
              <p:cNvPicPr>
                <a:picLocks noChangeAspect="1"/>
              </p:cNvPicPr>
              <p:nvPr/>
            </p:nvPicPr>
            <p:blipFill>
              <a:blip r:embed="rId14">
                <a:alphaModFix amt="0"/>
                <a:extLst>
                  <a:ext uri="{28A0092B-C50C-407E-A947-70E740481C1C}">
                    <a14:useLocalDpi xmlns:a14="http://schemas.microsoft.com/office/drawing/2010/main" val="0"/>
                  </a:ext>
                </a:extLst>
              </a:blip>
              <a:stretch>
                <a:fillRect/>
              </a:stretch>
            </p:blipFill>
            <p:spPr>
              <a:xfrm>
                <a:off x="4762196" y="2552500"/>
                <a:ext cx="2667608" cy="1752999"/>
              </a:xfrm>
              <a:prstGeom prst="rect">
                <a:avLst/>
              </a:prstGeom>
            </p:spPr>
          </p:pic>
          <p:pic>
            <p:nvPicPr>
              <p:cNvPr id="16" name="Picture 15" descr="A red flag with a yellow star&#10;&#10;Description automatically generated">
                <a:extLst>
                  <a:ext uri="{FF2B5EF4-FFF2-40B4-BE49-F238E27FC236}">
                    <a16:creationId xmlns:a16="http://schemas.microsoft.com/office/drawing/2014/main" id="{832D872C-B3EA-866B-2FC9-1A731F0368C3}"/>
                  </a:ext>
                </a:extLst>
              </p:cNvPr>
              <p:cNvPicPr>
                <a:picLocks noChangeAspect="1"/>
              </p:cNvPicPr>
              <p:nvPr/>
            </p:nvPicPr>
            <p:blipFill>
              <a:blip r:embed="rId15">
                <a:alphaModFix amt="0"/>
                <a:extLst>
                  <a:ext uri="{28A0092B-C50C-407E-A947-70E740481C1C}">
                    <a14:useLocalDpi xmlns:a14="http://schemas.microsoft.com/office/drawing/2010/main" val="0"/>
                  </a:ext>
                </a:extLst>
              </a:blip>
              <a:stretch>
                <a:fillRect/>
              </a:stretch>
            </p:blipFill>
            <p:spPr>
              <a:xfrm>
                <a:off x="6505636" y="2546149"/>
                <a:ext cx="2667608" cy="1765702"/>
              </a:xfrm>
              <a:prstGeom prst="rect">
                <a:avLst/>
              </a:prstGeom>
            </p:spPr>
          </p:pic>
        </p:grpSp>
      </p:grpSp>
      <p:pic>
        <p:nvPicPr>
          <p:cNvPr id="45" name="Light">
            <a:extLst>
              <a:ext uri="{FF2B5EF4-FFF2-40B4-BE49-F238E27FC236}">
                <a16:creationId xmlns:a16="http://schemas.microsoft.com/office/drawing/2014/main" id="{9EA2AF8A-87D3-F613-0861-2AA3C7B1688A}"/>
              </a:ext>
            </a:extLst>
          </p:cNvPr>
          <p:cNvPicPr>
            <a:picLocks noChangeAspect="1"/>
          </p:cNvPicPr>
          <p:nvPr/>
        </p:nvPicPr>
        <p:blipFill rotWithShape="1">
          <a:blip r:embed="rId16">
            <a:duotone>
              <a:schemeClr val="accent2">
                <a:shade val="45000"/>
                <a:satMod val="135000"/>
              </a:schemeClr>
              <a:prstClr val="white"/>
            </a:duotone>
          </a:blip>
          <a:srcRect t="17637" r="2814" b="31905"/>
          <a:stretch/>
        </p:blipFill>
        <p:spPr>
          <a:xfrm>
            <a:off x="4768966" y="3921553"/>
            <a:ext cx="6735422" cy="783330"/>
          </a:xfrm>
          <a:custGeom>
            <a:avLst/>
            <a:gdLst>
              <a:gd name="connsiteX0" fmla="*/ 0 w 7506518"/>
              <a:gd name="connsiteY0" fmla="*/ 0 h 1681655"/>
              <a:gd name="connsiteX1" fmla="*/ 7506519 w 7506518"/>
              <a:gd name="connsiteY1" fmla="*/ 0 h 1681655"/>
              <a:gd name="connsiteX2" fmla="*/ 7506519 w 7506518"/>
              <a:gd name="connsiteY2" fmla="*/ 1681655 h 1681655"/>
              <a:gd name="connsiteX3" fmla="*/ 0 w 7506518"/>
              <a:gd name="connsiteY3" fmla="*/ 1681655 h 1681655"/>
            </a:gdLst>
            <a:ahLst/>
            <a:cxnLst>
              <a:cxn ang="0">
                <a:pos x="connsiteX0" y="connsiteY0"/>
              </a:cxn>
              <a:cxn ang="0">
                <a:pos x="connsiteX1" y="connsiteY1"/>
              </a:cxn>
              <a:cxn ang="0">
                <a:pos x="connsiteX2" y="connsiteY2"/>
              </a:cxn>
              <a:cxn ang="0">
                <a:pos x="connsiteX3" y="connsiteY3"/>
              </a:cxn>
            </a:cxnLst>
            <a:rect l="l" t="t" r="r" b="b"/>
            <a:pathLst>
              <a:path w="7506518" h="1681655">
                <a:moveTo>
                  <a:pt x="0" y="0"/>
                </a:moveTo>
                <a:lnTo>
                  <a:pt x="7506519" y="0"/>
                </a:lnTo>
                <a:lnTo>
                  <a:pt x="7506519" y="1681655"/>
                </a:lnTo>
                <a:lnTo>
                  <a:pt x="0" y="1681655"/>
                </a:lnTo>
                <a:close/>
              </a:path>
            </a:pathLst>
          </a:custGeom>
        </p:spPr>
      </p:pic>
      <p:pic>
        <p:nvPicPr>
          <p:cNvPr id="43" name="Light">
            <a:extLst>
              <a:ext uri="{FF2B5EF4-FFF2-40B4-BE49-F238E27FC236}">
                <a16:creationId xmlns:a16="http://schemas.microsoft.com/office/drawing/2014/main" id="{B1FD906B-DEF5-0C11-3D37-1242A25B1D05}"/>
              </a:ext>
            </a:extLst>
          </p:cNvPr>
          <p:cNvPicPr>
            <a:picLocks noChangeAspect="1"/>
          </p:cNvPicPr>
          <p:nvPr/>
        </p:nvPicPr>
        <p:blipFill rotWithShape="1">
          <a:blip r:embed="rId16">
            <a:duotone>
              <a:schemeClr val="accent2">
                <a:shade val="45000"/>
                <a:satMod val="135000"/>
              </a:schemeClr>
              <a:prstClr val="white"/>
            </a:duotone>
          </a:blip>
          <a:srcRect t="17637" r="2814" b="31905"/>
          <a:stretch/>
        </p:blipFill>
        <p:spPr>
          <a:xfrm>
            <a:off x="4670520" y="1767059"/>
            <a:ext cx="6735422" cy="783330"/>
          </a:xfrm>
          <a:custGeom>
            <a:avLst/>
            <a:gdLst>
              <a:gd name="connsiteX0" fmla="*/ 0 w 7506518"/>
              <a:gd name="connsiteY0" fmla="*/ 0 h 1681655"/>
              <a:gd name="connsiteX1" fmla="*/ 7506519 w 7506518"/>
              <a:gd name="connsiteY1" fmla="*/ 0 h 1681655"/>
              <a:gd name="connsiteX2" fmla="*/ 7506519 w 7506518"/>
              <a:gd name="connsiteY2" fmla="*/ 1681655 h 1681655"/>
              <a:gd name="connsiteX3" fmla="*/ 0 w 7506518"/>
              <a:gd name="connsiteY3" fmla="*/ 1681655 h 1681655"/>
            </a:gdLst>
            <a:ahLst/>
            <a:cxnLst>
              <a:cxn ang="0">
                <a:pos x="connsiteX0" y="connsiteY0"/>
              </a:cxn>
              <a:cxn ang="0">
                <a:pos x="connsiteX1" y="connsiteY1"/>
              </a:cxn>
              <a:cxn ang="0">
                <a:pos x="connsiteX2" y="connsiteY2"/>
              </a:cxn>
              <a:cxn ang="0">
                <a:pos x="connsiteX3" y="connsiteY3"/>
              </a:cxn>
            </a:cxnLst>
            <a:rect l="l" t="t" r="r" b="b"/>
            <a:pathLst>
              <a:path w="7506518" h="1681655">
                <a:moveTo>
                  <a:pt x="0" y="0"/>
                </a:moveTo>
                <a:lnTo>
                  <a:pt x="7506519" y="0"/>
                </a:lnTo>
                <a:lnTo>
                  <a:pt x="7506519" y="1681655"/>
                </a:lnTo>
                <a:lnTo>
                  <a:pt x="0" y="1681655"/>
                </a:lnTo>
                <a:close/>
              </a:path>
            </a:pathLst>
          </a:custGeom>
        </p:spPr>
      </p:pic>
      <p:sp>
        <p:nvSpPr>
          <p:cNvPr id="2" name="TextBox 1">
            <a:extLst>
              <a:ext uri="{FF2B5EF4-FFF2-40B4-BE49-F238E27FC236}">
                <a16:creationId xmlns:a16="http://schemas.microsoft.com/office/drawing/2014/main" id="{C61E17BD-BFF1-1CFB-1477-40A392D71D81}"/>
              </a:ext>
            </a:extLst>
          </p:cNvPr>
          <p:cNvSpPr txBox="1"/>
          <p:nvPr/>
        </p:nvSpPr>
        <p:spPr>
          <a:xfrm>
            <a:off x="4242768" y="475116"/>
            <a:ext cx="3706464" cy="1161675"/>
          </a:xfrm>
          <a:prstGeom prst="rect">
            <a:avLst/>
          </a:prstGeom>
          <a:noFill/>
          <a:effectLst>
            <a:outerShdw blurRad="12700" dist="12700" dir="2700000" algn="tl" rotWithShape="0">
              <a:prstClr val="black">
                <a:alpha val="40000"/>
              </a:prstClr>
            </a:outerShdw>
          </a:effectLst>
        </p:spPr>
        <p:txBody>
          <a:bodyPr wrap="none" lIns="91440" tIns="45720" rIns="91440" bIns="68400" rtlCol="0">
            <a:spAutoFit/>
          </a:bodyPr>
          <a:lstStyle/>
          <a:p>
            <a:pPr algn="ctr"/>
            <a:r>
              <a:rPr lang="en-US" sz="4300" b="1" dirty="0">
                <a:gradFill>
                  <a:gsLst>
                    <a:gs pos="97980">
                      <a:srgbClr val="F9E2BA"/>
                    </a:gs>
                    <a:gs pos="83000">
                      <a:srgbClr val="FBEED2"/>
                    </a:gs>
                    <a:gs pos="70000">
                      <a:srgbClr val="D9BFA1"/>
                    </a:gs>
                    <a:gs pos="51000">
                      <a:srgbClr val="E8CFA1"/>
                    </a:gs>
                    <a:gs pos="31000">
                      <a:srgbClr val="FADBA2"/>
                    </a:gs>
                    <a:gs pos="0">
                      <a:srgbClr val="FBEFD0"/>
                    </a:gs>
                  </a:gsLst>
                  <a:lin ang="0" scaled="0"/>
                </a:gradFill>
                <a:latin typeface="Baskerville" panose="02020502070401020303" pitchFamily="18" charset="0"/>
                <a:ea typeface="Baskerville" panose="02020502070401020303" pitchFamily="18" charset="0"/>
              </a:rPr>
              <a:t>THAM LUẬN</a:t>
            </a:r>
          </a:p>
          <a:p>
            <a:pPr algn="ctr"/>
            <a:r>
              <a:rPr lang="en-US" sz="2500" b="1" dirty="0">
                <a:gradFill>
                  <a:gsLst>
                    <a:gs pos="97980">
                      <a:srgbClr val="F9E2BA"/>
                    </a:gs>
                    <a:gs pos="83000">
                      <a:srgbClr val="FBEED2"/>
                    </a:gs>
                    <a:gs pos="70000">
                      <a:srgbClr val="D9BFA1"/>
                    </a:gs>
                    <a:gs pos="51000">
                      <a:srgbClr val="E8CFA1"/>
                    </a:gs>
                    <a:gs pos="31000">
                      <a:srgbClr val="FADBA2"/>
                    </a:gs>
                    <a:gs pos="0">
                      <a:srgbClr val="FBEFD0"/>
                    </a:gs>
                  </a:gsLst>
                  <a:lin ang="0" scaled="0"/>
                </a:gradFill>
                <a:latin typeface="Baskerville" panose="02020502070401020303" pitchFamily="18" charset="0"/>
                <a:ea typeface="Baskerville" panose="02020502070401020303" pitchFamily="18" charset="0"/>
              </a:rPr>
              <a:t>Đ/C TRẦN NGỌC HÀ</a:t>
            </a:r>
            <a:endParaRPr lang="vi-VN" sz="2500" b="1" dirty="0">
              <a:gradFill>
                <a:gsLst>
                  <a:gs pos="97980">
                    <a:srgbClr val="F9E2BA"/>
                  </a:gs>
                  <a:gs pos="83000">
                    <a:srgbClr val="FBEED2"/>
                  </a:gs>
                  <a:gs pos="70000">
                    <a:srgbClr val="D9BFA1"/>
                  </a:gs>
                  <a:gs pos="51000">
                    <a:srgbClr val="E8CFA1"/>
                  </a:gs>
                  <a:gs pos="31000">
                    <a:srgbClr val="FADBA2"/>
                  </a:gs>
                  <a:gs pos="0">
                    <a:srgbClr val="FBEFD0"/>
                  </a:gs>
                </a:gsLst>
                <a:lin ang="0" scaled="0"/>
              </a:gradFill>
              <a:latin typeface="Baskerville" panose="02020502070401020303" pitchFamily="18" charset="0"/>
              <a:ea typeface="Baskerville" panose="02020502070401020303" pitchFamily="18" charset="0"/>
            </a:endParaRPr>
          </a:p>
        </p:txBody>
      </p:sp>
      <p:pic>
        <p:nvPicPr>
          <p:cNvPr id="3" name="Picture 2" descr="A group of white birds in the sky&#10;&#10;Description automatically generated">
            <a:extLst>
              <a:ext uri="{FF2B5EF4-FFF2-40B4-BE49-F238E27FC236}">
                <a16:creationId xmlns:a16="http://schemas.microsoft.com/office/drawing/2014/main" id="{626F1195-1BD9-34FF-D1BE-E147FB299A24}"/>
              </a:ext>
            </a:extLst>
          </p:cNvPr>
          <p:cNvPicPr>
            <a:picLocks noChangeAspect="1"/>
          </p:cNvPicPr>
          <p:nvPr/>
        </p:nvPicPr>
        <p:blipFill>
          <a:blip r:embed="rId17">
            <a:biLevel thresh="25000"/>
            <a:extLst>
              <a:ext uri="{28A0092B-C50C-407E-A947-70E740481C1C}">
                <a14:useLocalDpi xmlns:a14="http://schemas.microsoft.com/office/drawing/2010/main" val="0"/>
              </a:ext>
            </a:extLst>
          </a:blip>
          <a:stretch>
            <a:fillRect/>
          </a:stretch>
        </p:blipFill>
        <p:spPr>
          <a:xfrm flipH="1">
            <a:off x="187372" y="5598077"/>
            <a:ext cx="2691975" cy="1225965"/>
          </a:xfrm>
          <a:prstGeom prst="rect">
            <a:avLst/>
          </a:prstGeom>
          <a:effectLst>
            <a:outerShdw blurRad="38100" dist="25400" dir="13500000" algn="br" rotWithShape="0">
              <a:prstClr val="black">
                <a:alpha val="13000"/>
              </a:prstClr>
            </a:outerShdw>
          </a:effectLst>
        </p:spPr>
      </p:pic>
      <p:grpSp>
        <p:nvGrpSpPr>
          <p:cNvPr id="25" name="Group 24">
            <a:extLst>
              <a:ext uri="{FF2B5EF4-FFF2-40B4-BE49-F238E27FC236}">
                <a16:creationId xmlns:a16="http://schemas.microsoft.com/office/drawing/2014/main" id="{E8ED76E1-6A8D-F36F-EE7A-03497E994ECA}"/>
              </a:ext>
            </a:extLst>
          </p:cNvPr>
          <p:cNvGrpSpPr/>
          <p:nvPr/>
        </p:nvGrpSpPr>
        <p:grpSpPr>
          <a:xfrm>
            <a:off x="837068" y="1986680"/>
            <a:ext cx="2538679" cy="3096346"/>
            <a:chOff x="1432454" y="2765360"/>
            <a:chExt cx="2538679" cy="3096346"/>
          </a:xfrm>
        </p:grpSpPr>
        <p:sp>
          <p:nvSpPr>
            <p:cNvPr id="34" name="TextBox 33">
              <a:extLst>
                <a:ext uri="{FF2B5EF4-FFF2-40B4-BE49-F238E27FC236}">
                  <a16:creationId xmlns:a16="http://schemas.microsoft.com/office/drawing/2014/main" id="{C627A8EE-E403-EC3C-6418-7C58B71511E8}"/>
                </a:ext>
              </a:extLst>
            </p:cNvPr>
            <p:cNvSpPr txBox="1"/>
            <p:nvPr/>
          </p:nvSpPr>
          <p:spPr>
            <a:xfrm>
              <a:off x="1905403" y="5492374"/>
              <a:ext cx="184730" cy="369332"/>
            </a:xfrm>
            <a:prstGeom prst="rect">
              <a:avLst/>
            </a:prstGeom>
            <a:noFill/>
            <a:effectLst>
              <a:outerShdw blurRad="38100" dist="25400" dir="2700000" algn="tl" rotWithShape="0">
                <a:prstClr val="black">
                  <a:alpha val="40000"/>
                </a:prstClr>
              </a:outerShdw>
            </a:effectLst>
          </p:spPr>
          <p:txBody>
            <a:bodyPr wrap="none" rtlCol="0">
              <a:spAutoFit/>
            </a:bodyPr>
            <a:lstStyle/>
            <a:p>
              <a:pPr algn="ctr"/>
              <a:endParaRPr lang="en-US" spc="-300">
                <a:solidFill>
                  <a:schemeClr val="bg1"/>
                </a:solidFill>
                <a:latin typeface="SVN-Gilroy" panose="00000500000000000000" pitchFamily="50" charset="0"/>
              </a:endParaRPr>
            </a:p>
          </p:txBody>
        </p:sp>
        <p:grpSp>
          <p:nvGrpSpPr>
            <p:cNvPr id="28" name="Group 27">
              <a:extLst>
                <a:ext uri="{FF2B5EF4-FFF2-40B4-BE49-F238E27FC236}">
                  <a16:creationId xmlns:a16="http://schemas.microsoft.com/office/drawing/2014/main" id="{F915FA9A-7BE6-E50F-2651-ECC714139E97}"/>
                </a:ext>
              </a:extLst>
            </p:cNvPr>
            <p:cNvGrpSpPr/>
            <p:nvPr/>
          </p:nvGrpSpPr>
          <p:grpSpPr>
            <a:xfrm>
              <a:off x="1432454" y="2765360"/>
              <a:ext cx="2538679" cy="2648237"/>
              <a:chOff x="7294109" y="1632626"/>
              <a:chExt cx="4170951" cy="4350951"/>
            </a:xfrm>
          </p:grpSpPr>
          <p:pic>
            <p:nvPicPr>
              <p:cNvPr id="29" name="Strock">
                <a:extLst>
                  <a:ext uri="{FF2B5EF4-FFF2-40B4-BE49-F238E27FC236}">
                    <a16:creationId xmlns:a16="http://schemas.microsoft.com/office/drawing/2014/main" id="{390BAAD9-DEAA-4885-AD61-91AE722561EF}"/>
                  </a:ext>
                </a:extLst>
              </p:cNvPr>
              <p:cNvPicPr>
                <a:picLocks noChangeAspect="1"/>
              </p:cNvPicPr>
              <p:nvPr/>
            </p:nvPicPr>
            <p:blipFill>
              <a:blip r:embed="rId18">
                <a:lum bright="70000" contrast="-70000"/>
              </a:blip>
              <a:stretch>
                <a:fillRect/>
              </a:stretch>
            </p:blipFill>
            <p:spPr>
              <a:xfrm>
                <a:off x="7294109" y="1632626"/>
                <a:ext cx="4170951" cy="4350951"/>
              </a:xfrm>
              <a:custGeom>
                <a:avLst/>
                <a:gdLst>
                  <a:gd name="connsiteX0" fmla="*/ 0 w 3678714"/>
                  <a:gd name="connsiteY0" fmla="*/ 0 h 3837069"/>
                  <a:gd name="connsiteX1" fmla="*/ 3678714 w 3678714"/>
                  <a:gd name="connsiteY1" fmla="*/ 0 h 3837069"/>
                  <a:gd name="connsiteX2" fmla="*/ 3678714 w 3678714"/>
                  <a:gd name="connsiteY2" fmla="*/ 3837069 h 3837069"/>
                  <a:gd name="connsiteX3" fmla="*/ 0 w 3678714"/>
                  <a:gd name="connsiteY3" fmla="*/ 3837069 h 3837069"/>
                </a:gdLst>
                <a:ahLst/>
                <a:cxnLst>
                  <a:cxn ang="0">
                    <a:pos x="connsiteX0" y="connsiteY0"/>
                  </a:cxn>
                  <a:cxn ang="0">
                    <a:pos x="connsiteX1" y="connsiteY1"/>
                  </a:cxn>
                  <a:cxn ang="0">
                    <a:pos x="connsiteX2" y="connsiteY2"/>
                  </a:cxn>
                  <a:cxn ang="0">
                    <a:pos x="connsiteX3" y="connsiteY3"/>
                  </a:cxn>
                </a:cxnLst>
                <a:rect l="l" t="t" r="r" b="b"/>
                <a:pathLst>
                  <a:path w="3678714" h="3837069">
                    <a:moveTo>
                      <a:pt x="0" y="0"/>
                    </a:moveTo>
                    <a:lnTo>
                      <a:pt x="3678714" y="0"/>
                    </a:lnTo>
                    <a:lnTo>
                      <a:pt x="3678714" y="3837069"/>
                    </a:lnTo>
                    <a:lnTo>
                      <a:pt x="0" y="3837069"/>
                    </a:lnTo>
                    <a:close/>
                  </a:path>
                </a:pathLst>
              </a:custGeom>
            </p:spPr>
          </p:pic>
          <p:pic>
            <p:nvPicPr>
              <p:cNvPr id="33" name="Picture">
                <a:extLst>
                  <a:ext uri="{FF2B5EF4-FFF2-40B4-BE49-F238E27FC236}">
                    <a16:creationId xmlns:a16="http://schemas.microsoft.com/office/drawing/2014/main" id="{BEEB7DC8-5631-C2DB-6BC8-3EF9876884C6}"/>
                  </a:ext>
                </a:extLst>
              </p:cNvPr>
              <p:cNvPicPr>
                <a:picLocks noChangeAspect="1"/>
              </p:cNvPicPr>
              <p:nvPr/>
            </p:nvPicPr>
            <p:blipFill>
              <a:blip r:embed="rId19">
                <a:extLst>
                  <a:ext uri="{28A0092B-C50C-407E-A947-70E740481C1C}">
                    <a14:useLocalDpi xmlns:a14="http://schemas.microsoft.com/office/drawing/2010/main" val="0"/>
                  </a:ext>
                </a:extLst>
              </a:blip>
              <a:srcRect/>
              <a:stretch/>
            </p:blipFill>
            <p:spPr>
              <a:xfrm>
                <a:off x="7365045" y="2000702"/>
                <a:ext cx="4034889" cy="3581355"/>
              </a:xfrm>
              <a:custGeom>
                <a:avLst/>
                <a:gdLst>
                  <a:gd name="connsiteX0" fmla="*/ 1252658 w 4038172"/>
                  <a:gd name="connsiteY0" fmla="*/ 0 h 3587687"/>
                  <a:gd name="connsiteX1" fmla="*/ 2785516 w 4038172"/>
                  <a:gd name="connsiteY1" fmla="*/ 0 h 3587687"/>
                  <a:gd name="connsiteX2" fmla="*/ 3191281 w 4038172"/>
                  <a:gd name="connsiteY2" fmla="*/ 234125 h 3587687"/>
                  <a:gd name="connsiteX3" fmla="*/ 3990810 w 4038172"/>
                  <a:gd name="connsiteY3" fmla="*/ 1617345 h 3587687"/>
                  <a:gd name="connsiteX4" fmla="*/ 3990810 w 4038172"/>
                  <a:gd name="connsiteY4" fmla="*/ 1970437 h 3587687"/>
                  <a:gd name="connsiteX5" fmla="*/ 3191281 w 4038172"/>
                  <a:gd name="connsiteY5" fmla="*/ 3353562 h 3587687"/>
                  <a:gd name="connsiteX6" fmla="*/ 2785516 w 4038172"/>
                  <a:gd name="connsiteY6" fmla="*/ 3587687 h 3587687"/>
                  <a:gd name="connsiteX7" fmla="*/ 1252658 w 4038172"/>
                  <a:gd name="connsiteY7" fmla="*/ 3587687 h 3587687"/>
                  <a:gd name="connsiteX8" fmla="*/ 846893 w 4038172"/>
                  <a:gd name="connsiteY8" fmla="*/ 3353562 h 3587687"/>
                  <a:gd name="connsiteX9" fmla="*/ 47364 w 4038172"/>
                  <a:gd name="connsiteY9" fmla="*/ 1970437 h 3587687"/>
                  <a:gd name="connsiteX10" fmla="*/ 47364 w 4038172"/>
                  <a:gd name="connsiteY10" fmla="*/ 1617345 h 3587687"/>
                  <a:gd name="connsiteX11" fmla="*/ 846893 w 4038172"/>
                  <a:gd name="connsiteY11" fmla="*/ 234125 h 3587687"/>
                  <a:gd name="connsiteX12" fmla="*/ 1252658 w 4038172"/>
                  <a:gd name="connsiteY12" fmla="*/ 0 h 3587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038172" h="3587687">
                    <a:moveTo>
                      <a:pt x="1252658" y="0"/>
                    </a:moveTo>
                    <a:lnTo>
                      <a:pt x="2785516" y="0"/>
                    </a:lnTo>
                    <a:cubicBezTo>
                      <a:pt x="2952870" y="0"/>
                      <a:pt x="3107556" y="89249"/>
                      <a:pt x="3191281" y="234125"/>
                    </a:cubicBezTo>
                    <a:lnTo>
                      <a:pt x="3990810" y="1617345"/>
                    </a:lnTo>
                    <a:cubicBezTo>
                      <a:pt x="4053960" y="1726597"/>
                      <a:pt x="4053960" y="1861185"/>
                      <a:pt x="3990810" y="1970437"/>
                    </a:cubicBezTo>
                    <a:lnTo>
                      <a:pt x="3191281" y="3353562"/>
                    </a:lnTo>
                    <a:cubicBezTo>
                      <a:pt x="3107556" y="3498437"/>
                      <a:pt x="2952870" y="3587687"/>
                      <a:pt x="2785516" y="3587687"/>
                    </a:cubicBezTo>
                    <a:lnTo>
                      <a:pt x="1252658" y="3587687"/>
                    </a:lnTo>
                    <a:cubicBezTo>
                      <a:pt x="1085303" y="3587687"/>
                      <a:pt x="930617" y="3498437"/>
                      <a:pt x="846893" y="3353562"/>
                    </a:cubicBezTo>
                    <a:lnTo>
                      <a:pt x="47364" y="1970437"/>
                    </a:lnTo>
                    <a:cubicBezTo>
                      <a:pt x="-15787" y="1861185"/>
                      <a:pt x="-15787" y="1726597"/>
                      <a:pt x="47364" y="1617345"/>
                    </a:cubicBezTo>
                    <a:lnTo>
                      <a:pt x="846893" y="234125"/>
                    </a:lnTo>
                    <a:cubicBezTo>
                      <a:pt x="930617" y="89249"/>
                      <a:pt x="1085303" y="0"/>
                      <a:pt x="1252658" y="0"/>
                    </a:cubicBezTo>
                    <a:close/>
                  </a:path>
                </a:pathLst>
              </a:custGeom>
            </p:spPr>
          </p:pic>
        </p:grpSp>
      </p:grpSp>
    </p:spTree>
    <p:custDataLst>
      <p:tags r:id="rId1"/>
    </p:custDataLst>
    <p:extLst>
      <p:ext uri="{BB962C8B-B14F-4D97-AF65-F5344CB8AC3E}">
        <p14:creationId xmlns:p14="http://schemas.microsoft.com/office/powerpoint/2010/main" val="2105067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and orange background&#10;&#10;Description automatically generated">
            <a:extLst>
              <a:ext uri="{FF2B5EF4-FFF2-40B4-BE49-F238E27FC236}">
                <a16:creationId xmlns:a16="http://schemas.microsoft.com/office/drawing/2014/main" id="{05465B8A-4C45-3F75-E5B0-FE52C0526977}"/>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grpSp>
        <p:nvGrpSpPr>
          <p:cNvPr id="4" name="Group 3">
            <a:extLst>
              <a:ext uri="{FF2B5EF4-FFF2-40B4-BE49-F238E27FC236}">
                <a16:creationId xmlns:a16="http://schemas.microsoft.com/office/drawing/2014/main" id="{0D0F2218-2A54-DBBA-9B70-39DD1605DD01}"/>
              </a:ext>
            </a:extLst>
          </p:cNvPr>
          <p:cNvGrpSpPr/>
          <p:nvPr/>
        </p:nvGrpSpPr>
        <p:grpSpPr>
          <a:xfrm rot="20386479">
            <a:off x="-4499032" y="7556505"/>
            <a:ext cx="4342818" cy="1692554"/>
            <a:chOff x="-941909" y="7844858"/>
            <a:chExt cx="11424039" cy="4452366"/>
          </a:xfrm>
        </p:grpSpPr>
        <p:pic>
          <p:nvPicPr>
            <p:cNvPr id="6" name="Picture 5" descr="A brown and black graphic of a bird&#10;&#10;Description automatically generated">
              <a:extLst>
                <a:ext uri="{FF2B5EF4-FFF2-40B4-BE49-F238E27FC236}">
                  <a16:creationId xmlns:a16="http://schemas.microsoft.com/office/drawing/2014/main" id="{059A17C4-B1AA-0871-7733-6B0564D75361}"/>
                </a:ext>
              </a:extLst>
            </p:cNvPr>
            <p:cNvPicPr>
              <a:picLocks noChangeAspect="1"/>
            </p:cNvPicPr>
            <p:nvPr/>
          </p:nvPicPr>
          <p:blipFill>
            <a:blip r:embed="rId4">
              <a:alphaModFix amt="0"/>
              <a:extLst>
                <a:ext uri="{28A0092B-C50C-407E-A947-70E740481C1C}">
                  <a14:useLocalDpi xmlns:a14="http://schemas.microsoft.com/office/drawing/2010/main" val="0"/>
                </a:ext>
              </a:extLst>
            </a:blip>
            <a:stretch>
              <a:fillRect/>
            </a:stretch>
          </p:blipFill>
          <p:spPr>
            <a:xfrm>
              <a:off x="3519216" y="9078391"/>
              <a:ext cx="6962914" cy="3218833"/>
            </a:xfrm>
            <a:prstGeom prst="rect">
              <a:avLst/>
            </a:prstGeom>
          </p:spPr>
        </p:pic>
        <p:pic>
          <p:nvPicPr>
            <p:cNvPr id="8" name="Picture 7" descr="A brown and black graphic of a bird&#10;&#10;Description automatically generated">
              <a:extLst>
                <a:ext uri="{FF2B5EF4-FFF2-40B4-BE49-F238E27FC236}">
                  <a16:creationId xmlns:a16="http://schemas.microsoft.com/office/drawing/2014/main" id="{59FAF06B-2782-16CF-2E72-597109ED932F}"/>
                </a:ext>
              </a:extLst>
            </p:cNvPr>
            <p:cNvPicPr>
              <a:picLocks noChangeAspect="1"/>
            </p:cNvPicPr>
            <p:nvPr/>
          </p:nvPicPr>
          <p:blipFill>
            <a:blip r:embed="rId4" cstate="hqprint">
              <a:alphaModFix amt="0"/>
              <a:extLst>
                <a:ext uri="{28A0092B-C50C-407E-A947-70E740481C1C}">
                  <a14:useLocalDpi xmlns:a14="http://schemas.microsoft.com/office/drawing/2010/main" val="0"/>
                </a:ext>
              </a:extLst>
            </a:blip>
            <a:stretch>
              <a:fillRect/>
            </a:stretch>
          </p:blipFill>
          <p:spPr>
            <a:xfrm>
              <a:off x="-941909" y="10009197"/>
              <a:ext cx="2671936" cy="1235190"/>
            </a:xfrm>
            <a:prstGeom prst="rect">
              <a:avLst/>
            </a:prstGeom>
          </p:spPr>
        </p:pic>
        <p:pic>
          <p:nvPicPr>
            <p:cNvPr id="9" name="Picture 8" descr="A brown and black graphic of a bird&#10;&#10;Description automatically generated">
              <a:extLst>
                <a:ext uri="{FF2B5EF4-FFF2-40B4-BE49-F238E27FC236}">
                  <a16:creationId xmlns:a16="http://schemas.microsoft.com/office/drawing/2014/main" id="{C270C4DD-7FC0-D6F8-C2EB-C20D6C608418}"/>
                </a:ext>
              </a:extLst>
            </p:cNvPr>
            <p:cNvPicPr>
              <a:picLocks noChangeAspect="1"/>
            </p:cNvPicPr>
            <p:nvPr/>
          </p:nvPicPr>
          <p:blipFill>
            <a:blip r:embed="rId4">
              <a:alphaModFix amt="0"/>
              <a:extLst>
                <a:ext uri="{28A0092B-C50C-407E-A947-70E740481C1C}">
                  <a14:useLocalDpi xmlns:a14="http://schemas.microsoft.com/office/drawing/2010/main" val="0"/>
                </a:ext>
              </a:extLst>
            </a:blip>
            <a:stretch>
              <a:fillRect/>
            </a:stretch>
          </p:blipFill>
          <p:spPr>
            <a:xfrm>
              <a:off x="1928166" y="7844858"/>
              <a:ext cx="3883073" cy="1795076"/>
            </a:xfrm>
            <a:prstGeom prst="rect">
              <a:avLst/>
            </a:prstGeom>
          </p:spPr>
        </p:pic>
        <p:pic>
          <p:nvPicPr>
            <p:cNvPr id="10" name="Picture 9" descr="A brown and black graphic of a bird&#10;&#10;Description automatically generated">
              <a:extLst>
                <a:ext uri="{FF2B5EF4-FFF2-40B4-BE49-F238E27FC236}">
                  <a16:creationId xmlns:a16="http://schemas.microsoft.com/office/drawing/2014/main" id="{C58C318C-A227-41C2-6EAE-08465DBD5678}"/>
                </a:ext>
              </a:extLst>
            </p:cNvPr>
            <p:cNvPicPr>
              <a:picLocks noChangeAspect="1"/>
            </p:cNvPicPr>
            <p:nvPr/>
          </p:nvPicPr>
          <p:blipFill>
            <a:blip r:embed="rId5" cstate="hqprint">
              <a:alphaModFix amt="0"/>
              <a:extLst>
                <a:ext uri="{28A0092B-C50C-407E-A947-70E740481C1C}">
                  <a14:useLocalDpi xmlns:a14="http://schemas.microsoft.com/office/drawing/2010/main" val="0"/>
                </a:ext>
              </a:extLst>
            </a:blip>
            <a:stretch>
              <a:fillRect/>
            </a:stretch>
          </p:blipFill>
          <p:spPr>
            <a:xfrm>
              <a:off x="1491387" y="11196984"/>
              <a:ext cx="1676144" cy="774852"/>
            </a:xfrm>
            <a:prstGeom prst="rect">
              <a:avLst/>
            </a:prstGeom>
          </p:spPr>
        </p:pic>
      </p:grpSp>
      <p:pic>
        <p:nvPicPr>
          <p:cNvPr id="13" name="Cờ Đảng" descr="A red and black background&#10;&#10;Description automatically generated">
            <a:extLst>
              <a:ext uri="{FF2B5EF4-FFF2-40B4-BE49-F238E27FC236}">
                <a16:creationId xmlns:a16="http://schemas.microsoft.com/office/drawing/2014/main" id="{AA616C26-E555-AAB5-0A7E-2A3A0C1CF519}"/>
              </a:ext>
            </a:extLst>
          </p:cNvPr>
          <p:cNvPicPr>
            <a:picLocks noChangeAspect="1"/>
          </p:cNvPicPr>
          <p:nvPr/>
        </p:nvPicPr>
        <p:blipFill rotWithShape="1">
          <a:blip r:embed="rId6">
            <a:alphaModFix amt="0"/>
            <a:extLst>
              <a:ext uri="{28A0092B-C50C-407E-A947-70E740481C1C}">
                <a14:useLocalDpi xmlns:a14="http://schemas.microsoft.com/office/drawing/2010/main" val="0"/>
              </a:ext>
            </a:extLst>
          </a:blip>
          <a:srcRect b="4250"/>
          <a:stretch/>
        </p:blipFill>
        <p:spPr>
          <a:xfrm>
            <a:off x="-7833570" y="1009620"/>
            <a:ext cx="11037884" cy="8373196"/>
          </a:xfrm>
          <a:prstGeom prst="rect">
            <a:avLst/>
          </a:prstGeom>
        </p:spPr>
      </p:pic>
      <p:pic>
        <p:nvPicPr>
          <p:cNvPr id="3" name="Picture 2" descr="A white and orange striped surface&#10;&#10;Description automatically generated">
            <a:extLst>
              <a:ext uri="{FF2B5EF4-FFF2-40B4-BE49-F238E27FC236}">
                <a16:creationId xmlns:a16="http://schemas.microsoft.com/office/drawing/2014/main" id="{CADE8DC9-4906-5C47-370C-071A6546123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99" y="0"/>
            <a:ext cx="12184602" cy="6858000"/>
          </a:xfrm>
          <a:prstGeom prst="rect">
            <a:avLst/>
          </a:prstGeom>
        </p:spPr>
      </p:pic>
      <p:pic>
        <p:nvPicPr>
          <p:cNvPr id="24" name="Picture 23" descr="A circular pattern with animals and symbols&#10;&#10;Description automatically generated">
            <a:extLst>
              <a:ext uri="{FF2B5EF4-FFF2-40B4-BE49-F238E27FC236}">
                <a16:creationId xmlns:a16="http://schemas.microsoft.com/office/drawing/2014/main" id="{64A45422-4132-5F2C-5740-B9971ABD9BDE}"/>
              </a:ext>
            </a:extLst>
          </p:cNvPr>
          <p:cNvPicPr>
            <a:picLocks noChangeAspect="1"/>
          </p:cNvPicPr>
          <p:nvPr/>
        </p:nvPicPr>
        <p:blipFill rotWithShape="1">
          <a:blip r:embed="rId8">
            <a:extLst>
              <a:ext uri="{28A0092B-C50C-407E-A947-70E740481C1C}">
                <a14:useLocalDpi xmlns:a14="http://schemas.microsoft.com/office/drawing/2010/main" val="0"/>
              </a:ext>
            </a:extLst>
          </a:blip>
          <a:srcRect t="68601" r="6184"/>
          <a:stretch/>
        </p:blipFill>
        <p:spPr>
          <a:xfrm>
            <a:off x="3170394" y="0"/>
            <a:ext cx="9014208" cy="3026973"/>
          </a:xfrm>
          <a:prstGeom prst="rect">
            <a:avLst/>
          </a:prstGeom>
        </p:spPr>
      </p:pic>
      <p:pic>
        <p:nvPicPr>
          <p:cNvPr id="5" name="Picture 4" descr="A red flag with a yellow star&#10;&#10;Description automatically generated">
            <a:extLst>
              <a:ext uri="{FF2B5EF4-FFF2-40B4-BE49-F238E27FC236}">
                <a16:creationId xmlns:a16="http://schemas.microsoft.com/office/drawing/2014/main" id="{286B925D-3C8F-4ECB-36E1-8BD5F1D0E8C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6504" y="0"/>
            <a:ext cx="4972050" cy="6858000"/>
          </a:xfrm>
          <a:prstGeom prst="rect">
            <a:avLst/>
          </a:prstGeom>
          <a:effectLst>
            <a:outerShdw blurRad="50800" dist="38100" dir="2700000" algn="tl" rotWithShape="0">
              <a:prstClr val="black">
                <a:alpha val="40000"/>
              </a:prstClr>
            </a:outerShdw>
          </a:effectLst>
        </p:spPr>
      </p:pic>
      <p:pic>
        <p:nvPicPr>
          <p:cNvPr id="7" name="Picture 6" descr="A group of people with guns&#10;&#10;Description automatically generated">
            <a:extLst>
              <a:ext uri="{FF2B5EF4-FFF2-40B4-BE49-F238E27FC236}">
                <a16:creationId xmlns:a16="http://schemas.microsoft.com/office/drawing/2014/main" id="{BAA3C9C7-1888-22C7-AB3E-075233FC949B}"/>
              </a:ext>
            </a:extLst>
          </p:cNvPr>
          <p:cNvPicPr>
            <a:picLocks noChangeAspect="1"/>
          </p:cNvPicPr>
          <p:nvPr/>
        </p:nvPicPr>
        <p:blipFill>
          <a:blip r:embed="rId10" cstate="hqprint">
            <a:extLst>
              <a:ext uri="{28A0092B-C50C-407E-A947-70E740481C1C}">
                <a14:useLocalDpi xmlns:a14="http://schemas.microsoft.com/office/drawing/2010/main" val="0"/>
              </a:ext>
            </a:extLst>
          </a:blip>
          <a:stretch>
            <a:fillRect/>
          </a:stretch>
        </p:blipFill>
        <p:spPr>
          <a:xfrm>
            <a:off x="-29028" y="2658876"/>
            <a:ext cx="3962400" cy="3821600"/>
          </a:xfrm>
          <a:prstGeom prst="rect">
            <a:avLst/>
          </a:prstGeom>
          <a:effectLst>
            <a:outerShdw blurRad="38100" dist="25400" dir="2700000" algn="tl" rotWithShape="0">
              <a:prstClr val="black">
                <a:alpha val="40000"/>
              </a:prstClr>
            </a:outerShdw>
          </a:effectLst>
        </p:spPr>
      </p:pic>
      <p:pic>
        <p:nvPicPr>
          <p:cNvPr id="19" name="Picture 18" descr="A black and white image of a city&#10;&#10;Description automatically generated">
            <a:extLst>
              <a:ext uri="{FF2B5EF4-FFF2-40B4-BE49-F238E27FC236}">
                <a16:creationId xmlns:a16="http://schemas.microsoft.com/office/drawing/2014/main" id="{23444AF0-E2A7-CC40-7D00-5251E967A620}"/>
              </a:ext>
            </a:extLst>
          </p:cNvPr>
          <p:cNvPicPr>
            <a:picLocks noChangeAspect="1"/>
          </p:cNvPicPr>
          <p:nvPr/>
        </p:nvPicPr>
        <p:blipFill>
          <a:blip r:embed="rId11">
            <a:alphaModFix/>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2797200" y="4798867"/>
            <a:ext cx="9228027" cy="2241700"/>
          </a:xfrm>
          <a:prstGeom prst="rect">
            <a:avLst/>
          </a:prstGeom>
        </p:spPr>
      </p:pic>
      <p:pic>
        <p:nvPicPr>
          <p:cNvPr id="11" name="Picture 10" descr="A red fabric in the air&#10;&#10;Description automatically generated">
            <a:extLst>
              <a:ext uri="{FF2B5EF4-FFF2-40B4-BE49-F238E27FC236}">
                <a16:creationId xmlns:a16="http://schemas.microsoft.com/office/drawing/2014/main" id="{AE70BDFF-E0D9-CB1C-2EEB-A180A5B147FB}"/>
              </a:ext>
            </a:extLst>
          </p:cNvPr>
          <p:cNvPicPr>
            <a:picLocks noChangeAspect="1"/>
          </p:cNvPicPr>
          <p:nvPr/>
        </p:nvPicPr>
        <p:blipFill rotWithShape="1">
          <a:blip r:embed="rId12">
            <a:extLst>
              <a:ext uri="{28A0092B-C50C-407E-A947-70E740481C1C}">
                <a14:useLocalDpi xmlns:a14="http://schemas.microsoft.com/office/drawing/2010/main" val="0"/>
              </a:ext>
            </a:extLst>
          </a:blip>
          <a:srcRect l="15096" t="32500" b="43467"/>
          <a:stretch/>
        </p:blipFill>
        <p:spPr>
          <a:xfrm>
            <a:off x="0" y="5581651"/>
            <a:ext cx="5236317" cy="1276350"/>
          </a:xfrm>
          <a:prstGeom prst="rect">
            <a:avLst/>
          </a:prstGeom>
          <a:effectLst>
            <a:outerShdw blurRad="50800" dist="38100" dir="13500000" algn="br" rotWithShape="0">
              <a:prstClr val="black">
                <a:alpha val="40000"/>
              </a:prstClr>
            </a:outerShdw>
          </a:effectLst>
        </p:spPr>
      </p:pic>
      <p:grpSp>
        <p:nvGrpSpPr>
          <p:cNvPr id="18" name="Group 17">
            <a:extLst>
              <a:ext uri="{FF2B5EF4-FFF2-40B4-BE49-F238E27FC236}">
                <a16:creationId xmlns:a16="http://schemas.microsoft.com/office/drawing/2014/main" id="{56889520-70FD-06E6-DC17-F0DD16A5298A}"/>
              </a:ext>
            </a:extLst>
          </p:cNvPr>
          <p:cNvGrpSpPr/>
          <p:nvPr/>
        </p:nvGrpSpPr>
        <p:grpSpPr>
          <a:xfrm>
            <a:off x="9348162" y="288387"/>
            <a:ext cx="2193547" cy="878057"/>
            <a:chOff x="685800" y="558431"/>
            <a:chExt cx="2193547" cy="878057"/>
          </a:xfrm>
        </p:grpSpPr>
        <p:grpSp>
          <p:nvGrpSpPr>
            <p:cNvPr id="21" name="Group 20">
              <a:extLst>
                <a:ext uri="{FF2B5EF4-FFF2-40B4-BE49-F238E27FC236}">
                  <a16:creationId xmlns:a16="http://schemas.microsoft.com/office/drawing/2014/main" id="{042A9F71-810D-69C2-2F9A-0FE1A5354C40}"/>
                </a:ext>
              </a:extLst>
            </p:cNvPr>
            <p:cNvGrpSpPr/>
            <p:nvPr/>
          </p:nvGrpSpPr>
          <p:grpSpPr>
            <a:xfrm>
              <a:off x="685800" y="558431"/>
              <a:ext cx="2193547" cy="878057"/>
              <a:chOff x="4762196" y="2546149"/>
              <a:chExt cx="4411048" cy="1765702"/>
            </a:xfrm>
          </p:grpSpPr>
          <p:pic>
            <p:nvPicPr>
              <p:cNvPr id="27" name="Picture 26" descr="A red flag with a yellow symbol&#10;&#10;Description automatically generated">
                <a:extLst>
                  <a:ext uri="{FF2B5EF4-FFF2-40B4-BE49-F238E27FC236}">
                    <a16:creationId xmlns:a16="http://schemas.microsoft.com/office/drawing/2014/main" id="{B5331659-64ED-7718-3172-4B95CC78F888}"/>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762196" y="2552500"/>
                <a:ext cx="2667608" cy="1752999"/>
              </a:xfrm>
              <a:prstGeom prst="rect">
                <a:avLst/>
              </a:prstGeom>
            </p:spPr>
          </p:pic>
          <p:pic>
            <p:nvPicPr>
              <p:cNvPr id="28" name="Picture 27" descr="A red flag with a yellow star&#10;&#10;Description automatically generated">
                <a:extLst>
                  <a:ext uri="{FF2B5EF4-FFF2-40B4-BE49-F238E27FC236}">
                    <a16:creationId xmlns:a16="http://schemas.microsoft.com/office/drawing/2014/main" id="{6D10F30E-E4CE-D820-1886-A4FDE0C1BAC5}"/>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505636" y="2546149"/>
                <a:ext cx="2667608" cy="1765702"/>
              </a:xfrm>
              <a:prstGeom prst="rect">
                <a:avLst/>
              </a:prstGeom>
            </p:spPr>
          </p:pic>
        </p:grpSp>
        <p:grpSp>
          <p:nvGrpSpPr>
            <p:cNvPr id="22" name="Group 21">
              <a:extLst>
                <a:ext uri="{FF2B5EF4-FFF2-40B4-BE49-F238E27FC236}">
                  <a16:creationId xmlns:a16="http://schemas.microsoft.com/office/drawing/2014/main" id="{07EC3F7A-5E27-5553-F465-2B9485D65F5A}"/>
                </a:ext>
              </a:extLst>
            </p:cNvPr>
            <p:cNvGrpSpPr/>
            <p:nvPr/>
          </p:nvGrpSpPr>
          <p:grpSpPr>
            <a:xfrm>
              <a:off x="685800" y="558431"/>
              <a:ext cx="2193547" cy="878057"/>
              <a:chOff x="4762196" y="2546149"/>
              <a:chExt cx="4411048" cy="1765702"/>
            </a:xfrm>
          </p:grpSpPr>
          <p:pic>
            <p:nvPicPr>
              <p:cNvPr id="25" name="Picture 24" descr="A red flag with a yellow symbol&#10;&#10;Description automatically generated">
                <a:extLst>
                  <a:ext uri="{FF2B5EF4-FFF2-40B4-BE49-F238E27FC236}">
                    <a16:creationId xmlns:a16="http://schemas.microsoft.com/office/drawing/2014/main" id="{5102BB63-D425-EE87-1E2A-918CB03C647A}"/>
                  </a:ext>
                </a:extLst>
              </p:cNvPr>
              <p:cNvPicPr>
                <a:picLocks noChangeAspect="1"/>
              </p:cNvPicPr>
              <p:nvPr/>
            </p:nvPicPr>
            <p:blipFill>
              <a:blip r:embed="rId13">
                <a:alphaModFix amt="0"/>
                <a:extLst>
                  <a:ext uri="{28A0092B-C50C-407E-A947-70E740481C1C}">
                    <a14:useLocalDpi xmlns:a14="http://schemas.microsoft.com/office/drawing/2010/main" val="0"/>
                  </a:ext>
                </a:extLst>
              </a:blip>
              <a:stretch>
                <a:fillRect/>
              </a:stretch>
            </p:blipFill>
            <p:spPr>
              <a:xfrm>
                <a:off x="4762196" y="2552499"/>
                <a:ext cx="2667608" cy="1752999"/>
              </a:xfrm>
              <a:prstGeom prst="rect">
                <a:avLst/>
              </a:prstGeom>
            </p:spPr>
          </p:pic>
          <p:pic>
            <p:nvPicPr>
              <p:cNvPr id="26" name="Picture 25" descr="A red flag with a yellow star&#10;&#10;Description automatically generated">
                <a:extLst>
                  <a:ext uri="{FF2B5EF4-FFF2-40B4-BE49-F238E27FC236}">
                    <a16:creationId xmlns:a16="http://schemas.microsoft.com/office/drawing/2014/main" id="{50864D1D-8E76-4D49-E286-9F468BFEB578}"/>
                  </a:ext>
                </a:extLst>
              </p:cNvPr>
              <p:cNvPicPr>
                <a:picLocks noChangeAspect="1"/>
              </p:cNvPicPr>
              <p:nvPr/>
            </p:nvPicPr>
            <p:blipFill>
              <a:blip r:embed="rId14">
                <a:alphaModFix amt="0"/>
                <a:extLst>
                  <a:ext uri="{28A0092B-C50C-407E-A947-70E740481C1C}">
                    <a14:useLocalDpi xmlns:a14="http://schemas.microsoft.com/office/drawing/2010/main" val="0"/>
                  </a:ext>
                </a:extLst>
              </a:blip>
              <a:stretch>
                <a:fillRect/>
              </a:stretch>
            </p:blipFill>
            <p:spPr>
              <a:xfrm>
                <a:off x="6505636" y="2546149"/>
                <a:ext cx="2667608" cy="1765702"/>
              </a:xfrm>
              <a:prstGeom prst="rect">
                <a:avLst/>
              </a:prstGeom>
            </p:spPr>
          </p:pic>
        </p:grpSp>
      </p:grpSp>
      <p:sp>
        <p:nvSpPr>
          <p:cNvPr id="20" name="TextBox 19">
            <a:extLst>
              <a:ext uri="{FF2B5EF4-FFF2-40B4-BE49-F238E27FC236}">
                <a16:creationId xmlns:a16="http://schemas.microsoft.com/office/drawing/2014/main" id="{89796B06-D7B1-EE77-8A3F-CD581B199A9A}"/>
              </a:ext>
            </a:extLst>
          </p:cNvPr>
          <p:cNvSpPr txBox="1"/>
          <p:nvPr/>
        </p:nvSpPr>
        <p:spPr>
          <a:xfrm>
            <a:off x="5039596" y="2908088"/>
            <a:ext cx="5275803" cy="938596"/>
          </a:xfrm>
          <a:prstGeom prst="rect">
            <a:avLst/>
          </a:prstGeom>
          <a:noFill/>
          <a:effectLst>
            <a:outerShdw blurRad="25400" dist="12700" dir="2700000" algn="tl" rotWithShape="0">
              <a:prstClr val="black">
                <a:alpha val="40000"/>
              </a:prstClr>
            </a:outerShdw>
          </a:effectLst>
        </p:spPr>
        <p:txBody>
          <a:bodyPr wrap="none" lIns="91440" tIns="45720" rIns="91440" bIns="57600" rtlCol="0">
            <a:spAutoFit/>
          </a:bodyPr>
          <a:lstStyle/>
          <a:p>
            <a:pPr algn="ctr">
              <a:lnSpc>
                <a:spcPct val="82143"/>
              </a:lnSpc>
            </a:pPr>
            <a:r>
              <a:rPr lang="en-US" sz="6500"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THAM </a:t>
            </a:r>
            <a:r>
              <a:rPr lang="en-US" sz="6500"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LUẬN</a:t>
            </a:r>
            <a:endParaRPr lang="en-US" sz="6500"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endParaRPr>
          </a:p>
        </p:txBody>
      </p:sp>
      <p:pic>
        <p:nvPicPr>
          <p:cNvPr id="23" name="Picture 22" descr="A group of white birds in the sky&#10;&#10;Description automatically generated">
            <a:extLst>
              <a:ext uri="{FF2B5EF4-FFF2-40B4-BE49-F238E27FC236}">
                <a16:creationId xmlns:a16="http://schemas.microsoft.com/office/drawing/2014/main" id="{E01FEB91-0789-4BFC-39B2-23F3684AC4D4}"/>
              </a:ext>
            </a:extLst>
          </p:cNvPr>
          <p:cNvPicPr>
            <a:picLocks noChangeAspect="1"/>
          </p:cNvPicPr>
          <p:nvPr/>
        </p:nvPicPr>
        <p:blipFill>
          <a:blip r:embed="rId15">
            <a:biLevel thresh="25000"/>
            <a:extLst>
              <a:ext uri="{28A0092B-C50C-407E-A947-70E740481C1C}">
                <a14:useLocalDpi xmlns:a14="http://schemas.microsoft.com/office/drawing/2010/main" val="0"/>
              </a:ext>
            </a:extLst>
          </a:blip>
          <a:stretch>
            <a:fillRect/>
          </a:stretch>
        </p:blipFill>
        <p:spPr>
          <a:xfrm flipH="1">
            <a:off x="2320462" y="1521549"/>
            <a:ext cx="4103548" cy="1868815"/>
          </a:xfrm>
          <a:prstGeom prst="rect">
            <a:avLst/>
          </a:prstGeom>
          <a:effectLst>
            <a:outerShdw blurRad="38100" dist="25400" dir="13500000" algn="br" rotWithShape="0">
              <a:prstClr val="black">
                <a:alpha val="13000"/>
              </a:prstClr>
            </a:outerShdw>
          </a:effectLst>
        </p:spPr>
      </p:pic>
      <p:sp>
        <p:nvSpPr>
          <p:cNvPr id="12" name="Text">
            <a:extLst>
              <a:ext uri="{FF2B5EF4-FFF2-40B4-BE49-F238E27FC236}">
                <a16:creationId xmlns:a16="http://schemas.microsoft.com/office/drawing/2014/main" id="{DCE61B89-436E-E505-8175-B9419BD4C683}"/>
              </a:ext>
            </a:extLst>
          </p:cNvPr>
          <p:cNvSpPr txBox="1"/>
          <p:nvPr/>
        </p:nvSpPr>
        <p:spPr>
          <a:xfrm>
            <a:off x="8848824" y="1265100"/>
            <a:ext cx="3114956" cy="323165"/>
          </a:xfrm>
          <a:prstGeom prst="rect">
            <a:avLst/>
          </a:prstGeom>
          <a:noFill/>
          <a:effectLst>
            <a:outerShdw blurRad="12700" dist="12700" dir="2700000" algn="tl" rotWithShape="0">
              <a:prstClr val="black">
                <a:alpha val="40000"/>
              </a:prstClr>
            </a:outerShdw>
          </a:effectLst>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500" spc="94" noProof="0">
                <a:solidFill>
                  <a:srgbClr val="EB1C24"/>
                </a:solidFill>
                <a:latin typeface="SVN-Gilroy XBold" panose="00000900000000000000" pitchFamily="50" charset="0"/>
                <a:ea typeface="MiSans Heavy" panose="00000A00000000000000" charset="-122"/>
                <a:cs typeface="MiSans Medium" panose="00000600000000000000" charset="-122"/>
              </a:rPr>
              <a:t>ĐẢNG BỘ BỆNH VIỆN SẢN NHI</a:t>
            </a:r>
            <a:endParaRPr kumimoji="0" lang="zh-CN" altLang="en-US" sz="1500" i="0" u="none" strike="noStrike" kern="1200" cap="none" spc="94" normalizeH="0" baseline="0" noProof="0">
              <a:ln>
                <a:noFill/>
              </a:ln>
              <a:solidFill>
                <a:srgbClr val="EB1C24"/>
              </a:solidFill>
              <a:uLnTx/>
              <a:uFillTx/>
              <a:latin typeface="SVN-Gilroy XBold" panose="00000900000000000000" pitchFamily="50" charset="0"/>
              <a:ea typeface="MiSans Heavy" panose="00000A00000000000000" charset="-122"/>
              <a:cs typeface="MiSans Medium" panose="00000600000000000000" charset="-122"/>
            </a:endParaRPr>
          </a:p>
        </p:txBody>
      </p:sp>
    </p:spTree>
    <p:custDataLst>
      <p:tags r:id="rId1"/>
    </p:custDataLst>
    <p:extLst>
      <p:ext uri="{BB962C8B-B14F-4D97-AF65-F5344CB8AC3E}">
        <p14:creationId xmlns:p14="http://schemas.microsoft.com/office/powerpoint/2010/main" val="35156054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617B4D-56BD-0FB6-BCCE-3A3D8D359852}"/>
            </a:ext>
          </a:extLst>
        </p:cNvPr>
        <p:cNvGrpSpPr/>
        <p:nvPr/>
      </p:nvGrpSpPr>
      <p:grpSpPr>
        <a:xfrm>
          <a:off x="0" y="0"/>
          <a:ext cx="0" cy="0"/>
          <a:chOff x="0" y="0"/>
          <a:chExt cx="0" cy="0"/>
        </a:xfrm>
      </p:grpSpPr>
      <p:pic>
        <p:nvPicPr>
          <p:cNvPr id="12" name="Picture 11" descr="A white and orange striped surface&#10;&#10;Description automatically generated">
            <a:extLst>
              <a:ext uri="{FF2B5EF4-FFF2-40B4-BE49-F238E27FC236}">
                <a16:creationId xmlns:a16="http://schemas.microsoft.com/office/drawing/2014/main" id="{C5CCC93A-1417-058B-8A78-87092C0158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98" y="0"/>
            <a:ext cx="12184602" cy="6858000"/>
          </a:xfrm>
          <a:prstGeom prst="rect">
            <a:avLst/>
          </a:prstGeom>
        </p:spPr>
      </p:pic>
      <p:pic>
        <p:nvPicPr>
          <p:cNvPr id="6" name="Picture 5" descr="A red flag with a yellow star&#10;&#10;Description automatically generated">
            <a:extLst>
              <a:ext uri="{FF2B5EF4-FFF2-40B4-BE49-F238E27FC236}">
                <a16:creationId xmlns:a16="http://schemas.microsoft.com/office/drawing/2014/main" id="{69E02A0D-9619-456D-F461-00108E45FEC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88083" y="0"/>
            <a:ext cx="4972050" cy="6858000"/>
          </a:xfrm>
          <a:prstGeom prst="rect">
            <a:avLst/>
          </a:prstGeom>
          <a:effectLst>
            <a:outerShdw blurRad="50800" dist="38100" dir="2700000" algn="tl" rotWithShape="0">
              <a:prstClr val="black">
                <a:alpha val="40000"/>
              </a:prstClr>
            </a:outerShdw>
          </a:effectLst>
        </p:spPr>
      </p:pic>
      <p:pic>
        <p:nvPicPr>
          <p:cNvPr id="7" name="Picture 6" descr="A group of people with guns&#10;&#10;Description automatically generated">
            <a:extLst>
              <a:ext uri="{FF2B5EF4-FFF2-40B4-BE49-F238E27FC236}">
                <a16:creationId xmlns:a16="http://schemas.microsoft.com/office/drawing/2014/main" id="{8B18F080-65E0-5BFF-E9BF-FAA69CF598DA}"/>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1118141" y="6456408"/>
            <a:ext cx="762358" cy="735268"/>
          </a:xfrm>
          <a:prstGeom prst="rect">
            <a:avLst/>
          </a:prstGeom>
          <a:effectLst>
            <a:outerShdw blurRad="38100" dist="25400" dir="2700000" algn="tl" rotWithShape="0">
              <a:prstClr val="black">
                <a:alpha val="40000"/>
              </a:prstClr>
            </a:outerShdw>
          </a:effectLst>
        </p:spPr>
      </p:pic>
      <p:pic>
        <p:nvPicPr>
          <p:cNvPr id="8" name="Picture 7" descr="A black and white image of a city&#10;&#10;Description automatically generated">
            <a:extLst>
              <a:ext uri="{FF2B5EF4-FFF2-40B4-BE49-F238E27FC236}">
                <a16:creationId xmlns:a16="http://schemas.microsoft.com/office/drawing/2014/main" id="{B88EAF02-4CFD-8D7B-607E-41AE24EF2EA8}"/>
              </a:ext>
            </a:extLst>
          </p:cNvPr>
          <p:cNvPicPr>
            <a:picLocks noChangeAspect="1"/>
          </p:cNvPicPr>
          <p:nvPr/>
        </p:nvPicPr>
        <p:blipFill>
          <a:blip r:embed="rId6">
            <a:alphaModFix/>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2797200" y="7124576"/>
            <a:ext cx="9228027" cy="2241700"/>
          </a:xfrm>
          <a:prstGeom prst="rect">
            <a:avLst/>
          </a:prstGeom>
        </p:spPr>
      </p:pic>
      <p:pic>
        <p:nvPicPr>
          <p:cNvPr id="10" name="Picture 9" descr="A red fabric in the air&#10;&#10;Description automatically generated">
            <a:extLst>
              <a:ext uri="{FF2B5EF4-FFF2-40B4-BE49-F238E27FC236}">
                <a16:creationId xmlns:a16="http://schemas.microsoft.com/office/drawing/2014/main" id="{FA53DD42-6FAF-EB41-E4C6-73A86500DB6A}"/>
              </a:ext>
            </a:extLst>
          </p:cNvPr>
          <p:cNvPicPr>
            <a:picLocks noChangeAspect="1"/>
          </p:cNvPicPr>
          <p:nvPr/>
        </p:nvPicPr>
        <p:blipFill rotWithShape="1">
          <a:blip r:embed="rId7" cstate="hqprint">
            <a:extLst>
              <a:ext uri="{28A0092B-C50C-407E-A947-70E740481C1C}">
                <a14:useLocalDpi xmlns:a14="http://schemas.microsoft.com/office/drawing/2010/main" val="0"/>
              </a:ext>
            </a:extLst>
          </a:blip>
          <a:srcRect l="15096" t="32500" b="43467"/>
          <a:stretch/>
        </p:blipFill>
        <p:spPr>
          <a:xfrm>
            <a:off x="-1089113" y="7001792"/>
            <a:ext cx="1007457" cy="245567"/>
          </a:xfrm>
          <a:prstGeom prst="rect">
            <a:avLst/>
          </a:prstGeom>
          <a:effectLst>
            <a:outerShdw blurRad="50800" dist="38100" dir="13500000" algn="br" rotWithShape="0">
              <a:prstClr val="black">
                <a:alpha val="40000"/>
              </a:prstClr>
            </a:outerShdw>
          </a:effectLst>
        </p:spPr>
      </p:pic>
      <p:pic>
        <p:nvPicPr>
          <p:cNvPr id="13" name="Picture 12" descr="A red fabric in the air&#10;&#10;Description automatically generated">
            <a:extLst>
              <a:ext uri="{FF2B5EF4-FFF2-40B4-BE49-F238E27FC236}">
                <a16:creationId xmlns:a16="http://schemas.microsoft.com/office/drawing/2014/main" id="{54C8EE4E-61DD-2EC8-E004-B2633D530AFF}"/>
              </a:ext>
            </a:extLst>
          </p:cNvPr>
          <p:cNvPicPr>
            <a:picLocks noChangeAspect="1"/>
          </p:cNvPicPr>
          <p:nvPr/>
        </p:nvPicPr>
        <p:blipFill rotWithShape="1">
          <a:blip r:embed="rId7" cstate="hqprint">
            <a:extLst>
              <a:ext uri="{28A0092B-C50C-407E-A947-70E740481C1C}">
                <a14:useLocalDpi xmlns:a14="http://schemas.microsoft.com/office/drawing/2010/main" val="0"/>
              </a:ext>
            </a:extLst>
          </a:blip>
          <a:srcRect l="15096" t="32500" b="43467"/>
          <a:stretch/>
        </p:blipFill>
        <p:spPr>
          <a:xfrm>
            <a:off x="-1118141" y="7001792"/>
            <a:ext cx="1007457" cy="245567"/>
          </a:xfrm>
          <a:prstGeom prst="rect">
            <a:avLst/>
          </a:prstGeom>
          <a:effectLst>
            <a:outerShdw blurRad="50800" dist="38100" dir="13500000" algn="br" rotWithShape="0">
              <a:prstClr val="black">
                <a:alpha val="40000"/>
              </a:prstClr>
            </a:outerShdw>
          </a:effectLst>
        </p:spPr>
      </p:pic>
      <p:pic>
        <p:nvPicPr>
          <p:cNvPr id="11" name="Picture 10" descr="A group of white birds in the sky&#10;&#10;Description automatically generated">
            <a:extLst>
              <a:ext uri="{FF2B5EF4-FFF2-40B4-BE49-F238E27FC236}">
                <a16:creationId xmlns:a16="http://schemas.microsoft.com/office/drawing/2014/main" id="{732F18EF-F658-9F41-CFD6-0BE0B8BE086F}"/>
              </a:ext>
            </a:extLst>
          </p:cNvPr>
          <p:cNvPicPr>
            <a:picLocks noChangeAspect="1"/>
          </p:cNvPicPr>
          <p:nvPr/>
        </p:nvPicPr>
        <p:blipFill>
          <a:blip r:embed="rId8" cstate="hqprint">
            <a:biLevel thresh="25000"/>
            <a:extLst>
              <a:ext uri="{28A0092B-C50C-407E-A947-70E740481C1C}">
                <a14:useLocalDpi xmlns:a14="http://schemas.microsoft.com/office/drawing/2010/main" val="0"/>
              </a:ext>
            </a:extLst>
          </a:blip>
          <a:stretch>
            <a:fillRect/>
          </a:stretch>
        </p:blipFill>
        <p:spPr>
          <a:xfrm flipH="1">
            <a:off x="-1003428" y="6824042"/>
            <a:ext cx="418043" cy="190383"/>
          </a:xfrm>
          <a:prstGeom prst="rect">
            <a:avLst/>
          </a:prstGeom>
          <a:effectLst>
            <a:outerShdw blurRad="38100" dist="25400" dir="13500000" algn="br" rotWithShape="0">
              <a:prstClr val="black">
                <a:alpha val="13000"/>
              </a:prstClr>
            </a:outerShdw>
          </a:effectLst>
        </p:spPr>
      </p:pic>
      <p:pic>
        <p:nvPicPr>
          <p:cNvPr id="9" name="Picture 8" descr="A red background with a circular pattern&#10;&#10;Description automatically generated">
            <a:extLst>
              <a:ext uri="{FF2B5EF4-FFF2-40B4-BE49-F238E27FC236}">
                <a16:creationId xmlns:a16="http://schemas.microsoft.com/office/drawing/2014/main" id="{47CB1FC9-A215-BB90-DE28-8314D70AAAE4}"/>
              </a:ext>
            </a:extLst>
          </p:cNvPr>
          <p:cNvPicPr>
            <a:picLocks noChangeAspect="1"/>
          </p:cNvPicPr>
          <p:nvPr/>
        </p:nvPicPr>
        <p:blipFill rotWithShape="1">
          <a:blip r:embed="rId9">
            <a:extLst>
              <a:ext uri="{28A0092B-C50C-407E-A947-70E740481C1C}">
                <a14:useLocalDpi xmlns:a14="http://schemas.microsoft.com/office/drawing/2010/main" val="0"/>
              </a:ext>
            </a:extLst>
          </a:blip>
          <a:srcRect t="20" b="20"/>
          <a:stretch/>
        </p:blipFill>
        <p:spPr>
          <a:xfrm>
            <a:off x="0" y="0"/>
            <a:ext cx="12192000" cy="6858000"/>
          </a:xfrm>
          <a:prstGeom prst="rect">
            <a:avLst/>
          </a:prstGeom>
        </p:spPr>
      </p:pic>
      <p:pic>
        <p:nvPicPr>
          <p:cNvPr id="42" name="Picture 41" descr="A group of people in a conference room&#10;&#10;Description automatically generated">
            <a:extLst>
              <a:ext uri="{FF2B5EF4-FFF2-40B4-BE49-F238E27FC236}">
                <a16:creationId xmlns:a16="http://schemas.microsoft.com/office/drawing/2014/main" id="{03DE0C86-9144-FD98-146F-CE77DD974364}"/>
              </a:ext>
            </a:extLst>
          </p:cNvPr>
          <p:cNvPicPr>
            <a:picLocks noChangeAspect="1"/>
          </p:cNvPicPr>
          <p:nvPr/>
        </p:nvPicPr>
        <p:blipFill>
          <a:blip r:embed="rId10">
            <a:alphaModFix/>
            <a:extLst>
              <a:ext uri="{BEBA8EAE-BF5A-486C-A8C5-ECC9F3942E4B}">
                <a14:imgProps xmlns:a14="http://schemas.microsoft.com/office/drawing/2010/main">
                  <a14:imgLayer r:embed="rId11">
                    <a14:imgEffect>
                      <a14:artisticBlur/>
                    </a14:imgEffect>
                    <a14:imgEffect>
                      <a14:saturation sat="66000"/>
                    </a14:imgEffect>
                  </a14:imgLayer>
                </a14:imgProps>
              </a:ext>
              <a:ext uri="{28A0092B-C50C-407E-A947-70E740481C1C}">
                <a14:useLocalDpi xmlns:a14="http://schemas.microsoft.com/office/drawing/2010/main" val="0"/>
              </a:ext>
            </a:extLst>
          </a:blip>
          <a:stretch>
            <a:fillRect/>
          </a:stretch>
        </p:blipFill>
        <p:spPr>
          <a:xfrm>
            <a:off x="1089205" y="-1"/>
            <a:ext cx="11102795" cy="6857999"/>
          </a:xfrm>
          <a:prstGeom prst="rect">
            <a:avLst/>
          </a:prstGeom>
        </p:spPr>
      </p:pic>
      <p:grpSp>
        <p:nvGrpSpPr>
          <p:cNvPr id="5" name="Group 4">
            <a:extLst>
              <a:ext uri="{FF2B5EF4-FFF2-40B4-BE49-F238E27FC236}">
                <a16:creationId xmlns:a16="http://schemas.microsoft.com/office/drawing/2014/main" id="{FBFDFA78-E56F-2B4C-CD48-FBB554F23528}"/>
              </a:ext>
            </a:extLst>
          </p:cNvPr>
          <p:cNvGrpSpPr/>
          <p:nvPr/>
        </p:nvGrpSpPr>
        <p:grpSpPr>
          <a:xfrm>
            <a:off x="2409447" y="2229166"/>
            <a:ext cx="9176120" cy="2162406"/>
            <a:chOff x="1526206" y="1863007"/>
            <a:chExt cx="9176120" cy="2162406"/>
          </a:xfrm>
        </p:grpSpPr>
        <p:pic>
          <p:nvPicPr>
            <p:cNvPr id="38" name="Picture 37" descr="A red rectangular object with a black border&#10;&#10;Description automatically generated">
              <a:extLst>
                <a:ext uri="{FF2B5EF4-FFF2-40B4-BE49-F238E27FC236}">
                  <a16:creationId xmlns:a16="http://schemas.microsoft.com/office/drawing/2014/main" id="{BA3F6010-5AEB-097A-E609-49137197F878}"/>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526206" y="1863007"/>
              <a:ext cx="9176120" cy="2162406"/>
            </a:xfrm>
            <a:prstGeom prst="rect">
              <a:avLst/>
            </a:prstGeom>
          </p:spPr>
        </p:pic>
        <p:sp>
          <p:nvSpPr>
            <p:cNvPr id="26" name="TextBox 25">
              <a:extLst>
                <a:ext uri="{FF2B5EF4-FFF2-40B4-BE49-F238E27FC236}">
                  <a16:creationId xmlns:a16="http://schemas.microsoft.com/office/drawing/2014/main" id="{F6A8B53D-9699-414C-9EBF-3C5E5123B727}"/>
                </a:ext>
              </a:extLst>
            </p:cNvPr>
            <p:cNvSpPr txBox="1"/>
            <p:nvPr/>
          </p:nvSpPr>
          <p:spPr>
            <a:xfrm>
              <a:off x="2542856" y="2046047"/>
              <a:ext cx="7959012" cy="1815882"/>
            </a:xfrm>
            <a:prstGeom prst="rect">
              <a:avLst/>
            </a:prstGeom>
            <a:noFill/>
          </p:spPr>
          <p:txBody>
            <a:bodyPr wrap="square" rtlCol="0">
              <a:spAutoFit/>
            </a:bodyPr>
            <a:lstStyle/>
            <a:p>
              <a:pPr algn="just"/>
              <a:r>
                <a:rPr lang="en-US" sz="2800" b="1" dirty="0" err="1">
                  <a:solidFill>
                    <a:schemeClr val="bg1"/>
                  </a:solidFill>
                  <a:latin typeface="SVN-Gilroy" panose="00000500000000000000" pitchFamily="50" charset="0"/>
                </a:rPr>
                <a:t>Đổi</a:t>
              </a:r>
              <a:r>
                <a:rPr lang="en-US" sz="2800" b="1" dirty="0">
                  <a:solidFill>
                    <a:schemeClr val="bg1"/>
                  </a:solidFill>
                  <a:latin typeface="SVN-Gilroy" panose="00000500000000000000" pitchFamily="50" charset="0"/>
                </a:rPr>
                <a:t> </a:t>
              </a:r>
              <a:r>
                <a:rPr lang="en-US" sz="2800" b="1" dirty="0" err="1">
                  <a:solidFill>
                    <a:schemeClr val="bg1"/>
                  </a:solidFill>
                  <a:latin typeface="SVN-Gilroy" panose="00000500000000000000" pitchFamily="50" charset="0"/>
                </a:rPr>
                <a:t>mới</a:t>
              </a:r>
              <a:r>
                <a:rPr lang="en-US" sz="2800" b="1" dirty="0">
                  <a:solidFill>
                    <a:schemeClr val="bg1"/>
                  </a:solidFill>
                  <a:latin typeface="SVN-Gilroy" panose="00000500000000000000" pitchFamily="50" charset="0"/>
                </a:rPr>
                <a:t>, </a:t>
              </a:r>
              <a:r>
                <a:rPr lang="en-US" sz="2800" b="1" dirty="0" err="1">
                  <a:solidFill>
                    <a:schemeClr val="bg1"/>
                  </a:solidFill>
                  <a:latin typeface="SVN-Gilroy" panose="00000500000000000000" pitchFamily="50" charset="0"/>
                </a:rPr>
                <a:t>nâng</a:t>
              </a:r>
              <a:r>
                <a:rPr lang="en-US" sz="2800" b="1" dirty="0">
                  <a:solidFill>
                    <a:schemeClr val="bg1"/>
                  </a:solidFill>
                  <a:latin typeface="SVN-Gilroy" panose="00000500000000000000" pitchFamily="50" charset="0"/>
                </a:rPr>
                <a:t> </a:t>
              </a:r>
              <a:r>
                <a:rPr lang="en-US" sz="2800" b="1" dirty="0" err="1">
                  <a:solidFill>
                    <a:schemeClr val="bg1"/>
                  </a:solidFill>
                  <a:latin typeface="SVN-Gilroy" panose="00000500000000000000" pitchFamily="50" charset="0"/>
                </a:rPr>
                <a:t>cao</a:t>
              </a:r>
              <a:r>
                <a:rPr lang="en-US" sz="2800" b="1" dirty="0">
                  <a:solidFill>
                    <a:schemeClr val="bg1"/>
                  </a:solidFill>
                  <a:latin typeface="SVN-Gilroy" panose="00000500000000000000" pitchFamily="50" charset="0"/>
                </a:rPr>
                <a:t> </a:t>
              </a:r>
              <a:r>
                <a:rPr lang="en-US" sz="2800" b="1" dirty="0" err="1">
                  <a:solidFill>
                    <a:schemeClr val="bg1"/>
                  </a:solidFill>
                  <a:latin typeface="SVN-Gilroy" panose="00000500000000000000" pitchFamily="50" charset="0"/>
                </a:rPr>
                <a:t>hiệu</a:t>
              </a:r>
              <a:r>
                <a:rPr lang="en-US" sz="2800" b="1" dirty="0">
                  <a:solidFill>
                    <a:schemeClr val="bg1"/>
                  </a:solidFill>
                  <a:latin typeface="SVN-Gilroy" panose="00000500000000000000" pitchFamily="50" charset="0"/>
                </a:rPr>
                <a:t> </a:t>
              </a:r>
              <a:r>
                <a:rPr lang="en-US" sz="2800" b="1" dirty="0" err="1">
                  <a:solidFill>
                    <a:schemeClr val="bg1"/>
                  </a:solidFill>
                  <a:latin typeface="SVN-Gilroy" panose="00000500000000000000" pitchFamily="50" charset="0"/>
                </a:rPr>
                <a:t>quả</a:t>
              </a:r>
              <a:r>
                <a:rPr lang="en-US" sz="2800" b="1" dirty="0">
                  <a:solidFill>
                    <a:schemeClr val="bg1"/>
                  </a:solidFill>
                  <a:latin typeface="SVN-Gilroy" panose="00000500000000000000" pitchFamily="50" charset="0"/>
                </a:rPr>
                <a:t> </a:t>
              </a:r>
              <a:r>
                <a:rPr lang="en-US" sz="2800" b="1" dirty="0" err="1">
                  <a:solidFill>
                    <a:schemeClr val="bg1"/>
                  </a:solidFill>
                  <a:latin typeface="SVN-Gilroy" panose="00000500000000000000" pitchFamily="50" charset="0"/>
                </a:rPr>
                <a:t>thực</a:t>
              </a:r>
              <a:r>
                <a:rPr lang="en-US" sz="2800" b="1" dirty="0">
                  <a:solidFill>
                    <a:schemeClr val="bg1"/>
                  </a:solidFill>
                  <a:latin typeface="SVN-Gilroy" panose="00000500000000000000" pitchFamily="50" charset="0"/>
                </a:rPr>
                <a:t> </a:t>
              </a:r>
              <a:r>
                <a:rPr lang="en-US" sz="2800" b="1" dirty="0" err="1">
                  <a:solidFill>
                    <a:schemeClr val="bg1"/>
                  </a:solidFill>
                  <a:latin typeface="SVN-Gilroy" panose="00000500000000000000" pitchFamily="50" charset="0"/>
                </a:rPr>
                <a:t>hiện</a:t>
              </a:r>
              <a:r>
                <a:rPr lang="en-US" sz="2800" b="1" dirty="0">
                  <a:solidFill>
                    <a:schemeClr val="bg1"/>
                  </a:solidFill>
                  <a:latin typeface="SVN-Gilroy" panose="00000500000000000000" pitchFamily="50" charset="0"/>
                </a:rPr>
                <a:t> </a:t>
              </a:r>
              <a:r>
                <a:rPr lang="en-US" sz="2800" b="1" dirty="0" err="1">
                  <a:solidFill>
                    <a:schemeClr val="bg1"/>
                  </a:solidFill>
                  <a:latin typeface="SVN-Gilroy" panose="00000500000000000000" pitchFamily="50" charset="0"/>
                </a:rPr>
                <a:t>nhiệm</a:t>
              </a:r>
              <a:r>
                <a:rPr lang="en-US" sz="2800" b="1" dirty="0">
                  <a:solidFill>
                    <a:schemeClr val="bg1"/>
                  </a:solidFill>
                  <a:latin typeface="SVN-Gilroy" panose="00000500000000000000" pitchFamily="50" charset="0"/>
                </a:rPr>
                <a:t> </a:t>
              </a:r>
              <a:r>
                <a:rPr lang="en-US" sz="2800" b="1" dirty="0" err="1">
                  <a:solidFill>
                    <a:schemeClr val="bg1"/>
                  </a:solidFill>
                  <a:latin typeface="SVN-Gilroy" panose="00000500000000000000" pitchFamily="50" charset="0"/>
                </a:rPr>
                <a:t>vụ</a:t>
              </a:r>
              <a:r>
                <a:rPr lang="en-US" sz="2800" b="1" dirty="0">
                  <a:solidFill>
                    <a:schemeClr val="bg1"/>
                  </a:solidFill>
                  <a:latin typeface="SVN-Gilroy" panose="00000500000000000000" pitchFamily="50" charset="0"/>
                </a:rPr>
                <a:t> </a:t>
              </a:r>
              <a:r>
                <a:rPr lang="en-US" sz="2800" b="1" dirty="0" err="1">
                  <a:solidFill>
                    <a:schemeClr val="bg1"/>
                  </a:solidFill>
                  <a:latin typeface="SVN-Gilroy" panose="00000500000000000000" pitchFamily="50" charset="0"/>
                </a:rPr>
                <a:t>kiểm</a:t>
              </a:r>
              <a:r>
                <a:rPr lang="en-US" sz="2800" b="1" dirty="0">
                  <a:solidFill>
                    <a:schemeClr val="bg1"/>
                  </a:solidFill>
                  <a:latin typeface="SVN-Gilroy" panose="00000500000000000000" pitchFamily="50" charset="0"/>
                </a:rPr>
                <a:t> </a:t>
              </a:r>
              <a:r>
                <a:rPr lang="en-US" sz="2800" b="1" dirty="0" err="1">
                  <a:solidFill>
                    <a:schemeClr val="bg1"/>
                  </a:solidFill>
                  <a:latin typeface="SVN-Gilroy" panose="00000500000000000000" pitchFamily="50" charset="0"/>
                </a:rPr>
                <a:t>tra</a:t>
              </a:r>
              <a:r>
                <a:rPr lang="en-US" sz="2800" b="1" dirty="0">
                  <a:solidFill>
                    <a:schemeClr val="bg1"/>
                  </a:solidFill>
                  <a:latin typeface="SVN-Gilroy" panose="00000500000000000000" pitchFamily="50" charset="0"/>
                </a:rPr>
                <a:t>, </a:t>
              </a:r>
              <a:r>
                <a:rPr lang="en-US" sz="2800" b="1" dirty="0" err="1">
                  <a:solidFill>
                    <a:schemeClr val="bg1"/>
                  </a:solidFill>
                  <a:latin typeface="SVN-Gilroy" panose="00000500000000000000" pitchFamily="50" charset="0"/>
                </a:rPr>
                <a:t>giám</a:t>
              </a:r>
              <a:r>
                <a:rPr lang="en-US" sz="2800" b="1" dirty="0">
                  <a:solidFill>
                    <a:schemeClr val="bg1"/>
                  </a:solidFill>
                  <a:latin typeface="SVN-Gilroy" panose="00000500000000000000" pitchFamily="50" charset="0"/>
                </a:rPr>
                <a:t> </a:t>
              </a:r>
              <a:r>
                <a:rPr lang="en-US" sz="2800" b="1" dirty="0" err="1">
                  <a:solidFill>
                    <a:schemeClr val="bg1"/>
                  </a:solidFill>
                  <a:latin typeface="SVN-Gilroy" panose="00000500000000000000" pitchFamily="50" charset="0"/>
                </a:rPr>
                <a:t>sát</a:t>
              </a:r>
              <a:r>
                <a:rPr lang="en-US" sz="2800" b="1" dirty="0">
                  <a:solidFill>
                    <a:schemeClr val="bg1"/>
                  </a:solidFill>
                  <a:latin typeface="SVN-Gilroy" panose="00000500000000000000" pitchFamily="50" charset="0"/>
                </a:rPr>
                <a:t>; </a:t>
              </a:r>
              <a:r>
                <a:rPr lang="en-US" sz="2800" b="1" dirty="0" err="1">
                  <a:solidFill>
                    <a:schemeClr val="bg1"/>
                  </a:solidFill>
                  <a:latin typeface="SVN-Gilroy" panose="00000500000000000000" pitchFamily="50" charset="0"/>
                </a:rPr>
                <a:t>Góp</a:t>
              </a:r>
              <a:r>
                <a:rPr lang="en-US" sz="2800" b="1" dirty="0">
                  <a:solidFill>
                    <a:schemeClr val="bg1"/>
                  </a:solidFill>
                  <a:latin typeface="SVN-Gilroy" panose="00000500000000000000" pitchFamily="50" charset="0"/>
                </a:rPr>
                <a:t> </a:t>
              </a:r>
              <a:r>
                <a:rPr lang="en-US" sz="2800" b="1" dirty="0" err="1">
                  <a:solidFill>
                    <a:schemeClr val="bg1"/>
                  </a:solidFill>
                  <a:latin typeface="SVN-Gilroy" panose="00000500000000000000" pitchFamily="50" charset="0"/>
                </a:rPr>
                <a:t>phần</a:t>
              </a:r>
              <a:r>
                <a:rPr lang="en-US" sz="2800" b="1" dirty="0">
                  <a:solidFill>
                    <a:schemeClr val="bg1"/>
                  </a:solidFill>
                  <a:latin typeface="SVN-Gilroy" panose="00000500000000000000" pitchFamily="50" charset="0"/>
                </a:rPr>
                <a:t> </a:t>
              </a:r>
              <a:r>
                <a:rPr lang="en-US" sz="2800" b="1" dirty="0" err="1">
                  <a:solidFill>
                    <a:schemeClr val="bg1"/>
                  </a:solidFill>
                  <a:latin typeface="SVN-Gilroy" panose="00000500000000000000" pitchFamily="50" charset="0"/>
                </a:rPr>
                <a:t>giữ</a:t>
              </a:r>
              <a:r>
                <a:rPr lang="en-US" sz="2800" b="1" dirty="0">
                  <a:solidFill>
                    <a:schemeClr val="bg1"/>
                  </a:solidFill>
                  <a:latin typeface="SVN-Gilroy" panose="00000500000000000000" pitchFamily="50" charset="0"/>
                </a:rPr>
                <a:t> </a:t>
              </a:r>
              <a:r>
                <a:rPr lang="en-US" sz="2800" b="1" dirty="0" err="1">
                  <a:solidFill>
                    <a:schemeClr val="bg1"/>
                  </a:solidFill>
                  <a:latin typeface="SVN-Gilroy" panose="00000500000000000000" pitchFamily="50" charset="0"/>
                </a:rPr>
                <a:t>vững</a:t>
              </a:r>
              <a:r>
                <a:rPr lang="en-US" sz="2800" b="1" dirty="0">
                  <a:solidFill>
                    <a:schemeClr val="bg1"/>
                  </a:solidFill>
                  <a:latin typeface="SVN-Gilroy" panose="00000500000000000000" pitchFamily="50" charset="0"/>
                </a:rPr>
                <a:t> </a:t>
              </a:r>
              <a:r>
                <a:rPr lang="en-US" sz="2800" b="1" dirty="0" err="1">
                  <a:solidFill>
                    <a:schemeClr val="bg1"/>
                  </a:solidFill>
                  <a:latin typeface="SVN-Gilroy" panose="00000500000000000000" pitchFamily="50" charset="0"/>
                </a:rPr>
                <a:t>kỷ</a:t>
              </a:r>
              <a:r>
                <a:rPr lang="en-US" sz="2800" b="1" dirty="0">
                  <a:solidFill>
                    <a:schemeClr val="bg1"/>
                  </a:solidFill>
                  <a:latin typeface="SVN-Gilroy" panose="00000500000000000000" pitchFamily="50" charset="0"/>
                </a:rPr>
                <a:t> </a:t>
              </a:r>
              <a:r>
                <a:rPr lang="en-US" sz="2800" b="1" dirty="0" err="1">
                  <a:solidFill>
                    <a:schemeClr val="bg1"/>
                  </a:solidFill>
                  <a:latin typeface="SVN-Gilroy" panose="00000500000000000000" pitchFamily="50" charset="0"/>
                </a:rPr>
                <a:t>luật</a:t>
              </a:r>
              <a:r>
                <a:rPr lang="en-US" sz="2800" b="1" dirty="0">
                  <a:solidFill>
                    <a:schemeClr val="bg1"/>
                  </a:solidFill>
                  <a:latin typeface="SVN-Gilroy" panose="00000500000000000000" pitchFamily="50" charset="0"/>
                </a:rPr>
                <a:t>, </a:t>
              </a:r>
              <a:r>
                <a:rPr lang="en-US" sz="2800" b="1" dirty="0" err="1">
                  <a:solidFill>
                    <a:schemeClr val="bg1"/>
                  </a:solidFill>
                  <a:latin typeface="SVN-Gilroy" panose="00000500000000000000" pitchFamily="50" charset="0"/>
                </a:rPr>
                <a:t>kỷ</a:t>
              </a:r>
              <a:r>
                <a:rPr lang="en-US" sz="2800" b="1" dirty="0">
                  <a:solidFill>
                    <a:schemeClr val="bg1"/>
                  </a:solidFill>
                  <a:latin typeface="SVN-Gilroy" panose="00000500000000000000" pitchFamily="50" charset="0"/>
                </a:rPr>
                <a:t> </a:t>
              </a:r>
              <a:r>
                <a:rPr lang="en-US" sz="2800" b="1" dirty="0" err="1">
                  <a:solidFill>
                    <a:schemeClr val="bg1"/>
                  </a:solidFill>
                  <a:latin typeface="SVN-Gilroy" panose="00000500000000000000" pitchFamily="50" charset="0"/>
                </a:rPr>
                <a:t>cương</a:t>
              </a:r>
              <a:r>
                <a:rPr lang="en-US" sz="2800" b="1" dirty="0">
                  <a:solidFill>
                    <a:schemeClr val="bg1"/>
                  </a:solidFill>
                  <a:latin typeface="SVN-Gilroy" panose="00000500000000000000" pitchFamily="50" charset="0"/>
                </a:rPr>
                <a:t> </a:t>
              </a:r>
              <a:r>
                <a:rPr lang="en-US" sz="2800" b="1" dirty="0" err="1">
                  <a:solidFill>
                    <a:schemeClr val="bg1"/>
                  </a:solidFill>
                  <a:latin typeface="SVN-Gilroy" panose="00000500000000000000" pitchFamily="50" charset="0"/>
                </a:rPr>
                <a:t>đáp</a:t>
              </a:r>
              <a:r>
                <a:rPr lang="en-US" sz="2800" b="1" dirty="0">
                  <a:solidFill>
                    <a:schemeClr val="bg1"/>
                  </a:solidFill>
                  <a:latin typeface="SVN-Gilroy" panose="00000500000000000000" pitchFamily="50" charset="0"/>
                </a:rPr>
                <a:t> </a:t>
              </a:r>
              <a:r>
                <a:rPr lang="en-US" sz="2800" b="1" dirty="0" err="1">
                  <a:solidFill>
                    <a:schemeClr val="bg1"/>
                  </a:solidFill>
                  <a:latin typeface="SVN-Gilroy" panose="00000500000000000000" pitchFamily="50" charset="0"/>
                </a:rPr>
                <a:t>ứng</a:t>
              </a:r>
              <a:r>
                <a:rPr lang="en-US" sz="2800" b="1" dirty="0">
                  <a:solidFill>
                    <a:schemeClr val="bg1"/>
                  </a:solidFill>
                  <a:latin typeface="SVN-Gilroy" panose="00000500000000000000" pitchFamily="50" charset="0"/>
                </a:rPr>
                <a:t> </a:t>
              </a:r>
              <a:r>
                <a:rPr lang="en-US" sz="2800" b="1" dirty="0" err="1">
                  <a:solidFill>
                    <a:schemeClr val="bg1"/>
                  </a:solidFill>
                  <a:latin typeface="SVN-Gilroy" panose="00000500000000000000" pitchFamily="50" charset="0"/>
                </a:rPr>
                <a:t>yêu</a:t>
              </a:r>
              <a:r>
                <a:rPr lang="en-US" sz="2800" b="1" dirty="0">
                  <a:solidFill>
                    <a:schemeClr val="bg1"/>
                  </a:solidFill>
                  <a:latin typeface="SVN-Gilroy" panose="00000500000000000000" pitchFamily="50" charset="0"/>
                </a:rPr>
                <a:t> </a:t>
              </a:r>
              <a:r>
                <a:rPr lang="en-US" sz="2800" b="1" dirty="0" err="1">
                  <a:solidFill>
                    <a:schemeClr val="bg1"/>
                  </a:solidFill>
                  <a:latin typeface="SVN-Gilroy" panose="00000500000000000000" pitchFamily="50" charset="0"/>
                </a:rPr>
                <a:t>cầu</a:t>
              </a:r>
              <a:r>
                <a:rPr lang="en-US" sz="2800" b="1" dirty="0">
                  <a:solidFill>
                    <a:schemeClr val="bg1"/>
                  </a:solidFill>
                  <a:latin typeface="SVN-Gilroy" panose="00000500000000000000" pitchFamily="50" charset="0"/>
                </a:rPr>
                <a:t> </a:t>
              </a:r>
              <a:r>
                <a:rPr lang="en-US" sz="2800" b="1" dirty="0" err="1">
                  <a:solidFill>
                    <a:schemeClr val="bg1"/>
                  </a:solidFill>
                  <a:latin typeface="SVN-Gilroy" panose="00000500000000000000" pitchFamily="50" charset="0"/>
                </a:rPr>
                <a:t>nhiệm</a:t>
              </a:r>
              <a:r>
                <a:rPr lang="en-US" sz="2800" b="1" dirty="0">
                  <a:solidFill>
                    <a:schemeClr val="bg1"/>
                  </a:solidFill>
                  <a:latin typeface="SVN-Gilroy" panose="00000500000000000000" pitchFamily="50" charset="0"/>
                </a:rPr>
                <a:t> </a:t>
              </a:r>
              <a:r>
                <a:rPr lang="en-US" sz="2800" b="1" dirty="0" err="1">
                  <a:solidFill>
                    <a:schemeClr val="bg1"/>
                  </a:solidFill>
                  <a:latin typeface="SVN-Gilroy" panose="00000500000000000000" pitchFamily="50" charset="0"/>
                </a:rPr>
                <a:t>vụ</a:t>
              </a:r>
              <a:r>
                <a:rPr lang="en-US" sz="2800" b="1" dirty="0">
                  <a:solidFill>
                    <a:schemeClr val="bg1"/>
                  </a:solidFill>
                  <a:latin typeface="SVN-Gilroy" panose="00000500000000000000" pitchFamily="50" charset="0"/>
                </a:rPr>
                <a:t> </a:t>
              </a:r>
              <a:r>
                <a:rPr lang="en-US" sz="2800" b="1" dirty="0" err="1">
                  <a:solidFill>
                    <a:schemeClr val="bg1"/>
                  </a:solidFill>
                  <a:latin typeface="SVN-Gilroy" panose="00000500000000000000" pitchFamily="50" charset="0"/>
                </a:rPr>
                <a:t>chính</a:t>
              </a:r>
              <a:r>
                <a:rPr lang="en-US" sz="2800" b="1" dirty="0">
                  <a:solidFill>
                    <a:schemeClr val="bg1"/>
                  </a:solidFill>
                  <a:latin typeface="SVN-Gilroy" panose="00000500000000000000" pitchFamily="50" charset="0"/>
                </a:rPr>
                <a:t> </a:t>
              </a:r>
              <a:r>
                <a:rPr lang="en-US" sz="2800" b="1" dirty="0" err="1">
                  <a:solidFill>
                    <a:schemeClr val="bg1"/>
                  </a:solidFill>
                  <a:latin typeface="SVN-Gilroy" panose="00000500000000000000" pitchFamily="50" charset="0"/>
                </a:rPr>
                <a:t>trị</a:t>
              </a:r>
              <a:r>
                <a:rPr lang="en-US" sz="2800" b="1" dirty="0">
                  <a:solidFill>
                    <a:schemeClr val="bg1"/>
                  </a:solidFill>
                  <a:latin typeface="SVN-Gilroy" panose="00000500000000000000" pitchFamily="50" charset="0"/>
                </a:rPr>
                <a:t> </a:t>
              </a:r>
              <a:r>
                <a:rPr lang="en-US" sz="2800" b="1" dirty="0" err="1">
                  <a:solidFill>
                    <a:schemeClr val="bg1"/>
                  </a:solidFill>
                  <a:latin typeface="SVN-Gilroy" panose="00000500000000000000" pitchFamily="50" charset="0"/>
                </a:rPr>
                <a:t>của</a:t>
              </a:r>
              <a:r>
                <a:rPr lang="en-US" sz="2800" b="1" dirty="0">
                  <a:solidFill>
                    <a:schemeClr val="bg1"/>
                  </a:solidFill>
                  <a:latin typeface="SVN-Gilroy" panose="00000500000000000000" pitchFamily="50" charset="0"/>
                </a:rPr>
                <a:t> </a:t>
              </a:r>
              <a:r>
                <a:rPr lang="en-US" sz="2800" b="1" dirty="0" err="1">
                  <a:solidFill>
                    <a:schemeClr val="bg1"/>
                  </a:solidFill>
                  <a:latin typeface="SVN-Gilroy" panose="00000500000000000000" pitchFamily="50" charset="0"/>
                </a:rPr>
                <a:t>bệnh</a:t>
              </a:r>
              <a:r>
                <a:rPr lang="en-US" sz="2800" b="1" dirty="0">
                  <a:solidFill>
                    <a:schemeClr val="bg1"/>
                  </a:solidFill>
                  <a:latin typeface="SVN-Gilroy" panose="00000500000000000000" pitchFamily="50" charset="0"/>
                </a:rPr>
                <a:t> </a:t>
              </a:r>
              <a:r>
                <a:rPr lang="en-US" sz="2800" b="1" dirty="0" err="1">
                  <a:solidFill>
                    <a:schemeClr val="bg1"/>
                  </a:solidFill>
                  <a:latin typeface="SVN-Gilroy" panose="00000500000000000000" pitchFamily="50" charset="0"/>
                </a:rPr>
                <a:t>viện</a:t>
              </a:r>
              <a:r>
                <a:rPr lang="en-US" sz="2800" b="1" dirty="0">
                  <a:solidFill>
                    <a:schemeClr val="bg1"/>
                  </a:solidFill>
                  <a:latin typeface="SVN-Gilroy" panose="00000500000000000000" pitchFamily="50" charset="0"/>
                </a:rPr>
                <a:t>.</a:t>
              </a:r>
              <a:endParaRPr lang="en-US" sz="4000" b="1" dirty="0">
                <a:solidFill>
                  <a:schemeClr val="bg1"/>
                </a:solidFill>
                <a:effectLst>
                  <a:outerShdw blurRad="38100" dist="38100" dir="2700000" algn="tl">
                    <a:srgbClr val="000000">
                      <a:alpha val="43137"/>
                    </a:srgbClr>
                  </a:outerShdw>
                </a:effectLst>
                <a:latin typeface="SVN-Gilroy Medium" panose="00000600000000000000" pitchFamily="50" charset="0"/>
              </a:endParaRPr>
            </a:p>
          </p:txBody>
        </p:sp>
      </p:grpSp>
      <p:grpSp>
        <p:nvGrpSpPr>
          <p:cNvPr id="17" name="Group 16">
            <a:extLst>
              <a:ext uri="{FF2B5EF4-FFF2-40B4-BE49-F238E27FC236}">
                <a16:creationId xmlns:a16="http://schemas.microsoft.com/office/drawing/2014/main" id="{ACE3A2B5-7256-E050-8707-B059F9B73A7E}"/>
              </a:ext>
            </a:extLst>
          </p:cNvPr>
          <p:cNvGrpSpPr/>
          <p:nvPr/>
        </p:nvGrpSpPr>
        <p:grpSpPr>
          <a:xfrm>
            <a:off x="685800" y="621931"/>
            <a:ext cx="2193547" cy="878057"/>
            <a:chOff x="685800" y="558431"/>
            <a:chExt cx="2193547" cy="878057"/>
          </a:xfrm>
        </p:grpSpPr>
        <p:grpSp>
          <p:nvGrpSpPr>
            <p:cNvPr id="30" name="Group 29">
              <a:extLst>
                <a:ext uri="{FF2B5EF4-FFF2-40B4-BE49-F238E27FC236}">
                  <a16:creationId xmlns:a16="http://schemas.microsoft.com/office/drawing/2014/main" id="{B2221209-8F57-21F4-FD3A-6888370981B1}"/>
                </a:ext>
              </a:extLst>
            </p:cNvPr>
            <p:cNvGrpSpPr/>
            <p:nvPr/>
          </p:nvGrpSpPr>
          <p:grpSpPr>
            <a:xfrm>
              <a:off x="685800" y="558431"/>
              <a:ext cx="2193547" cy="878057"/>
              <a:chOff x="4762196" y="2546149"/>
              <a:chExt cx="4411048" cy="1765702"/>
            </a:xfrm>
          </p:grpSpPr>
          <p:pic>
            <p:nvPicPr>
              <p:cNvPr id="31" name="Picture 30" descr="A red flag with a yellow symbol&#10;&#10;Description automatically generated">
                <a:extLst>
                  <a:ext uri="{FF2B5EF4-FFF2-40B4-BE49-F238E27FC236}">
                    <a16:creationId xmlns:a16="http://schemas.microsoft.com/office/drawing/2014/main" id="{C63FB4AE-5458-638F-14ED-8940C247C85C}"/>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762196" y="2552500"/>
                <a:ext cx="2667608" cy="1752999"/>
              </a:xfrm>
              <a:prstGeom prst="rect">
                <a:avLst/>
              </a:prstGeom>
            </p:spPr>
          </p:pic>
          <p:pic>
            <p:nvPicPr>
              <p:cNvPr id="32" name="Picture 31" descr="A red flag with a yellow star&#10;&#10;Description automatically generated">
                <a:extLst>
                  <a:ext uri="{FF2B5EF4-FFF2-40B4-BE49-F238E27FC236}">
                    <a16:creationId xmlns:a16="http://schemas.microsoft.com/office/drawing/2014/main" id="{D6D60F3B-8597-E7B9-D4E6-0FA8D988F11B}"/>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505636" y="2546149"/>
                <a:ext cx="2667608" cy="1765702"/>
              </a:xfrm>
              <a:prstGeom prst="rect">
                <a:avLst/>
              </a:prstGeom>
            </p:spPr>
          </p:pic>
        </p:grpSp>
        <p:grpSp>
          <p:nvGrpSpPr>
            <p:cNvPr id="14" name="Group 13">
              <a:extLst>
                <a:ext uri="{FF2B5EF4-FFF2-40B4-BE49-F238E27FC236}">
                  <a16:creationId xmlns:a16="http://schemas.microsoft.com/office/drawing/2014/main" id="{309EAF92-9185-BB1E-5D04-23161CB9F505}"/>
                </a:ext>
              </a:extLst>
            </p:cNvPr>
            <p:cNvGrpSpPr/>
            <p:nvPr/>
          </p:nvGrpSpPr>
          <p:grpSpPr>
            <a:xfrm>
              <a:off x="685800" y="558431"/>
              <a:ext cx="2193547" cy="878057"/>
              <a:chOff x="4762196" y="2546149"/>
              <a:chExt cx="4411048" cy="1765702"/>
            </a:xfrm>
          </p:grpSpPr>
          <p:pic>
            <p:nvPicPr>
              <p:cNvPr id="15" name="Picture 14" descr="A red flag with a yellow symbol&#10;&#10;Description automatically generated">
                <a:extLst>
                  <a:ext uri="{FF2B5EF4-FFF2-40B4-BE49-F238E27FC236}">
                    <a16:creationId xmlns:a16="http://schemas.microsoft.com/office/drawing/2014/main" id="{D76331A9-6EC1-067D-E36E-8CFC0868E6F6}"/>
                  </a:ext>
                </a:extLst>
              </p:cNvPr>
              <p:cNvPicPr>
                <a:picLocks noChangeAspect="1"/>
              </p:cNvPicPr>
              <p:nvPr/>
            </p:nvPicPr>
            <p:blipFill>
              <a:blip r:embed="rId13">
                <a:alphaModFix amt="0"/>
                <a:extLst>
                  <a:ext uri="{28A0092B-C50C-407E-A947-70E740481C1C}">
                    <a14:useLocalDpi xmlns:a14="http://schemas.microsoft.com/office/drawing/2010/main" val="0"/>
                  </a:ext>
                </a:extLst>
              </a:blip>
              <a:stretch>
                <a:fillRect/>
              </a:stretch>
            </p:blipFill>
            <p:spPr>
              <a:xfrm>
                <a:off x="4762196" y="2552500"/>
                <a:ext cx="2667608" cy="1752999"/>
              </a:xfrm>
              <a:prstGeom prst="rect">
                <a:avLst/>
              </a:prstGeom>
            </p:spPr>
          </p:pic>
          <p:pic>
            <p:nvPicPr>
              <p:cNvPr id="16" name="Picture 15" descr="A red flag with a yellow star&#10;&#10;Description automatically generated">
                <a:extLst>
                  <a:ext uri="{FF2B5EF4-FFF2-40B4-BE49-F238E27FC236}">
                    <a16:creationId xmlns:a16="http://schemas.microsoft.com/office/drawing/2014/main" id="{832D872C-B3EA-866B-2FC9-1A731F0368C3}"/>
                  </a:ext>
                </a:extLst>
              </p:cNvPr>
              <p:cNvPicPr>
                <a:picLocks noChangeAspect="1"/>
              </p:cNvPicPr>
              <p:nvPr/>
            </p:nvPicPr>
            <p:blipFill>
              <a:blip r:embed="rId14">
                <a:alphaModFix amt="0"/>
                <a:extLst>
                  <a:ext uri="{28A0092B-C50C-407E-A947-70E740481C1C}">
                    <a14:useLocalDpi xmlns:a14="http://schemas.microsoft.com/office/drawing/2010/main" val="0"/>
                  </a:ext>
                </a:extLst>
              </a:blip>
              <a:stretch>
                <a:fillRect/>
              </a:stretch>
            </p:blipFill>
            <p:spPr>
              <a:xfrm>
                <a:off x="6505636" y="2546149"/>
                <a:ext cx="2667608" cy="1765702"/>
              </a:xfrm>
              <a:prstGeom prst="rect">
                <a:avLst/>
              </a:prstGeom>
            </p:spPr>
          </p:pic>
        </p:grpSp>
      </p:grpSp>
      <p:pic>
        <p:nvPicPr>
          <p:cNvPr id="45" name="Light">
            <a:extLst>
              <a:ext uri="{FF2B5EF4-FFF2-40B4-BE49-F238E27FC236}">
                <a16:creationId xmlns:a16="http://schemas.microsoft.com/office/drawing/2014/main" id="{9EA2AF8A-87D3-F613-0861-2AA3C7B1688A}"/>
              </a:ext>
            </a:extLst>
          </p:cNvPr>
          <p:cNvPicPr>
            <a:picLocks noChangeAspect="1"/>
          </p:cNvPicPr>
          <p:nvPr/>
        </p:nvPicPr>
        <p:blipFill rotWithShape="1">
          <a:blip r:embed="rId15">
            <a:duotone>
              <a:schemeClr val="accent2">
                <a:shade val="45000"/>
                <a:satMod val="135000"/>
              </a:schemeClr>
              <a:prstClr val="white"/>
            </a:duotone>
          </a:blip>
          <a:srcRect t="17637" r="2814" b="31905"/>
          <a:stretch/>
        </p:blipFill>
        <p:spPr>
          <a:xfrm>
            <a:off x="4768966" y="3921553"/>
            <a:ext cx="6735422" cy="783330"/>
          </a:xfrm>
          <a:custGeom>
            <a:avLst/>
            <a:gdLst>
              <a:gd name="connsiteX0" fmla="*/ 0 w 7506518"/>
              <a:gd name="connsiteY0" fmla="*/ 0 h 1681655"/>
              <a:gd name="connsiteX1" fmla="*/ 7506519 w 7506518"/>
              <a:gd name="connsiteY1" fmla="*/ 0 h 1681655"/>
              <a:gd name="connsiteX2" fmla="*/ 7506519 w 7506518"/>
              <a:gd name="connsiteY2" fmla="*/ 1681655 h 1681655"/>
              <a:gd name="connsiteX3" fmla="*/ 0 w 7506518"/>
              <a:gd name="connsiteY3" fmla="*/ 1681655 h 1681655"/>
            </a:gdLst>
            <a:ahLst/>
            <a:cxnLst>
              <a:cxn ang="0">
                <a:pos x="connsiteX0" y="connsiteY0"/>
              </a:cxn>
              <a:cxn ang="0">
                <a:pos x="connsiteX1" y="connsiteY1"/>
              </a:cxn>
              <a:cxn ang="0">
                <a:pos x="connsiteX2" y="connsiteY2"/>
              </a:cxn>
              <a:cxn ang="0">
                <a:pos x="connsiteX3" y="connsiteY3"/>
              </a:cxn>
            </a:cxnLst>
            <a:rect l="l" t="t" r="r" b="b"/>
            <a:pathLst>
              <a:path w="7506518" h="1681655">
                <a:moveTo>
                  <a:pt x="0" y="0"/>
                </a:moveTo>
                <a:lnTo>
                  <a:pt x="7506519" y="0"/>
                </a:lnTo>
                <a:lnTo>
                  <a:pt x="7506519" y="1681655"/>
                </a:lnTo>
                <a:lnTo>
                  <a:pt x="0" y="1681655"/>
                </a:lnTo>
                <a:close/>
              </a:path>
            </a:pathLst>
          </a:custGeom>
        </p:spPr>
      </p:pic>
      <p:pic>
        <p:nvPicPr>
          <p:cNvPr id="43" name="Light">
            <a:extLst>
              <a:ext uri="{FF2B5EF4-FFF2-40B4-BE49-F238E27FC236}">
                <a16:creationId xmlns:a16="http://schemas.microsoft.com/office/drawing/2014/main" id="{B1FD906B-DEF5-0C11-3D37-1242A25B1D05}"/>
              </a:ext>
            </a:extLst>
          </p:cNvPr>
          <p:cNvPicPr>
            <a:picLocks noChangeAspect="1"/>
          </p:cNvPicPr>
          <p:nvPr/>
        </p:nvPicPr>
        <p:blipFill rotWithShape="1">
          <a:blip r:embed="rId15">
            <a:duotone>
              <a:schemeClr val="accent2">
                <a:shade val="45000"/>
                <a:satMod val="135000"/>
              </a:schemeClr>
              <a:prstClr val="white"/>
            </a:duotone>
          </a:blip>
          <a:srcRect t="17637" r="2814" b="31905"/>
          <a:stretch/>
        </p:blipFill>
        <p:spPr>
          <a:xfrm>
            <a:off x="4670520" y="1767059"/>
            <a:ext cx="6735422" cy="783330"/>
          </a:xfrm>
          <a:custGeom>
            <a:avLst/>
            <a:gdLst>
              <a:gd name="connsiteX0" fmla="*/ 0 w 7506518"/>
              <a:gd name="connsiteY0" fmla="*/ 0 h 1681655"/>
              <a:gd name="connsiteX1" fmla="*/ 7506519 w 7506518"/>
              <a:gd name="connsiteY1" fmla="*/ 0 h 1681655"/>
              <a:gd name="connsiteX2" fmla="*/ 7506519 w 7506518"/>
              <a:gd name="connsiteY2" fmla="*/ 1681655 h 1681655"/>
              <a:gd name="connsiteX3" fmla="*/ 0 w 7506518"/>
              <a:gd name="connsiteY3" fmla="*/ 1681655 h 1681655"/>
            </a:gdLst>
            <a:ahLst/>
            <a:cxnLst>
              <a:cxn ang="0">
                <a:pos x="connsiteX0" y="connsiteY0"/>
              </a:cxn>
              <a:cxn ang="0">
                <a:pos x="connsiteX1" y="connsiteY1"/>
              </a:cxn>
              <a:cxn ang="0">
                <a:pos x="connsiteX2" y="connsiteY2"/>
              </a:cxn>
              <a:cxn ang="0">
                <a:pos x="connsiteX3" y="connsiteY3"/>
              </a:cxn>
            </a:cxnLst>
            <a:rect l="l" t="t" r="r" b="b"/>
            <a:pathLst>
              <a:path w="7506518" h="1681655">
                <a:moveTo>
                  <a:pt x="0" y="0"/>
                </a:moveTo>
                <a:lnTo>
                  <a:pt x="7506519" y="0"/>
                </a:lnTo>
                <a:lnTo>
                  <a:pt x="7506519" y="1681655"/>
                </a:lnTo>
                <a:lnTo>
                  <a:pt x="0" y="1681655"/>
                </a:lnTo>
                <a:close/>
              </a:path>
            </a:pathLst>
          </a:custGeom>
        </p:spPr>
      </p:pic>
      <p:sp>
        <p:nvSpPr>
          <p:cNvPr id="2" name="TextBox 1">
            <a:extLst>
              <a:ext uri="{FF2B5EF4-FFF2-40B4-BE49-F238E27FC236}">
                <a16:creationId xmlns:a16="http://schemas.microsoft.com/office/drawing/2014/main" id="{C61E17BD-BFF1-1CFB-1477-40A392D71D81}"/>
              </a:ext>
            </a:extLst>
          </p:cNvPr>
          <p:cNvSpPr txBox="1"/>
          <p:nvPr/>
        </p:nvSpPr>
        <p:spPr>
          <a:xfrm>
            <a:off x="4003119" y="475116"/>
            <a:ext cx="4185761" cy="1161675"/>
          </a:xfrm>
          <a:prstGeom prst="rect">
            <a:avLst/>
          </a:prstGeom>
          <a:noFill/>
          <a:effectLst>
            <a:outerShdw blurRad="12700" dist="12700" dir="2700000" algn="tl" rotWithShape="0">
              <a:prstClr val="black">
                <a:alpha val="40000"/>
              </a:prstClr>
            </a:outerShdw>
          </a:effectLst>
        </p:spPr>
        <p:txBody>
          <a:bodyPr wrap="none" lIns="91440" tIns="45720" rIns="91440" bIns="68400" rtlCol="0">
            <a:spAutoFit/>
          </a:bodyPr>
          <a:lstStyle/>
          <a:p>
            <a:pPr algn="ctr"/>
            <a:r>
              <a:rPr lang="en-US" sz="4300" b="1">
                <a:gradFill>
                  <a:gsLst>
                    <a:gs pos="97980">
                      <a:srgbClr val="F9E2BA"/>
                    </a:gs>
                    <a:gs pos="83000">
                      <a:srgbClr val="FBEED2"/>
                    </a:gs>
                    <a:gs pos="70000">
                      <a:srgbClr val="D9BFA1"/>
                    </a:gs>
                    <a:gs pos="51000">
                      <a:srgbClr val="E8CFA1"/>
                    </a:gs>
                    <a:gs pos="31000">
                      <a:srgbClr val="FADBA2"/>
                    </a:gs>
                    <a:gs pos="0">
                      <a:srgbClr val="FBEFD0"/>
                    </a:gs>
                  </a:gsLst>
                  <a:lin ang="0" scaled="0"/>
                </a:gradFill>
                <a:latin typeface="Baskerville" panose="02020502070401020303" pitchFamily="18" charset="0"/>
                <a:ea typeface="Baskerville" panose="02020502070401020303" pitchFamily="18" charset="0"/>
              </a:rPr>
              <a:t>THAM </a:t>
            </a:r>
            <a:r>
              <a:rPr lang="en-US" sz="4300" b="1" err="1">
                <a:gradFill>
                  <a:gsLst>
                    <a:gs pos="97980">
                      <a:srgbClr val="F9E2BA"/>
                    </a:gs>
                    <a:gs pos="83000">
                      <a:srgbClr val="FBEED2"/>
                    </a:gs>
                    <a:gs pos="70000">
                      <a:srgbClr val="D9BFA1"/>
                    </a:gs>
                    <a:gs pos="51000">
                      <a:srgbClr val="E8CFA1"/>
                    </a:gs>
                    <a:gs pos="31000">
                      <a:srgbClr val="FADBA2"/>
                    </a:gs>
                    <a:gs pos="0">
                      <a:srgbClr val="FBEFD0"/>
                    </a:gs>
                  </a:gsLst>
                  <a:lin ang="0" scaled="0"/>
                </a:gradFill>
                <a:latin typeface="Baskerville" panose="02020502070401020303" pitchFamily="18" charset="0"/>
                <a:ea typeface="Baskerville" panose="02020502070401020303" pitchFamily="18" charset="0"/>
              </a:rPr>
              <a:t>LUẬN</a:t>
            </a:r>
            <a:endParaRPr lang="en-US" sz="4300" b="1">
              <a:gradFill>
                <a:gsLst>
                  <a:gs pos="97980">
                    <a:srgbClr val="F9E2BA"/>
                  </a:gs>
                  <a:gs pos="83000">
                    <a:srgbClr val="FBEED2"/>
                  </a:gs>
                  <a:gs pos="70000">
                    <a:srgbClr val="D9BFA1"/>
                  </a:gs>
                  <a:gs pos="51000">
                    <a:srgbClr val="E8CFA1"/>
                  </a:gs>
                  <a:gs pos="31000">
                    <a:srgbClr val="FADBA2"/>
                  </a:gs>
                  <a:gs pos="0">
                    <a:srgbClr val="FBEFD0"/>
                  </a:gs>
                </a:gsLst>
                <a:lin ang="0" scaled="0"/>
              </a:gradFill>
              <a:latin typeface="Baskerville" panose="02020502070401020303" pitchFamily="18" charset="0"/>
              <a:ea typeface="Baskerville" panose="02020502070401020303" pitchFamily="18" charset="0"/>
            </a:endParaRPr>
          </a:p>
          <a:p>
            <a:pPr algn="ctr"/>
            <a:r>
              <a:rPr lang="en-US" sz="2500" b="1">
                <a:gradFill>
                  <a:gsLst>
                    <a:gs pos="97980">
                      <a:srgbClr val="F9E2BA"/>
                    </a:gs>
                    <a:gs pos="83000">
                      <a:srgbClr val="FBEED2"/>
                    </a:gs>
                    <a:gs pos="70000">
                      <a:srgbClr val="D9BFA1"/>
                    </a:gs>
                    <a:gs pos="51000">
                      <a:srgbClr val="E8CFA1"/>
                    </a:gs>
                    <a:gs pos="31000">
                      <a:srgbClr val="FADBA2"/>
                    </a:gs>
                    <a:gs pos="0">
                      <a:srgbClr val="FBEFD0"/>
                    </a:gs>
                  </a:gsLst>
                  <a:lin ang="0" scaled="0"/>
                </a:gradFill>
                <a:latin typeface="Baskerville" panose="02020502070401020303" pitchFamily="18" charset="0"/>
                <a:ea typeface="Baskerville" panose="02020502070401020303" pitchFamily="18" charset="0"/>
              </a:rPr>
              <a:t>Đ/C MAI SỸ THANH SƠN</a:t>
            </a:r>
            <a:endParaRPr lang="vi-VN" sz="2500" b="1">
              <a:gradFill>
                <a:gsLst>
                  <a:gs pos="97980">
                    <a:srgbClr val="F9E2BA"/>
                  </a:gs>
                  <a:gs pos="83000">
                    <a:srgbClr val="FBEED2"/>
                  </a:gs>
                  <a:gs pos="70000">
                    <a:srgbClr val="D9BFA1"/>
                  </a:gs>
                  <a:gs pos="51000">
                    <a:srgbClr val="E8CFA1"/>
                  </a:gs>
                  <a:gs pos="31000">
                    <a:srgbClr val="FADBA2"/>
                  </a:gs>
                  <a:gs pos="0">
                    <a:srgbClr val="FBEFD0"/>
                  </a:gs>
                </a:gsLst>
                <a:lin ang="0" scaled="0"/>
              </a:gradFill>
              <a:latin typeface="Baskerville" panose="02020502070401020303" pitchFamily="18" charset="0"/>
              <a:ea typeface="Baskerville" panose="02020502070401020303" pitchFamily="18" charset="0"/>
            </a:endParaRPr>
          </a:p>
        </p:txBody>
      </p:sp>
      <p:pic>
        <p:nvPicPr>
          <p:cNvPr id="3" name="Picture 2" descr="A group of white birds in the sky&#10;&#10;Description automatically generated">
            <a:extLst>
              <a:ext uri="{FF2B5EF4-FFF2-40B4-BE49-F238E27FC236}">
                <a16:creationId xmlns:a16="http://schemas.microsoft.com/office/drawing/2014/main" id="{626F1195-1BD9-34FF-D1BE-E147FB299A24}"/>
              </a:ext>
            </a:extLst>
          </p:cNvPr>
          <p:cNvPicPr>
            <a:picLocks noChangeAspect="1"/>
          </p:cNvPicPr>
          <p:nvPr/>
        </p:nvPicPr>
        <p:blipFill>
          <a:blip r:embed="rId16">
            <a:biLevel thresh="25000"/>
            <a:extLst>
              <a:ext uri="{28A0092B-C50C-407E-A947-70E740481C1C}">
                <a14:useLocalDpi xmlns:a14="http://schemas.microsoft.com/office/drawing/2010/main" val="0"/>
              </a:ext>
            </a:extLst>
          </a:blip>
          <a:stretch>
            <a:fillRect/>
          </a:stretch>
        </p:blipFill>
        <p:spPr>
          <a:xfrm flipH="1">
            <a:off x="187372" y="5598077"/>
            <a:ext cx="2691975" cy="1225965"/>
          </a:xfrm>
          <a:prstGeom prst="rect">
            <a:avLst/>
          </a:prstGeom>
          <a:effectLst>
            <a:outerShdw blurRad="38100" dist="25400" dir="13500000" algn="br" rotWithShape="0">
              <a:prstClr val="black">
                <a:alpha val="13000"/>
              </a:prstClr>
            </a:outerShdw>
          </a:effectLst>
        </p:spPr>
      </p:pic>
      <p:grpSp>
        <p:nvGrpSpPr>
          <p:cNvPr id="25" name="Group 24">
            <a:extLst>
              <a:ext uri="{FF2B5EF4-FFF2-40B4-BE49-F238E27FC236}">
                <a16:creationId xmlns:a16="http://schemas.microsoft.com/office/drawing/2014/main" id="{E8ED76E1-6A8D-F36F-EE7A-03497E994ECA}"/>
              </a:ext>
            </a:extLst>
          </p:cNvPr>
          <p:cNvGrpSpPr/>
          <p:nvPr/>
        </p:nvGrpSpPr>
        <p:grpSpPr>
          <a:xfrm>
            <a:off x="837068" y="1986680"/>
            <a:ext cx="2538679" cy="3096346"/>
            <a:chOff x="1432454" y="2765360"/>
            <a:chExt cx="2538679" cy="3096346"/>
          </a:xfrm>
        </p:grpSpPr>
        <p:sp>
          <p:nvSpPr>
            <p:cNvPr id="34" name="TextBox 33">
              <a:extLst>
                <a:ext uri="{FF2B5EF4-FFF2-40B4-BE49-F238E27FC236}">
                  <a16:creationId xmlns:a16="http://schemas.microsoft.com/office/drawing/2014/main" id="{C627A8EE-E403-EC3C-6418-7C58B71511E8}"/>
                </a:ext>
              </a:extLst>
            </p:cNvPr>
            <p:cNvSpPr txBox="1"/>
            <p:nvPr/>
          </p:nvSpPr>
          <p:spPr>
            <a:xfrm>
              <a:off x="1905403" y="5492374"/>
              <a:ext cx="184730" cy="369332"/>
            </a:xfrm>
            <a:prstGeom prst="rect">
              <a:avLst/>
            </a:prstGeom>
            <a:noFill/>
            <a:effectLst>
              <a:outerShdw blurRad="38100" dist="25400" dir="2700000" algn="tl" rotWithShape="0">
                <a:prstClr val="black">
                  <a:alpha val="40000"/>
                </a:prstClr>
              </a:outerShdw>
            </a:effectLst>
          </p:spPr>
          <p:txBody>
            <a:bodyPr wrap="none" rtlCol="0">
              <a:spAutoFit/>
            </a:bodyPr>
            <a:lstStyle/>
            <a:p>
              <a:pPr algn="ctr"/>
              <a:endParaRPr lang="en-US" spc="-300">
                <a:solidFill>
                  <a:schemeClr val="bg1"/>
                </a:solidFill>
                <a:latin typeface="SVN-Gilroy" panose="00000500000000000000" pitchFamily="50" charset="0"/>
              </a:endParaRPr>
            </a:p>
          </p:txBody>
        </p:sp>
        <p:grpSp>
          <p:nvGrpSpPr>
            <p:cNvPr id="28" name="Group 27">
              <a:extLst>
                <a:ext uri="{FF2B5EF4-FFF2-40B4-BE49-F238E27FC236}">
                  <a16:creationId xmlns:a16="http://schemas.microsoft.com/office/drawing/2014/main" id="{F915FA9A-7BE6-E50F-2651-ECC714139E97}"/>
                </a:ext>
              </a:extLst>
            </p:cNvPr>
            <p:cNvGrpSpPr/>
            <p:nvPr/>
          </p:nvGrpSpPr>
          <p:grpSpPr>
            <a:xfrm>
              <a:off x="1432454" y="2765360"/>
              <a:ext cx="2538679" cy="2648237"/>
              <a:chOff x="7294109" y="1632626"/>
              <a:chExt cx="4170951" cy="4350951"/>
            </a:xfrm>
          </p:grpSpPr>
          <p:pic>
            <p:nvPicPr>
              <p:cNvPr id="29" name="Strock">
                <a:extLst>
                  <a:ext uri="{FF2B5EF4-FFF2-40B4-BE49-F238E27FC236}">
                    <a16:creationId xmlns:a16="http://schemas.microsoft.com/office/drawing/2014/main" id="{390BAAD9-DEAA-4885-AD61-91AE722561EF}"/>
                  </a:ext>
                </a:extLst>
              </p:cNvPr>
              <p:cNvPicPr>
                <a:picLocks noChangeAspect="1"/>
              </p:cNvPicPr>
              <p:nvPr/>
            </p:nvPicPr>
            <p:blipFill>
              <a:blip r:embed="rId17">
                <a:lum bright="70000" contrast="-70000"/>
              </a:blip>
              <a:stretch>
                <a:fillRect/>
              </a:stretch>
            </p:blipFill>
            <p:spPr>
              <a:xfrm>
                <a:off x="7294109" y="1632626"/>
                <a:ext cx="4170951" cy="4350951"/>
              </a:xfrm>
              <a:custGeom>
                <a:avLst/>
                <a:gdLst>
                  <a:gd name="connsiteX0" fmla="*/ 0 w 3678714"/>
                  <a:gd name="connsiteY0" fmla="*/ 0 h 3837069"/>
                  <a:gd name="connsiteX1" fmla="*/ 3678714 w 3678714"/>
                  <a:gd name="connsiteY1" fmla="*/ 0 h 3837069"/>
                  <a:gd name="connsiteX2" fmla="*/ 3678714 w 3678714"/>
                  <a:gd name="connsiteY2" fmla="*/ 3837069 h 3837069"/>
                  <a:gd name="connsiteX3" fmla="*/ 0 w 3678714"/>
                  <a:gd name="connsiteY3" fmla="*/ 3837069 h 3837069"/>
                </a:gdLst>
                <a:ahLst/>
                <a:cxnLst>
                  <a:cxn ang="0">
                    <a:pos x="connsiteX0" y="connsiteY0"/>
                  </a:cxn>
                  <a:cxn ang="0">
                    <a:pos x="connsiteX1" y="connsiteY1"/>
                  </a:cxn>
                  <a:cxn ang="0">
                    <a:pos x="connsiteX2" y="connsiteY2"/>
                  </a:cxn>
                  <a:cxn ang="0">
                    <a:pos x="connsiteX3" y="connsiteY3"/>
                  </a:cxn>
                </a:cxnLst>
                <a:rect l="l" t="t" r="r" b="b"/>
                <a:pathLst>
                  <a:path w="3678714" h="3837069">
                    <a:moveTo>
                      <a:pt x="0" y="0"/>
                    </a:moveTo>
                    <a:lnTo>
                      <a:pt x="3678714" y="0"/>
                    </a:lnTo>
                    <a:lnTo>
                      <a:pt x="3678714" y="3837069"/>
                    </a:lnTo>
                    <a:lnTo>
                      <a:pt x="0" y="3837069"/>
                    </a:lnTo>
                    <a:close/>
                  </a:path>
                </a:pathLst>
              </a:custGeom>
            </p:spPr>
          </p:pic>
          <p:pic>
            <p:nvPicPr>
              <p:cNvPr id="33" name="Picture">
                <a:extLst>
                  <a:ext uri="{FF2B5EF4-FFF2-40B4-BE49-F238E27FC236}">
                    <a16:creationId xmlns:a16="http://schemas.microsoft.com/office/drawing/2014/main" id="{BEEB7DC8-5631-C2DB-6BC8-3EF9876884C6}"/>
                  </a:ext>
                </a:extLst>
              </p:cNvPr>
              <p:cNvPicPr>
                <a:picLocks noChangeAspect="1"/>
              </p:cNvPicPr>
              <p:nvPr/>
            </p:nvPicPr>
            <p:blipFill>
              <a:blip r:embed="rId18" cstate="hqprint">
                <a:extLst>
                  <a:ext uri="{28A0092B-C50C-407E-A947-70E740481C1C}">
                    <a14:useLocalDpi xmlns:a14="http://schemas.microsoft.com/office/drawing/2010/main" val="0"/>
                  </a:ext>
                </a:extLst>
              </a:blip>
              <a:stretch>
                <a:fillRect/>
              </a:stretch>
            </p:blipFill>
            <p:spPr>
              <a:xfrm>
                <a:off x="7363406" y="1999974"/>
                <a:ext cx="4038172" cy="3582812"/>
              </a:xfrm>
              <a:custGeom>
                <a:avLst/>
                <a:gdLst>
                  <a:gd name="connsiteX0" fmla="*/ 1252658 w 4038172"/>
                  <a:gd name="connsiteY0" fmla="*/ 0 h 3587687"/>
                  <a:gd name="connsiteX1" fmla="*/ 2785516 w 4038172"/>
                  <a:gd name="connsiteY1" fmla="*/ 0 h 3587687"/>
                  <a:gd name="connsiteX2" fmla="*/ 3191281 w 4038172"/>
                  <a:gd name="connsiteY2" fmla="*/ 234125 h 3587687"/>
                  <a:gd name="connsiteX3" fmla="*/ 3990810 w 4038172"/>
                  <a:gd name="connsiteY3" fmla="*/ 1617345 h 3587687"/>
                  <a:gd name="connsiteX4" fmla="*/ 3990810 w 4038172"/>
                  <a:gd name="connsiteY4" fmla="*/ 1970437 h 3587687"/>
                  <a:gd name="connsiteX5" fmla="*/ 3191281 w 4038172"/>
                  <a:gd name="connsiteY5" fmla="*/ 3353562 h 3587687"/>
                  <a:gd name="connsiteX6" fmla="*/ 2785516 w 4038172"/>
                  <a:gd name="connsiteY6" fmla="*/ 3587687 h 3587687"/>
                  <a:gd name="connsiteX7" fmla="*/ 1252658 w 4038172"/>
                  <a:gd name="connsiteY7" fmla="*/ 3587687 h 3587687"/>
                  <a:gd name="connsiteX8" fmla="*/ 846893 w 4038172"/>
                  <a:gd name="connsiteY8" fmla="*/ 3353562 h 3587687"/>
                  <a:gd name="connsiteX9" fmla="*/ 47364 w 4038172"/>
                  <a:gd name="connsiteY9" fmla="*/ 1970437 h 3587687"/>
                  <a:gd name="connsiteX10" fmla="*/ 47364 w 4038172"/>
                  <a:gd name="connsiteY10" fmla="*/ 1617345 h 3587687"/>
                  <a:gd name="connsiteX11" fmla="*/ 846893 w 4038172"/>
                  <a:gd name="connsiteY11" fmla="*/ 234125 h 3587687"/>
                  <a:gd name="connsiteX12" fmla="*/ 1252658 w 4038172"/>
                  <a:gd name="connsiteY12" fmla="*/ 0 h 3587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038172" h="3587687">
                    <a:moveTo>
                      <a:pt x="1252658" y="0"/>
                    </a:moveTo>
                    <a:lnTo>
                      <a:pt x="2785516" y="0"/>
                    </a:lnTo>
                    <a:cubicBezTo>
                      <a:pt x="2952870" y="0"/>
                      <a:pt x="3107556" y="89249"/>
                      <a:pt x="3191281" y="234125"/>
                    </a:cubicBezTo>
                    <a:lnTo>
                      <a:pt x="3990810" y="1617345"/>
                    </a:lnTo>
                    <a:cubicBezTo>
                      <a:pt x="4053960" y="1726597"/>
                      <a:pt x="4053960" y="1861185"/>
                      <a:pt x="3990810" y="1970437"/>
                    </a:cubicBezTo>
                    <a:lnTo>
                      <a:pt x="3191281" y="3353562"/>
                    </a:lnTo>
                    <a:cubicBezTo>
                      <a:pt x="3107556" y="3498437"/>
                      <a:pt x="2952870" y="3587687"/>
                      <a:pt x="2785516" y="3587687"/>
                    </a:cubicBezTo>
                    <a:lnTo>
                      <a:pt x="1252658" y="3587687"/>
                    </a:lnTo>
                    <a:cubicBezTo>
                      <a:pt x="1085303" y="3587687"/>
                      <a:pt x="930617" y="3498437"/>
                      <a:pt x="846893" y="3353562"/>
                    </a:cubicBezTo>
                    <a:lnTo>
                      <a:pt x="47364" y="1970437"/>
                    </a:lnTo>
                    <a:cubicBezTo>
                      <a:pt x="-15787" y="1861185"/>
                      <a:pt x="-15787" y="1726597"/>
                      <a:pt x="47364" y="1617345"/>
                    </a:cubicBezTo>
                    <a:lnTo>
                      <a:pt x="846893" y="234125"/>
                    </a:lnTo>
                    <a:cubicBezTo>
                      <a:pt x="930617" y="89249"/>
                      <a:pt x="1085303" y="0"/>
                      <a:pt x="1252658" y="0"/>
                    </a:cubicBezTo>
                    <a:close/>
                  </a:path>
                </a:pathLst>
              </a:custGeom>
            </p:spPr>
          </p:pic>
        </p:grpSp>
      </p:grpSp>
    </p:spTree>
    <p:custDataLst>
      <p:tags r:id="rId1"/>
    </p:custDataLst>
    <p:extLst>
      <p:ext uri="{BB962C8B-B14F-4D97-AF65-F5344CB8AC3E}">
        <p14:creationId xmlns:p14="http://schemas.microsoft.com/office/powerpoint/2010/main" val="4987717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and orange background&#10;&#10;Description automatically generated">
            <a:extLst>
              <a:ext uri="{FF2B5EF4-FFF2-40B4-BE49-F238E27FC236}">
                <a16:creationId xmlns:a16="http://schemas.microsoft.com/office/drawing/2014/main" id="{05465B8A-4C45-3F75-E5B0-FE52C0526977}"/>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grpSp>
        <p:nvGrpSpPr>
          <p:cNvPr id="4" name="Group 3">
            <a:extLst>
              <a:ext uri="{FF2B5EF4-FFF2-40B4-BE49-F238E27FC236}">
                <a16:creationId xmlns:a16="http://schemas.microsoft.com/office/drawing/2014/main" id="{0D0F2218-2A54-DBBA-9B70-39DD1605DD01}"/>
              </a:ext>
            </a:extLst>
          </p:cNvPr>
          <p:cNvGrpSpPr/>
          <p:nvPr/>
        </p:nvGrpSpPr>
        <p:grpSpPr>
          <a:xfrm rot="20386479">
            <a:off x="-4499032" y="7556505"/>
            <a:ext cx="4342818" cy="1692554"/>
            <a:chOff x="-941909" y="7844858"/>
            <a:chExt cx="11424039" cy="4452366"/>
          </a:xfrm>
        </p:grpSpPr>
        <p:pic>
          <p:nvPicPr>
            <p:cNvPr id="6" name="Picture 5" descr="A brown and black graphic of a bird&#10;&#10;Description automatically generated">
              <a:extLst>
                <a:ext uri="{FF2B5EF4-FFF2-40B4-BE49-F238E27FC236}">
                  <a16:creationId xmlns:a16="http://schemas.microsoft.com/office/drawing/2014/main" id="{059A17C4-B1AA-0871-7733-6B0564D75361}"/>
                </a:ext>
              </a:extLst>
            </p:cNvPr>
            <p:cNvPicPr>
              <a:picLocks noChangeAspect="1"/>
            </p:cNvPicPr>
            <p:nvPr/>
          </p:nvPicPr>
          <p:blipFill>
            <a:blip r:embed="rId4">
              <a:alphaModFix amt="0"/>
              <a:extLst>
                <a:ext uri="{28A0092B-C50C-407E-A947-70E740481C1C}">
                  <a14:useLocalDpi xmlns:a14="http://schemas.microsoft.com/office/drawing/2010/main" val="0"/>
                </a:ext>
              </a:extLst>
            </a:blip>
            <a:stretch>
              <a:fillRect/>
            </a:stretch>
          </p:blipFill>
          <p:spPr>
            <a:xfrm>
              <a:off x="3519216" y="9078391"/>
              <a:ext cx="6962914" cy="3218833"/>
            </a:xfrm>
            <a:prstGeom prst="rect">
              <a:avLst/>
            </a:prstGeom>
          </p:spPr>
        </p:pic>
        <p:pic>
          <p:nvPicPr>
            <p:cNvPr id="8" name="Picture 7" descr="A brown and black graphic of a bird&#10;&#10;Description automatically generated">
              <a:extLst>
                <a:ext uri="{FF2B5EF4-FFF2-40B4-BE49-F238E27FC236}">
                  <a16:creationId xmlns:a16="http://schemas.microsoft.com/office/drawing/2014/main" id="{59FAF06B-2782-16CF-2E72-597109ED932F}"/>
                </a:ext>
              </a:extLst>
            </p:cNvPr>
            <p:cNvPicPr>
              <a:picLocks noChangeAspect="1"/>
            </p:cNvPicPr>
            <p:nvPr/>
          </p:nvPicPr>
          <p:blipFill>
            <a:blip r:embed="rId4" cstate="hqprint">
              <a:alphaModFix amt="0"/>
              <a:extLst>
                <a:ext uri="{28A0092B-C50C-407E-A947-70E740481C1C}">
                  <a14:useLocalDpi xmlns:a14="http://schemas.microsoft.com/office/drawing/2010/main" val="0"/>
                </a:ext>
              </a:extLst>
            </a:blip>
            <a:stretch>
              <a:fillRect/>
            </a:stretch>
          </p:blipFill>
          <p:spPr>
            <a:xfrm>
              <a:off x="-941909" y="10009197"/>
              <a:ext cx="2671936" cy="1235190"/>
            </a:xfrm>
            <a:prstGeom prst="rect">
              <a:avLst/>
            </a:prstGeom>
          </p:spPr>
        </p:pic>
        <p:pic>
          <p:nvPicPr>
            <p:cNvPr id="9" name="Picture 8" descr="A brown and black graphic of a bird&#10;&#10;Description automatically generated">
              <a:extLst>
                <a:ext uri="{FF2B5EF4-FFF2-40B4-BE49-F238E27FC236}">
                  <a16:creationId xmlns:a16="http://schemas.microsoft.com/office/drawing/2014/main" id="{C270C4DD-7FC0-D6F8-C2EB-C20D6C608418}"/>
                </a:ext>
              </a:extLst>
            </p:cNvPr>
            <p:cNvPicPr>
              <a:picLocks noChangeAspect="1"/>
            </p:cNvPicPr>
            <p:nvPr/>
          </p:nvPicPr>
          <p:blipFill>
            <a:blip r:embed="rId4">
              <a:alphaModFix amt="0"/>
              <a:extLst>
                <a:ext uri="{28A0092B-C50C-407E-A947-70E740481C1C}">
                  <a14:useLocalDpi xmlns:a14="http://schemas.microsoft.com/office/drawing/2010/main" val="0"/>
                </a:ext>
              </a:extLst>
            </a:blip>
            <a:stretch>
              <a:fillRect/>
            </a:stretch>
          </p:blipFill>
          <p:spPr>
            <a:xfrm>
              <a:off x="1928166" y="7844858"/>
              <a:ext cx="3883073" cy="1795076"/>
            </a:xfrm>
            <a:prstGeom prst="rect">
              <a:avLst/>
            </a:prstGeom>
          </p:spPr>
        </p:pic>
        <p:pic>
          <p:nvPicPr>
            <p:cNvPr id="10" name="Picture 9" descr="A brown and black graphic of a bird&#10;&#10;Description automatically generated">
              <a:extLst>
                <a:ext uri="{FF2B5EF4-FFF2-40B4-BE49-F238E27FC236}">
                  <a16:creationId xmlns:a16="http://schemas.microsoft.com/office/drawing/2014/main" id="{C58C318C-A227-41C2-6EAE-08465DBD5678}"/>
                </a:ext>
              </a:extLst>
            </p:cNvPr>
            <p:cNvPicPr>
              <a:picLocks noChangeAspect="1"/>
            </p:cNvPicPr>
            <p:nvPr/>
          </p:nvPicPr>
          <p:blipFill>
            <a:blip r:embed="rId5" cstate="hqprint">
              <a:alphaModFix amt="0"/>
              <a:extLst>
                <a:ext uri="{28A0092B-C50C-407E-A947-70E740481C1C}">
                  <a14:useLocalDpi xmlns:a14="http://schemas.microsoft.com/office/drawing/2010/main" val="0"/>
                </a:ext>
              </a:extLst>
            </a:blip>
            <a:stretch>
              <a:fillRect/>
            </a:stretch>
          </p:blipFill>
          <p:spPr>
            <a:xfrm>
              <a:off x="1491387" y="11196984"/>
              <a:ext cx="1676144" cy="774852"/>
            </a:xfrm>
            <a:prstGeom prst="rect">
              <a:avLst/>
            </a:prstGeom>
          </p:spPr>
        </p:pic>
      </p:grpSp>
      <p:pic>
        <p:nvPicPr>
          <p:cNvPr id="13" name="Cờ Đảng" descr="A red and black background&#10;&#10;Description automatically generated">
            <a:extLst>
              <a:ext uri="{FF2B5EF4-FFF2-40B4-BE49-F238E27FC236}">
                <a16:creationId xmlns:a16="http://schemas.microsoft.com/office/drawing/2014/main" id="{AA616C26-E555-AAB5-0A7E-2A3A0C1CF519}"/>
              </a:ext>
            </a:extLst>
          </p:cNvPr>
          <p:cNvPicPr>
            <a:picLocks noChangeAspect="1"/>
          </p:cNvPicPr>
          <p:nvPr/>
        </p:nvPicPr>
        <p:blipFill rotWithShape="1">
          <a:blip r:embed="rId6">
            <a:alphaModFix amt="0"/>
            <a:extLst>
              <a:ext uri="{28A0092B-C50C-407E-A947-70E740481C1C}">
                <a14:useLocalDpi xmlns:a14="http://schemas.microsoft.com/office/drawing/2010/main" val="0"/>
              </a:ext>
            </a:extLst>
          </a:blip>
          <a:srcRect b="4250"/>
          <a:stretch/>
        </p:blipFill>
        <p:spPr>
          <a:xfrm>
            <a:off x="-7833570" y="1009620"/>
            <a:ext cx="11037884" cy="8373196"/>
          </a:xfrm>
          <a:prstGeom prst="rect">
            <a:avLst/>
          </a:prstGeom>
        </p:spPr>
      </p:pic>
      <p:pic>
        <p:nvPicPr>
          <p:cNvPr id="3" name="Picture 2" descr="A white and orange striped surface&#10;&#10;Description automatically generated">
            <a:extLst>
              <a:ext uri="{FF2B5EF4-FFF2-40B4-BE49-F238E27FC236}">
                <a16:creationId xmlns:a16="http://schemas.microsoft.com/office/drawing/2014/main" id="{CADE8DC9-4906-5C47-370C-071A6546123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99" y="0"/>
            <a:ext cx="12184602" cy="6858000"/>
          </a:xfrm>
          <a:prstGeom prst="rect">
            <a:avLst/>
          </a:prstGeom>
        </p:spPr>
      </p:pic>
      <p:pic>
        <p:nvPicPr>
          <p:cNvPr id="24" name="Picture 23" descr="A circular pattern with animals and symbols&#10;&#10;Description automatically generated">
            <a:extLst>
              <a:ext uri="{FF2B5EF4-FFF2-40B4-BE49-F238E27FC236}">
                <a16:creationId xmlns:a16="http://schemas.microsoft.com/office/drawing/2014/main" id="{64A45422-4132-5F2C-5740-B9971ABD9BDE}"/>
              </a:ext>
            </a:extLst>
          </p:cNvPr>
          <p:cNvPicPr>
            <a:picLocks noChangeAspect="1"/>
          </p:cNvPicPr>
          <p:nvPr/>
        </p:nvPicPr>
        <p:blipFill rotWithShape="1">
          <a:blip r:embed="rId8">
            <a:extLst>
              <a:ext uri="{28A0092B-C50C-407E-A947-70E740481C1C}">
                <a14:useLocalDpi xmlns:a14="http://schemas.microsoft.com/office/drawing/2010/main" val="0"/>
              </a:ext>
            </a:extLst>
          </a:blip>
          <a:srcRect t="68601" r="6184"/>
          <a:stretch/>
        </p:blipFill>
        <p:spPr>
          <a:xfrm>
            <a:off x="3170394" y="0"/>
            <a:ext cx="9014208" cy="3026973"/>
          </a:xfrm>
          <a:prstGeom prst="rect">
            <a:avLst/>
          </a:prstGeom>
        </p:spPr>
      </p:pic>
      <p:pic>
        <p:nvPicPr>
          <p:cNvPr id="5" name="Picture 4" descr="A red flag with a yellow star&#10;&#10;Description automatically generated">
            <a:extLst>
              <a:ext uri="{FF2B5EF4-FFF2-40B4-BE49-F238E27FC236}">
                <a16:creationId xmlns:a16="http://schemas.microsoft.com/office/drawing/2014/main" id="{286B925D-3C8F-4ECB-36E1-8BD5F1D0E8C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6504" y="0"/>
            <a:ext cx="4972050" cy="6858000"/>
          </a:xfrm>
          <a:prstGeom prst="rect">
            <a:avLst/>
          </a:prstGeom>
          <a:effectLst>
            <a:outerShdw blurRad="50800" dist="38100" dir="2700000" algn="tl" rotWithShape="0">
              <a:prstClr val="black">
                <a:alpha val="40000"/>
              </a:prstClr>
            </a:outerShdw>
          </a:effectLst>
        </p:spPr>
      </p:pic>
      <p:pic>
        <p:nvPicPr>
          <p:cNvPr id="7" name="Picture 6" descr="A group of people with guns&#10;&#10;Description automatically generated">
            <a:extLst>
              <a:ext uri="{FF2B5EF4-FFF2-40B4-BE49-F238E27FC236}">
                <a16:creationId xmlns:a16="http://schemas.microsoft.com/office/drawing/2014/main" id="{BAA3C9C7-1888-22C7-AB3E-075233FC949B}"/>
              </a:ext>
            </a:extLst>
          </p:cNvPr>
          <p:cNvPicPr>
            <a:picLocks noChangeAspect="1"/>
          </p:cNvPicPr>
          <p:nvPr/>
        </p:nvPicPr>
        <p:blipFill>
          <a:blip r:embed="rId10" cstate="hqprint">
            <a:extLst>
              <a:ext uri="{28A0092B-C50C-407E-A947-70E740481C1C}">
                <a14:useLocalDpi xmlns:a14="http://schemas.microsoft.com/office/drawing/2010/main" val="0"/>
              </a:ext>
            </a:extLst>
          </a:blip>
          <a:stretch>
            <a:fillRect/>
          </a:stretch>
        </p:blipFill>
        <p:spPr>
          <a:xfrm>
            <a:off x="-29028" y="2658876"/>
            <a:ext cx="3962400" cy="3821600"/>
          </a:xfrm>
          <a:prstGeom prst="rect">
            <a:avLst/>
          </a:prstGeom>
          <a:effectLst>
            <a:outerShdw blurRad="38100" dist="25400" dir="2700000" algn="tl" rotWithShape="0">
              <a:prstClr val="black">
                <a:alpha val="40000"/>
              </a:prstClr>
            </a:outerShdw>
          </a:effectLst>
        </p:spPr>
      </p:pic>
      <p:pic>
        <p:nvPicPr>
          <p:cNvPr id="19" name="Picture 18" descr="A black and white image of a city&#10;&#10;Description automatically generated">
            <a:extLst>
              <a:ext uri="{FF2B5EF4-FFF2-40B4-BE49-F238E27FC236}">
                <a16:creationId xmlns:a16="http://schemas.microsoft.com/office/drawing/2014/main" id="{23444AF0-E2A7-CC40-7D00-5251E967A620}"/>
              </a:ext>
            </a:extLst>
          </p:cNvPr>
          <p:cNvPicPr>
            <a:picLocks noChangeAspect="1"/>
          </p:cNvPicPr>
          <p:nvPr/>
        </p:nvPicPr>
        <p:blipFill>
          <a:blip r:embed="rId11">
            <a:alphaModFix/>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2797200" y="4798867"/>
            <a:ext cx="9228027" cy="2241700"/>
          </a:xfrm>
          <a:prstGeom prst="rect">
            <a:avLst/>
          </a:prstGeom>
        </p:spPr>
      </p:pic>
      <p:pic>
        <p:nvPicPr>
          <p:cNvPr id="11" name="Picture 10" descr="A red fabric in the air&#10;&#10;Description automatically generated">
            <a:extLst>
              <a:ext uri="{FF2B5EF4-FFF2-40B4-BE49-F238E27FC236}">
                <a16:creationId xmlns:a16="http://schemas.microsoft.com/office/drawing/2014/main" id="{AE70BDFF-E0D9-CB1C-2EEB-A180A5B147FB}"/>
              </a:ext>
            </a:extLst>
          </p:cNvPr>
          <p:cNvPicPr>
            <a:picLocks noChangeAspect="1"/>
          </p:cNvPicPr>
          <p:nvPr/>
        </p:nvPicPr>
        <p:blipFill rotWithShape="1">
          <a:blip r:embed="rId12">
            <a:extLst>
              <a:ext uri="{28A0092B-C50C-407E-A947-70E740481C1C}">
                <a14:useLocalDpi xmlns:a14="http://schemas.microsoft.com/office/drawing/2010/main" val="0"/>
              </a:ext>
            </a:extLst>
          </a:blip>
          <a:srcRect l="15096" t="32500" b="43467"/>
          <a:stretch/>
        </p:blipFill>
        <p:spPr>
          <a:xfrm>
            <a:off x="0" y="5581651"/>
            <a:ext cx="5236317" cy="1276350"/>
          </a:xfrm>
          <a:prstGeom prst="rect">
            <a:avLst/>
          </a:prstGeom>
          <a:effectLst>
            <a:outerShdw blurRad="50800" dist="38100" dir="13500000" algn="br" rotWithShape="0">
              <a:prstClr val="black">
                <a:alpha val="40000"/>
              </a:prstClr>
            </a:outerShdw>
          </a:effectLst>
        </p:spPr>
      </p:pic>
      <p:grpSp>
        <p:nvGrpSpPr>
          <p:cNvPr id="18" name="Group 17">
            <a:extLst>
              <a:ext uri="{FF2B5EF4-FFF2-40B4-BE49-F238E27FC236}">
                <a16:creationId xmlns:a16="http://schemas.microsoft.com/office/drawing/2014/main" id="{56889520-70FD-06E6-DC17-F0DD16A5298A}"/>
              </a:ext>
            </a:extLst>
          </p:cNvPr>
          <p:cNvGrpSpPr/>
          <p:nvPr/>
        </p:nvGrpSpPr>
        <p:grpSpPr>
          <a:xfrm>
            <a:off x="9348162" y="288387"/>
            <a:ext cx="2193547" cy="878057"/>
            <a:chOff x="685800" y="558431"/>
            <a:chExt cx="2193547" cy="878057"/>
          </a:xfrm>
        </p:grpSpPr>
        <p:grpSp>
          <p:nvGrpSpPr>
            <p:cNvPr id="21" name="Group 20">
              <a:extLst>
                <a:ext uri="{FF2B5EF4-FFF2-40B4-BE49-F238E27FC236}">
                  <a16:creationId xmlns:a16="http://schemas.microsoft.com/office/drawing/2014/main" id="{042A9F71-810D-69C2-2F9A-0FE1A5354C40}"/>
                </a:ext>
              </a:extLst>
            </p:cNvPr>
            <p:cNvGrpSpPr/>
            <p:nvPr/>
          </p:nvGrpSpPr>
          <p:grpSpPr>
            <a:xfrm>
              <a:off x="685800" y="558431"/>
              <a:ext cx="2193547" cy="878057"/>
              <a:chOff x="4762196" y="2546149"/>
              <a:chExt cx="4411048" cy="1765702"/>
            </a:xfrm>
          </p:grpSpPr>
          <p:pic>
            <p:nvPicPr>
              <p:cNvPr id="27" name="Picture 26" descr="A red flag with a yellow symbol&#10;&#10;Description automatically generated">
                <a:extLst>
                  <a:ext uri="{FF2B5EF4-FFF2-40B4-BE49-F238E27FC236}">
                    <a16:creationId xmlns:a16="http://schemas.microsoft.com/office/drawing/2014/main" id="{B5331659-64ED-7718-3172-4B95CC78F888}"/>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762196" y="2552500"/>
                <a:ext cx="2667608" cy="1752999"/>
              </a:xfrm>
              <a:prstGeom prst="rect">
                <a:avLst/>
              </a:prstGeom>
            </p:spPr>
          </p:pic>
          <p:pic>
            <p:nvPicPr>
              <p:cNvPr id="28" name="Picture 27" descr="A red flag with a yellow star&#10;&#10;Description automatically generated">
                <a:extLst>
                  <a:ext uri="{FF2B5EF4-FFF2-40B4-BE49-F238E27FC236}">
                    <a16:creationId xmlns:a16="http://schemas.microsoft.com/office/drawing/2014/main" id="{6D10F30E-E4CE-D820-1886-A4FDE0C1BAC5}"/>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505636" y="2546149"/>
                <a:ext cx="2667608" cy="1765702"/>
              </a:xfrm>
              <a:prstGeom prst="rect">
                <a:avLst/>
              </a:prstGeom>
            </p:spPr>
          </p:pic>
        </p:grpSp>
        <p:grpSp>
          <p:nvGrpSpPr>
            <p:cNvPr id="22" name="Group 21">
              <a:extLst>
                <a:ext uri="{FF2B5EF4-FFF2-40B4-BE49-F238E27FC236}">
                  <a16:creationId xmlns:a16="http://schemas.microsoft.com/office/drawing/2014/main" id="{07EC3F7A-5E27-5553-F465-2B9485D65F5A}"/>
                </a:ext>
              </a:extLst>
            </p:cNvPr>
            <p:cNvGrpSpPr/>
            <p:nvPr/>
          </p:nvGrpSpPr>
          <p:grpSpPr>
            <a:xfrm>
              <a:off x="685800" y="558431"/>
              <a:ext cx="2193547" cy="878057"/>
              <a:chOff x="4762196" y="2546149"/>
              <a:chExt cx="4411048" cy="1765702"/>
            </a:xfrm>
          </p:grpSpPr>
          <p:pic>
            <p:nvPicPr>
              <p:cNvPr id="25" name="Picture 24" descr="A red flag with a yellow symbol&#10;&#10;Description automatically generated">
                <a:extLst>
                  <a:ext uri="{FF2B5EF4-FFF2-40B4-BE49-F238E27FC236}">
                    <a16:creationId xmlns:a16="http://schemas.microsoft.com/office/drawing/2014/main" id="{5102BB63-D425-EE87-1E2A-918CB03C647A}"/>
                  </a:ext>
                </a:extLst>
              </p:cNvPr>
              <p:cNvPicPr>
                <a:picLocks noChangeAspect="1"/>
              </p:cNvPicPr>
              <p:nvPr/>
            </p:nvPicPr>
            <p:blipFill>
              <a:blip r:embed="rId13">
                <a:alphaModFix amt="0"/>
                <a:extLst>
                  <a:ext uri="{28A0092B-C50C-407E-A947-70E740481C1C}">
                    <a14:useLocalDpi xmlns:a14="http://schemas.microsoft.com/office/drawing/2010/main" val="0"/>
                  </a:ext>
                </a:extLst>
              </a:blip>
              <a:stretch>
                <a:fillRect/>
              </a:stretch>
            </p:blipFill>
            <p:spPr>
              <a:xfrm>
                <a:off x="4762196" y="2552499"/>
                <a:ext cx="2667608" cy="1752999"/>
              </a:xfrm>
              <a:prstGeom prst="rect">
                <a:avLst/>
              </a:prstGeom>
            </p:spPr>
          </p:pic>
          <p:pic>
            <p:nvPicPr>
              <p:cNvPr id="26" name="Picture 25" descr="A red flag with a yellow star&#10;&#10;Description automatically generated">
                <a:extLst>
                  <a:ext uri="{FF2B5EF4-FFF2-40B4-BE49-F238E27FC236}">
                    <a16:creationId xmlns:a16="http://schemas.microsoft.com/office/drawing/2014/main" id="{50864D1D-8E76-4D49-E286-9F468BFEB578}"/>
                  </a:ext>
                </a:extLst>
              </p:cNvPr>
              <p:cNvPicPr>
                <a:picLocks noChangeAspect="1"/>
              </p:cNvPicPr>
              <p:nvPr/>
            </p:nvPicPr>
            <p:blipFill>
              <a:blip r:embed="rId14">
                <a:alphaModFix amt="0"/>
                <a:extLst>
                  <a:ext uri="{28A0092B-C50C-407E-A947-70E740481C1C}">
                    <a14:useLocalDpi xmlns:a14="http://schemas.microsoft.com/office/drawing/2010/main" val="0"/>
                  </a:ext>
                </a:extLst>
              </a:blip>
              <a:stretch>
                <a:fillRect/>
              </a:stretch>
            </p:blipFill>
            <p:spPr>
              <a:xfrm>
                <a:off x="6505636" y="2546149"/>
                <a:ext cx="2667608" cy="1765702"/>
              </a:xfrm>
              <a:prstGeom prst="rect">
                <a:avLst/>
              </a:prstGeom>
            </p:spPr>
          </p:pic>
        </p:grpSp>
      </p:grpSp>
      <p:sp>
        <p:nvSpPr>
          <p:cNvPr id="20" name="TextBox 19">
            <a:extLst>
              <a:ext uri="{FF2B5EF4-FFF2-40B4-BE49-F238E27FC236}">
                <a16:creationId xmlns:a16="http://schemas.microsoft.com/office/drawing/2014/main" id="{89796B06-D7B1-EE77-8A3F-CD581B199A9A}"/>
              </a:ext>
            </a:extLst>
          </p:cNvPr>
          <p:cNvSpPr txBox="1"/>
          <p:nvPr/>
        </p:nvSpPr>
        <p:spPr>
          <a:xfrm>
            <a:off x="5039596" y="2908088"/>
            <a:ext cx="5275803" cy="938596"/>
          </a:xfrm>
          <a:prstGeom prst="rect">
            <a:avLst/>
          </a:prstGeom>
          <a:noFill/>
          <a:effectLst>
            <a:outerShdw blurRad="25400" dist="12700" dir="2700000" algn="tl" rotWithShape="0">
              <a:prstClr val="black">
                <a:alpha val="40000"/>
              </a:prstClr>
            </a:outerShdw>
          </a:effectLst>
        </p:spPr>
        <p:txBody>
          <a:bodyPr wrap="none" lIns="91440" tIns="45720" rIns="91440" bIns="57600" rtlCol="0">
            <a:spAutoFit/>
          </a:bodyPr>
          <a:lstStyle/>
          <a:p>
            <a:pPr algn="ctr">
              <a:lnSpc>
                <a:spcPct val="82143"/>
              </a:lnSpc>
            </a:pPr>
            <a:r>
              <a:rPr lang="en-US" sz="6500"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THAM </a:t>
            </a:r>
            <a:r>
              <a:rPr lang="en-US" sz="6500"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LUẬN</a:t>
            </a:r>
            <a:endParaRPr lang="en-US" sz="6500"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endParaRPr>
          </a:p>
        </p:txBody>
      </p:sp>
      <p:pic>
        <p:nvPicPr>
          <p:cNvPr id="23" name="Picture 22" descr="A group of white birds in the sky&#10;&#10;Description automatically generated">
            <a:extLst>
              <a:ext uri="{FF2B5EF4-FFF2-40B4-BE49-F238E27FC236}">
                <a16:creationId xmlns:a16="http://schemas.microsoft.com/office/drawing/2014/main" id="{E01FEB91-0789-4BFC-39B2-23F3684AC4D4}"/>
              </a:ext>
            </a:extLst>
          </p:cNvPr>
          <p:cNvPicPr>
            <a:picLocks noChangeAspect="1"/>
          </p:cNvPicPr>
          <p:nvPr/>
        </p:nvPicPr>
        <p:blipFill>
          <a:blip r:embed="rId15">
            <a:biLevel thresh="25000"/>
            <a:extLst>
              <a:ext uri="{28A0092B-C50C-407E-A947-70E740481C1C}">
                <a14:useLocalDpi xmlns:a14="http://schemas.microsoft.com/office/drawing/2010/main" val="0"/>
              </a:ext>
            </a:extLst>
          </a:blip>
          <a:stretch>
            <a:fillRect/>
          </a:stretch>
        </p:blipFill>
        <p:spPr>
          <a:xfrm flipH="1">
            <a:off x="2320462" y="1521549"/>
            <a:ext cx="4103548" cy="1868815"/>
          </a:xfrm>
          <a:prstGeom prst="rect">
            <a:avLst/>
          </a:prstGeom>
          <a:effectLst>
            <a:outerShdw blurRad="38100" dist="25400" dir="13500000" algn="br" rotWithShape="0">
              <a:prstClr val="black">
                <a:alpha val="13000"/>
              </a:prstClr>
            </a:outerShdw>
          </a:effectLst>
        </p:spPr>
      </p:pic>
      <p:sp>
        <p:nvSpPr>
          <p:cNvPr id="12" name="Text">
            <a:extLst>
              <a:ext uri="{FF2B5EF4-FFF2-40B4-BE49-F238E27FC236}">
                <a16:creationId xmlns:a16="http://schemas.microsoft.com/office/drawing/2014/main" id="{DCE61B89-436E-E505-8175-B9419BD4C683}"/>
              </a:ext>
            </a:extLst>
          </p:cNvPr>
          <p:cNvSpPr txBox="1"/>
          <p:nvPr/>
        </p:nvSpPr>
        <p:spPr>
          <a:xfrm>
            <a:off x="8848824" y="1265100"/>
            <a:ext cx="3114956" cy="323165"/>
          </a:xfrm>
          <a:prstGeom prst="rect">
            <a:avLst/>
          </a:prstGeom>
          <a:noFill/>
          <a:effectLst>
            <a:outerShdw blurRad="12700" dist="12700" dir="2700000" algn="tl" rotWithShape="0">
              <a:prstClr val="black">
                <a:alpha val="40000"/>
              </a:prstClr>
            </a:outerShdw>
          </a:effectLst>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500" spc="94" noProof="0">
                <a:solidFill>
                  <a:srgbClr val="EB1C24"/>
                </a:solidFill>
                <a:latin typeface="SVN-Gilroy XBold" panose="00000900000000000000" pitchFamily="50" charset="0"/>
                <a:ea typeface="MiSans Heavy" panose="00000A00000000000000" charset="-122"/>
                <a:cs typeface="MiSans Medium" panose="00000600000000000000" charset="-122"/>
              </a:rPr>
              <a:t>ĐẢNG BỘ BỆNH VIỆN SẢN NHI</a:t>
            </a:r>
            <a:endParaRPr kumimoji="0" lang="zh-CN" altLang="en-US" sz="1500" i="0" u="none" strike="noStrike" kern="1200" cap="none" spc="94" normalizeH="0" baseline="0" noProof="0">
              <a:ln>
                <a:noFill/>
              </a:ln>
              <a:solidFill>
                <a:srgbClr val="EB1C24"/>
              </a:solidFill>
              <a:uLnTx/>
              <a:uFillTx/>
              <a:latin typeface="SVN-Gilroy XBold" panose="00000900000000000000" pitchFamily="50" charset="0"/>
              <a:ea typeface="MiSans Heavy" panose="00000A00000000000000" charset="-122"/>
              <a:cs typeface="MiSans Medium" panose="00000600000000000000" charset="-122"/>
            </a:endParaRPr>
          </a:p>
        </p:txBody>
      </p:sp>
    </p:spTree>
    <p:custDataLst>
      <p:tags r:id="rId1"/>
    </p:custDataLst>
    <p:extLst>
      <p:ext uri="{BB962C8B-B14F-4D97-AF65-F5344CB8AC3E}">
        <p14:creationId xmlns:p14="http://schemas.microsoft.com/office/powerpoint/2010/main" val="80822375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617B4D-56BD-0FB6-BCCE-3A3D8D359852}"/>
            </a:ext>
          </a:extLst>
        </p:cNvPr>
        <p:cNvGrpSpPr/>
        <p:nvPr/>
      </p:nvGrpSpPr>
      <p:grpSpPr>
        <a:xfrm>
          <a:off x="0" y="0"/>
          <a:ext cx="0" cy="0"/>
          <a:chOff x="0" y="0"/>
          <a:chExt cx="0" cy="0"/>
        </a:xfrm>
      </p:grpSpPr>
      <p:pic>
        <p:nvPicPr>
          <p:cNvPr id="12" name="Picture 11" descr="A white and orange striped surface&#10;&#10;Description automatically generated">
            <a:extLst>
              <a:ext uri="{FF2B5EF4-FFF2-40B4-BE49-F238E27FC236}">
                <a16:creationId xmlns:a16="http://schemas.microsoft.com/office/drawing/2014/main" id="{C5CCC93A-1417-058B-8A78-87092C0158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98" y="0"/>
            <a:ext cx="12184602" cy="6858000"/>
          </a:xfrm>
          <a:prstGeom prst="rect">
            <a:avLst/>
          </a:prstGeom>
        </p:spPr>
      </p:pic>
      <p:pic>
        <p:nvPicPr>
          <p:cNvPr id="6" name="Picture 5" descr="A red flag with a yellow star&#10;&#10;Description automatically generated">
            <a:extLst>
              <a:ext uri="{FF2B5EF4-FFF2-40B4-BE49-F238E27FC236}">
                <a16:creationId xmlns:a16="http://schemas.microsoft.com/office/drawing/2014/main" id="{69E02A0D-9619-456D-F461-00108E45FEC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88083" y="0"/>
            <a:ext cx="4972050" cy="6858000"/>
          </a:xfrm>
          <a:prstGeom prst="rect">
            <a:avLst/>
          </a:prstGeom>
          <a:effectLst>
            <a:outerShdw blurRad="50800" dist="38100" dir="2700000" algn="tl" rotWithShape="0">
              <a:prstClr val="black">
                <a:alpha val="40000"/>
              </a:prstClr>
            </a:outerShdw>
          </a:effectLst>
        </p:spPr>
      </p:pic>
      <p:pic>
        <p:nvPicPr>
          <p:cNvPr id="7" name="Picture 6" descr="A group of people with guns&#10;&#10;Description automatically generated">
            <a:extLst>
              <a:ext uri="{FF2B5EF4-FFF2-40B4-BE49-F238E27FC236}">
                <a16:creationId xmlns:a16="http://schemas.microsoft.com/office/drawing/2014/main" id="{8B18F080-65E0-5BFF-E9BF-FAA69CF598DA}"/>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1118141" y="6456408"/>
            <a:ext cx="762358" cy="735268"/>
          </a:xfrm>
          <a:prstGeom prst="rect">
            <a:avLst/>
          </a:prstGeom>
          <a:effectLst>
            <a:outerShdw blurRad="38100" dist="25400" dir="2700000" algn="tl" rotWithShape="0">
              <a:prstClr val="black">
                <a:alpha val="40000"/>
              </a:prstClr>
            </a:outerShdw>
          </a:effectLst>
        </p:spPr>
      </p:pic>
      <p:pic>
        <p:nvPicPr>
          <p:cNvPr id="8" name="Picture 7" descr="A black and white image of a city&#10;&#10;Description automatically generated">
            <a:extLst>
              <a:ext uri="{FF2B5EF4-FFF2-40B4-BE49-F238E27FC236}">
                <a16:creationId xmlns:a16="http://schemas.microsoft.com/office/drawing/2014/main" id="{B88EAF02-4CFD-8D7B-607E-41AE24EF2EA8}"/>
              </a:ext>
            </a:extLst>
          </p:cNvPr>
          <p:cNvPicPr>
            <a:picLocks noChangeAspect="1"/>
          </p:cNvPicPr>
          <p:nvPr/>
        </p:nvPicPr>
        <p:blipFill>
          <a:blip r:embed="rId6">
            <a:alphaModFix/>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2797200" y="7124576"/>
            <a:ext cx="9228027" cy="2241700"/>
          </a:xfrm>
          <a:prstGeom prst="rect">
            <a:avLst/>
          </a:prstGeom>
        </p:spPr>
      </p:pic>
      <p:pic>
        <p:nvPicPr>
          <p:cNvPr id="10" name="Picture 9" descr="A red fabric in the air&#10;&#10;Description automatically generated">
            <a:extLst>
              <a:ext uri="{FF2B5EF4-FFF2-40B4-BE49-F238E27FC236}">
                <a16:creationId xmlns:a16="http://schemas.microsoft.com/office/drawing/2014/main" id="{FA53DD42-6FAF-EB41-E4C6-73A86500DB6A}"/>
              </a:ext>
            </a:extLst>
          </p:cNvPr>
          <p:cNvPicPr>
            <a:picLocks noChangeAspect="1"/>
          </p:cNvPicPr>
          <p:nvPr/>
        </p:nvPicPr>
        <p:blipFill rotWithShape="1">
          <a:blip r:embed="rId7" cstate="hqprint">
            <a:extLst>
              <a:ext uri="{28A0092B-C50C-407E-A947-70E740481C1C}">
                <a14:useLocalDpi xmlns:a14="http://schemas.microsoft.com/office/drawing/2010/main" val="0"/>
              </a:ext>
            </a:extLst>
          </a:blip>
          <a:srcRect l="15096" t="32500" b="43467"/>
          <a:stretch/>
        </p:blipFill>
        <p:spPr>
          <a:xfrm>
            <a:off x="-1089113" y="7001792"/>
            <a:ext cx="1007457" cy="245567"/>
          </a:xfrm>
          <a:prstGeom prst="rect">
            <a:avLst/>
          </a:prstGeom>
          <a:effectLst>
            <a:outerShdw blurRad="50800" dist="38100" dir="13500000" algn="br" rotWithShape="0">
              <a:prstClr val="black">
                <a:alpha val="40000"/>
              </a:prstClr>
            </a:outerShdw>
          </a:effectLst>
        </p:spPr>
      </p:pic>
      <p:pic>
        <p:nvPicPr>
          <p:cNvPr id="13" name="Picture 12" descr="A red fabric in the air&#10;&#10;Description automatically generated">
            <a:extLst>
              <a:ext uri="{FF2B5EF4-FFF2-40B4-BE49-F238E27FC236}">
                <a16:creationId xmlns:a16="http://schemas.microsoft.com/office/drawing/2014/main" id="{54C8EE4E-61DD-2EC8-E004-B2633D530AFF}"/>
              </a:ext>
            </a:extLst>
          </p:cNvPr>
          <p:cNvPicPr>
            <a:picLocks noChangeAspect="1"/>
          </p:cNvPicPr>
          <p:nvPr/>
        </p:nvPicPr>
        <p:blipFill rotWithShape="1">
          <a:blip r:embed="rId7" cstate="hqprint">
            <a:extLst>
              <a:ext uri="{28A0092B-C50C-407E-A947-70E740481C1C}">
                <a14:useLocalDpi xmlns:a14="http://schemas.microsoft.com/office/drawing/2010/main" val="0"/>
              </a:ext>
            </a:extLst>
          </a:blip>
          <a:srcRect l="15096" t="32500" b="43467"/>
          <a:stretch/>
        </p:blipFill>
        <p:spPr>
          <a:xfrm>
            <a:off x="-1118141" y="7001792"/>
            <a:ext cx="1007457" cy="245567"/>
          </a:xfrm>
          <a:prstGeom prst="rect">
            <a:avLst/>
          </a:prstGeom>
          <a:effectLst>
            <a:outerShdw blurRad="50800" dist="38100" dir="13500000" algn="br" rotWithShape="0">
              <a:prstClr val="black">
                <a:alpha val="40000"/>
              </a:prstClr>
            </a:outerShdw>
          </a:effectLst>
        </p:spPr>
      </p:pic>
      <p:pic>
        <p:nvPicPr>
          <p:cNvPr id="11" name="Picture 10" descr="A group of white birds in the sky&#10;&#10;Description automatically generated">
            <a:extLst>
              <a:ext uri="{FF2B5EF4-FFF2-40B4-BE49-F238E27FC236}">
                <a16:creationId xmlns:a16="http://schemas.microsoft.com/office/drawing/2014/main" id="{732F18EF-F658-9F41-CFD6-0BE0B8BE086F}"/>
              </a:ext>
            </a:extLst>
          </p:cNvPr>
          <p:cNvPicPr>
            <a:picLocks noChangeAspect="1"/>
          </p:cNvPicPr>
          <p:nvPr/>
        </p:nvPicPr>
        <p:blipFill>
          <a:blip r:embed="rId8" cstate="hqprint">
            <a:biLevel thresh="25000"/>
            <a:extLst>
              <a:ext uri="{28A0092B-C50C-407E-A947-70E740481C1C}">
                <a14:useLocalDpi xmlns:a14="http://schemas.microsoft.com/office/drawing/2010/main" val="0"/>
              </a:ext>
            </a:extLst>
          </a:blip>
          <a:stretch>
            <a:fillRect/>
          </a:stretch>
        </p:blipFill>
        <p:spPr>
          <a:xfrm flipH="1">
            <a:off x="-1003428" y="6824042"/>
            <a:ext cx="418043" cy="190383"/>
          </a:xfrm>
          <a:prstGeom prst="rect">
            <a:avLst/>
          </a:prstGeom>
          <a:effectLst>
            <a:outerShdw blurRad="38100" dist="25400" dir="13500000" algn="br" rotWithShape="0">
              <a:prstClr val="black">
                <a:alpha val="13000"/>
              </a:prstClr>
            </a:outerShdw>
          </a:effectLst>
        </p:spPr>
      </p:pic>
      <p:pic>
        <p:nvPicPr>
          <p:cNvPr id="9" name="Picture 8" descr="A red background with a circular pattern&#10;&#10;Description automatically generated">
            <a:extLst>
              <a:ext uri="{FF2B5EF4-FFF2-40B4-BE49-F238E27FC236}">
                <a16:creationId xmlns:a16="http://schemas.microsoft.com/office/drawing/2014/main" id="{47CB1FC9-A215-BB90-DE28-8314D70AAAE4}"/>
              </a:ext>
            </a:extLst>
          </p:cNvPr>
          <p:cNvPicPr>
            <a:picLocks noChangeAspect="1"/>
          </p:cNvPicPr>
          <p:nvPr/>
        </p:nvPicPr>
        <p:blipFill rotWithShape="1">
          <a:blip r:embed="rId9">
            <a:extLst>
              <a:ext uri="{28A0092B-C50C-407E-A947-70E740481C1C}">
                <a14:useLocalDpi xmlns:a14="http://schemas.microsoft.com/office/drawing/2010/main" val="0"/>
              </a:ext>
            </a:extLst>
          </a:blip>
          <a:srcRect t="20" b="20"/>
          <a:stretch/>
        </p:blipFill>
        <p:spPr>
          <a:xfrm>
            <a:off x="0" y="0"/>
            <a:ext cx="12192000" cy="6858000"/>
          </a:xfrm>
          <a:prstGeom prst="rect">
            <a:avLst/>
          </a:prstGeom>
        </p:spPr>
      </p:pic>
      <p:pic>
        <p:nvPicPr>
          <p:cNvPr id="42" name="Picture 41" descr="A group of people in a conference room&#10;&#10;Description automatically generated">
            <a:extLst>
              <a:ext uri="{FF2B5EF4-FFF2-40B4-BE49-F238E27FC236}">
                <a16:creationId xmlns:a16="http://schemas.microsoft.com/office/drawing/2014/main" id="{03DE0C86-9144-FD98-146F-CE77DD974364}"/>
              </a:ext>
            </a:extLst>
          </p:cNvPr>
          <p:cNvPicPr>
            <a:picLocks noChangeAspect="1"/>
          </p:cNvPicPr>
          <p:nvPr/>
        </p:nvPicPr>
        <p:blipFill>
          <a:blip r:embed="rId10">
            <a:alphaModFix/>
            <a:extLst>
              <a:ext uri="{BEBA8EAE-BF5A-486C-A8C5-ECC9F3942E4B}">
                <a14:imgProps xmlns:a14="http://schemas.microsoft.com/office/drawing/2010/main">
                  <a14:imgLayer r:embed="rId11">
                    <a14:imgEffect>
                      <a14:artisticBlur/>
                    </a14:imgEffect>
                    <a14:imgEffect>
                      <a14:saturation sat="66000"/>
                    </a14:imgEffect>
                  </a14:imgLayer>
                </a14:imgProps>
              </a:ext>
              <a:ext uri="{28A0092B-C50C-407E-A947-70E740481C1C}">
                <a14:useLocalDpi xmlns:a14="http://schemas.microsoft.com/office/drawing/2010/main" val="0"/>
              </a:ext>
            </a:extLst>
          </a:blip>
          <a:stretch>
            <a:fillRect/>
          </a:stretch>
        </p:blipFill>
        <p:spPr>
          <a:xfrm>
            <a:off x="1089205" y="-1"/>
            <a:ext cx="11102795" cy="6857999"/>
          </a:xfrm>
          <a:prstGeom prst="rect">
            <a:avLst/>
          </a:prstGeom>
        </p:spPr>
      </p:pic>
      <p:grpSp>
        <p:nvGrpSpPr>
          <p:cNvPr id="5" name="Group 4">
            <a:extLst>
              <a:ext uri="{FF2B5EF4-FFF2-40B4-BE49-F238E27FC236}">
                <a16:creationId xmlns:a16="http://schemas.microsoft.com/office/drawing/2014/main" id="{FBFDFA78-E56F-2B4C-CD48-FBB554F23528}"/>
              </a:ext>
            </a:extLst>
          </p:cNvPr>
          <p:cNvGrpSpPr/>
          <p:nvPr/>
        </p:nvGrpSpPr>
        <p:grpSpPr>
          <a:xfrm>
            <a:off x="2409447" y="2229166"/>
            <a:ext cx="9176120" cy="2162406"/>
            <a:chOff x="1526206" y="1863007"/>
            <a:chExt cx="9176120" cy="2162406"/>
          </a:xfrm>
        </p:grpSpPr>
        <p:pic>
          <p:nvPicPr>
            <p:cNvPr id="38" name="Picture 37" descr="A red rectangular object with a black border&#10;&#10;Description automatically generated">
              <a:extLst>
                <a:ext uri="{FF2B5EF4-FFF2-40B4-BE49-F238E27FC236}">
                  <a16:creationId xmlns:a16="http://schemas.microsoft.com/office/drawing/2014/main" id="{BA3F6010-5AEB-097A-E609-49137197F878}"/>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526206" y="1863007"/>
              <a:ext cx="9176120" cy="2162406"/>
            </a:xfrm>
            <a:prstGeom prst="rect">
              <a:avLst/>
            </a:prstGeom>
          </p:spPr>
        </p:pic>
        <p:sp>
          <p:nvSpPr>
            <p:cNvPr id="26" name="TextBox 25">
              <a:extLst>
                <a:ext uri="{FF2B5EF4-FFF2-40B4-BE49-F238E27FC236}">
                  <a16:creationId xmlns:a16="http://schemas.microsoft.com/office/drawing/2014/main" id="{F6A8B53D-9699-414C-9EBF-3C5E5123B727}"/>
                </a:ext>
              </a:extLst>
            </p:cNvPr>
            <p:cNvSpPr txBox="1"/>
            <p:nvPr/>
          </p:nvSpPr>
          <p:spPr>
            <a:xfrm>
              <a:off x="2548466" y="2026521"/>
              <a:ext cx="7959012" cy="1815882"/>
            </a:xfrm>
            <a:prstGeom prst="rect">
              <a:avLst/>
            </a:prstGeom>
            <a:noFill/>
          </p:spPr>
          <p:txBody>
            <a:bodyPr wrap="square" rtlCol="0">
              <a:spAutoFit/>
            </a:bodyPr>
            <a:lstStyle/>
            <a:p>
              <a:pPr algn="just"/>
              <a:r>
                <a:rPr lang="en-US" sz="2800" b="1" dirty="0" err="1">
                  <a:solidFill>
                    <a:schemeClr val="bg1"/>
                  </a:solidFill>
                  <a:latin typeface="SVN-Gilroy" panose="00000500000000000000" pitchFamily="50" charset="0"/>
                </a:rPr>
                <a:t>Nâng</a:t>
              </a:r>
              <a:r>
                <a:rPr lang="en-US" sz="2800" b="1" dirty="0">
                  <a:solidFill>
                    <a:schemeClr val="bg1"/>
                  </a:solidFill>
                  <a:latin typeface="SVN-Gilroy" panose="00000500000000000000" pitchFamily="50" charset="0"/>
                </a:rPr>
                <a:t> </a:t>
              </a:r>
              <a:r>
                <a:rPr lang="en-US" sz="2800" b="1" dirty="0" err="1">
                  <a:solidFill>
                    <a:schemeClr val="bg1"/>
                  </a:solidFill>
                  <a:latin typeface="SVN-Gilroy" panose="00000500000000000000" pitchFamily="50" charset="0"/>
                </a:rPr>
                <a:t>cao</a:t>
              </a:r>
              <a:r>
                <a:rPr lang="en-US" sz="2800" b="1" dirty="0">
                  <a:solidFill>
                    <a:schemeClr val="bg1"/>
                  </a:solidFill>
                  <a:latin typeface="SVN-Gilroy" panose="00000500000000000000" pitchFamily="50" charset="0"/>
                </a:rPr>
                <a:t> </a:t>
              </a:r>
              <a:r>
                <a:rPr lang="en-US" sz="2800" b="1" dirty="0" err="1">
                  <a:solidFill>
                    <a:schemeClr val="bg1"/>
                  </a:solidFill>
                  <a:latin typeface="SVN-Gilroy" panose="00000500000000000000" pitchFamily="50" charset="0"/>
                </a:rPr>
                <a:t>vai</a:t>
              </a:r>
              <a:r>
                <a:rPr lang="en-US" sz="2800" b="1" dirty="0">
                  <a:solidFill>
                    <a:schemeClr val="bg1"/>
                  </a:solidFill>
                  <a:latin typeface="SVN-Gilroy" panose="00000500000000000000" pitchFamily="50" charset="0"/>
                </a:rPr>
                <a:t> </a:t>
              </a:r>
              <a:r>
                <a:rPr lang="en-US" sz="2800" b="1" dirty="0" err="1">
                  <a:solidFill>
                    <a:schemeClr val="bg1"/>
                  </a:solidFill>
                  <a:latin typeface="SVN-Gilroy" panose="00000500000000000000" pitchFamily="50" charset="0"/>
                </a:rPr>
                <a:t>trò</a:t>
              </a:r>
              <a:r>
                <a:rPr lang="en-US" sz="2800" b="1" dirty="0">
                  <a:solidFill>
                    <a:schemeClr val="bg1"/>
                  </a:solidFill>
                  <a:latin typeface="SVN-Gilroy" panose="00000500000000000000" pitchFamily="50" charset="0"/>
                </a:rPr>
                <a:t> </a:t>
              </a:r>
              <a:r>
                <a:rPr lang="en-US" sz="2800" b="1" dirty="0" err="1">
                  <a:solidFill>
                    <a:schemeClr val="bg1"/>
                  </a:solidFill>
                  <a:latin typeface="SVN-Gilroy" panose="00000500000000000000" pitchFamily="50" charset="0"/>
                </a:rPr>
                <a:t>của</a:t>
              </a:r>
              <a:r>
                <a:rPr lang="en-US" sz="2800" b="1" dirty="0">
                  <a:solidFill>
                    <a:schemeClr val="bg1"/>
                  </a:solidFill>
                  <a:latin typeface="SVN-Gilroy" panose="00000500000000000000" pitchFamily="50" charset="0"/>
                </a:rPr>
                <a:t> </a:t>
              </a:r>
              <a:r>
                <a:rPr lang="en-US" sz="2800" b="1" dirty="0" err="1">
                  <a:solidFill>
                    <a:schemeClr val="bg1"/>
                  </a:solidFill>
                  <a:latin typeface="SVN-Gilroy" panose="00000500000000000000" pitchFamily="50" charset="0"/>
                </a:rPr>
                <a:t>tổ</a:t>
              </a:r>
              <a:r>
                <a:rPr lang="en-US" sz="2800" b="1" dirty="0">
                  <a:solidFill>
                    <a:schemeClr val="bg1"/>
                  </a:solidFill>
                  <a:latin typeface="SVN-Gilroy" panose="00000500000000000000" pitchFamily="50" charset="0"/>
                </a:rPr>
                <a:t> </a:t>
              </a:r>
              <a:r>
                <a:rPr lang="en-US" sz="2800" b="1" dirty="0" err="1">
                  <a:solidFill>
                    <a:schemeClr val="bg1"/>
                  </a:solidFill>
                  <a:latin typeface="SVN-Gilroy" panose="00000500000000000000" pitchFamily="50" charset="0"/>
                </a:rPr>
                <a:t>chức</a:t>
              </a:r>
              <a:r>
                <a:rPr lang="en-US" sz="2800" b="1" dirty="0">
                  <a:solidFill>
                    <a:schemeClr val="bg1"/>
                  </a:solidFill>
                  <a:latin typeface="SVN-Gilroy" panose="00000500000000000000" pitchFamily="50" charset="0"/>
                </a:rPr>
                <a:t> </a:t>
              </a:r>
              <a:r>
                <a:rPr lang="en-US" sz="2800" b="1" dirty="0" err="1">
                  <a:solidFill>
                    <a:schemeClr val="bg1"/>
                  </a:solidFill>
                  <a:latin typeface="SVN-Gilroy" panose="00000500000000000000" pitchFamily="50" charset="0"/>
                </a:rPr>
                <a:t>đoàn</a:t>
              </a:r>
              <a:r>
                <a:rPr lang="en-US" sz="2800" b="1" dirty="0">
                  <a:solidFill>
                    <a:schemeClr val="bg1"/>
                  </a:solidFill>
                  <a:latin typeface="SVN-Gilroy" panose="00000500000000000000" pitchFamily="50" charset="0"/>
                </a:rPr>
                <a:t> </a:t>
              </a:r>
              <a:r>
                <a:rPr lang="en-US" sz="2800" b="1" dirty="0" err="1">
                  <a:solidFill>
                    <a:schemeClr val="bg1"/>
                  </a:solidFill>
                  <a:latin typeface="SVN-Gilroy" panose="00000500000000000000" pitchFamily="50" charset="0"/>
                </a:rPr>
                <a:t>thể</a:t>
              </a:r>
              <a:r>
                <a:rPr lang="en-US" sz="2800" b="1" dirty="0">
                  <a:solidFill>
                    <a:schemeClr val="bg1"/>
                  </a:solidFill>
                  <a:latin typeface="SVN-Gilroy" panose="00000500000000000000" pitchFamily="50" charset="0"/>
                </a:rPr>
                <a:t> </a:t>
              </a:r>
              <a:r>
                <a:rPr lang="en-US" sz="2800" b="1" dirty="0" err="1">
                  <a:solidFill>
                    <a:schemeClr val="bg1"/>
                  </a:solidFill>
                  <a:latin typeface="SVN-Gilroy" panose="00000500000000000000" pitchFamily="50" charset="0"/>
                </a:rPr>
                <a:t>trong</a:t>
              </a:r>
              <a:r>
                <a:rPr lang="en-US" sz="2800" b="1" dirty="0">
                  <a:solidFill>
                    <a:schemeClr val="bg1"/>
                  </a:solidFill>
                  <a:latin typeface="SVN-Gilroy" panose="00000500000000000000" pitchFamily="50" charset="0"/>
                </a:rPr>
                <a:t> </a:t>
              </a:r>
              <a:r>
                <a:rPr lang="en-US" sz="2800" b="1" dirty="0" err="1">
                  <a:solidFill>
                    <a:schemeClr val="bg1"/>
                  </a:solidFill>
                  <a:latin typeface="SVN-Gilroy" panose="00000500000000000000" pitchFamily="50" charset="0"/>
                </a:rPr>
                <a:t>vận</a:t>
              </a:r>
              <a:r>
                <a:rPr lang="en-US" sz="2800" b="1" dirty="0">
                  <a:solidFill>
                    <a:schemeClr val="bg1"/>
                  </a:solidFill>
                  <a:latin typeface="SVN-Gilroy" panose="00000500000000000000" pitchFamily="50" charset="0"/>
                </a:rPr>
                <a:t> </a:t>
              </a:r>
              <a:r>
                <a:rPr lang="en-US" sz="2800" b="1" dirty="0" err="1">
                  <a:solidFill>
                    <a:schemeClr val="bg1"/>
                  </a:solidFill>
                  <a:latin typeface="SVN-Gilroy" panose="00000500000000000000" pitchFamily="50" charset="0"/>
                </a:rPr>
                <a:t>động</a:t>
              </a:r>
              <a:r>
                <a:rPr lang="en-US" sz="2800" b="1" dirty="0">
                  <a:solidFill>
                    <a:schemeClr val="bg1"/>
                  </a:solidFill>
                  <a:latin typeface="SVN-Gilroy" panose="00000500000000000000" pitchFamily="50" charset="0"/>
                </a:rPr>
                <a:t> </a:t>
              </a:r>
              <a:r>
                <a:rPr lang="en-US" sz="2800" b="1" dirty="0" err="1">
                  <a:solidFill>
                    <a:schemeClr val="bg1"/>
                  </a:solidFill>
                  <a:latin typeface="SVN-Gilroy" panose="00000500000000000000" pitchFamily="50" charset="0"/>
                </a:rPr>
                <a:t>Đoàn</a:t>
              </a:r>
              <a:r>
                <a:rPr lang="en-US" sz="2800" b="1" dirty="0">
                  <a:solidFill>
                    <a:schemeClr val="bg1"/>
                  </a:solidFill>
                  <a:latin typeface="SVN-Gilroy" panose="00000500000000000000" pitchFamily="50" charset="0"/>
                </a:rPr>
                <a:t> </a:t>
              </a:r>
              <a:r>
                <a:rPr lang="en-US" sz="2800" b="1" dirty="0" err="1">
                  <a:solidFill>
                    <a:schemeClr val="bg1"/>
                  </a:solidFill>
                  <a:latin typeface="SVN-Gilroy" panose="00000500000000000000" pitchFamily="50" charset="0"/>
                </a:rPr>
                <a:t>viên</a:t>
              </a:r>
              <a:r>
                <a:rPr lang="en-US" sz="2800" b="1" dirty="0">
                  <a:solidFill>
                    <a:schemeClr val="bg1"/>
                  </a:solidFill>
                  <a:latin typeface="SVN-Gilroy" panose="00000500000000000000" pitchFamily="50" charset="0"/>
                </a:rPr>
                <a:t> </a:t>
              </a:r>
              <a:r>
                <a:rPr lang="en-US" sz="2800" b="1" dirty="0" err="1">
                  <a:solidFill>
                    <a:schemeClr val="bg1"/>
                  </a:solidFill>
                  <a:latin typeface="SVN-Gilroy" panose="00000500000000000000" pitchFamily="50" charset="0"/>
                </a:rPr>
                <a:t>thực</a:t>
              </a:r>
              <a:r>
                <a:rPr lang="en-US" sz="2800" b="1" dirty="0">
                  <a:solidFill>
                    <a:schemeClr val="bg1"/>
                  </a:solidFill>
                  <a:latin typeface="SVN-Gilroy" panose="00000500000000000000" pitchFamily="50" charset="0"/>
                </a:rPr>
                <a:t> </a:t>
              </a:r>
              <a:r>
                <a:rPr lang="en-US" sz="2800" b="1" dirty="0" err="1">
                  <a:solidFill>
                    <a:schemeClr val="bg1"/>
                  </a:solidFill>
                  <a:latin typeface="SVN-Gilroy" panose="00000500000000000000" pitchFamily="50" charset="0"/>
                </a:rPr>
                <a:t>hiện</a:t>
              </a:r>
              <a:r>
                <a:rPr lang="en-US" sz="2800" b="1" dirty="0">
                  <a:solidFill>
                    <a:schemeClr val="bg1"/>
                  </a:solidFill>
                  <a:latin typeface="SVN-Gilroy" panose="00000500000000000000" pitchFamily="50" charset="0"/>
                </a:rPr>
                <a:t> </a:t>
              </a:r>
              <a:r>
                <a:rPr lang="en-US" sz="2800" b="1" dirty="0" err="1">
                  <a:solidFill>
                    <a:schemeClr val="bg1"/>
                  </a:solidFill>
                  <a:latin typeface="SVN-Gilroy" panose="00000500000000000000" pitchFamily="50" charset="0"/>
                </a:rPr>
                <a:t>các</a:t>
              </a:r>
              <a:r>
                <a:rPr lang="en-US" sz="2800" b="1" dirty="0">
                  <a:solidFill>
                    <a:schemeClr val="bg1"/>
                  </a:solidFill>
                  <a:latin typeface="SVN-Gilroy" panose="00000500000000000000" pitchFamily="50" charset="0"/>
                </a:rPr>
                <a:t> </a:t>
              </a:r>
              <a:r>
                <a:rPr lang="en-US" sz="2800" b="1" dirty="0" err="1">
                  <a:solidFill>
                    <a:schemeClr val="bg1"/>
                  </a:solidFill>
                  <a:latin typeface="SVN-Gilroy" panose="00000500000000000000" pitchFamily="50" charset="0"/>
                </a:rPr>
                <a:t>phong</a:t>
              </a:r>
              <a:r>
                <a:rPr lang="en-US" sz="2800" b="1" dirty="0">
                  <a:solidFill>
                    <a:schemeClr val="bg1"/>
                  </a:solidFill>
                  <a:latin typeface="SVN-Gilroy" panose="00000500000000000000" pitchFamily="50" charset="0"/>
                </a:rPr>
                <a:t> </a:t>
              </a:r>
              <a:r>
                <a:rPr lang="en-US" sz="2800" b="1" dirty="0" err="1">
                  <a:solidFill>
                    <a:schemeClr val="bg1"/>
                  </a:solidFill>
                  <a:latin typeface="SVN-Gilroy" panose="00000500000000000000" pitchFamily="50" charset="0"/>
                </a:rPr>
                <a:t>trào</a:t>
              </a:r>
              <a:r>
                <a:rPr lang="en-US" sz="2800" b="1" dirty="0">
                  <a:solidFill>
                    <a:schemeClr val="bg1"/>
                  </a:solidFill>
                  <a:latin typeface="SVN-Gilroy" panose="00000500000000000000" pitchFamily="50" charset="0"/>
                </a:rPr>
                <a:t> </a:t>
              </a:r>
              <a:r>
                <a:rPr lang="en-US" sz="2800" b="1" dirty="0" err="1">
                  <a:solidFill>
                    <a:schemeClr val="bg1"/>
                  </a:solidFill>
                  <a:latin typeface="SVN-Gilroy" panose="00000500000000000000" pitchFamily="50" charset="0"/>
                </a:rPr>
                <a:t>thi</a:t>
              </a:r>
              <a:r>
                <a:rPr lang="en-US" sz="2800" b="1" dirty="0">
                  <a:solidFill>
                    <a:schemeClr val="bg1"/>
                  </a:solidFill>
                  <a:latin typeface="SVN-Gilroy" panose="00000500000000000000" pitchFamily="50" charset="0"/>
                </a:rPr>
                <a:t> </a:t>
              </a:r>
              <a:r>
                <a:rPr lang="en-US" sz="2800" b="1" dirty="0" err="1">
                  <a:solidFill>
                    <a:schemeClr val="bg1"/>
                  </a:solidFill>
                  <a:latin typeface="SVN-Gilroy" panose="00000500000000000000" pitchFamily="50" charset="0"/>
                </a:rPr>
                <a:t>đua</a:t>
              </a:r>
              <a:r>
                <a:rPr lang="en-US" sz="2800" b="1" dirty="0">
                  <a:solidFill>
                    <a:schemeClr val="bg1"/>
                  </a:solidFill>
                  <a:latin typeface="SVN-Gilroy" panose="00000500000000000000" pitchFamily="50" charset="0"/>
                </a:rPr>
                <a:t>, </a:t>
              </a:r>
              <a:r>
                <a:rPr lang="en-US" sz="2800" b="1" dirty="0" err="1">
                  <a:solidFill>
                    <a:schemeClr val="bg1"/>
                  </a:solidFill>
                  <a:latin typeface="SVN-Gilroy" panose="00000500000000000000" pitchFamily="50" charset="0"/>
                </a:rPr>
                <a:t>khích</a:t>
              </a:r>
              <a:r>
                <a:rPr lang="en-US" sz="2800" b="1" dirty="0">
                  <a:solidFill>
                    <a:schemeClr val="bg1"/>
                  </a:solidFill>
                  <a:latin typeface="SVN-Gilroy" panose="00000500000000000000" pitchFamily="50" charset="0"/>
                </a:rPr>
                <a:t> </a:t>
              </a:r>
              <a:r>
                <a:rPr lang="en-US" sz="2800" b="1" dirty="0" err="1">
                  <a:solidFill>
                    <a:schemeClr val="bg1"/>
                  </a:solidFill>
                  <a:latin typeface="SVN-Gilroy" panose="00000500000000000000" pitchFamily="50" charset="0"/>
                </a:rPr>
                <a:t>lệ</a:t>
              </a:r>
              <a:r>
                <a:rPr lang="en-US" sz="2800" b="1" dirty="0">
                  <a:solidFill>
                    <a:schemeClr val="bg1"/>
                  </a:solidFill>
                  <a:latin typeface="SVN-Gilroy" panose="00000500000000000000" pitchFamily="50" charset="0"/>
                </a:rPr>
                <a:t> </a:t>
              </a:r>
              <a:r>
                <a:rPr lang="en-US" sz="2800" b="1" dirty="0" err="1">
                  <a:solidFill>
                    <a:schemeClr val="bg1"/>
                  </a:solidFill>
                  <a:latin typeface="SVN-Gilroy" panose="00000500000000000000" pitchFamily="50" charset="0"/>
                </a:rPr>
                <a:t>cán</a:t>
              </a:r>
              <a:r>
                <a:rPr lang="en-US" sz="2800" b="1" dirty="0">
                  <a:solidFill>
                    <a:schemeClr val="bg1"/>
                  </a:solidFill>
                  <a:latin typeface="SVN-Gilroy" panose="00000500000000000000" pitchFamily="50" charset="0"/>
                </a:rPr>
                <a:t> </a:t>
              </a:r>
              <a:r>
                <a:rPr lang="en-US" sz="2800" b="1" dirty="0" err="1">
                  <a:solidFill>
                    <a:schemeClr val="bg1"/>
                  </a:solidFill>
                  <a:latin typeface="SVN-Gilroy" panose="00000500000000000000" pitchFamily="50" charset="0"/>
                </a:rPr>
                <a:t>bộ</a:t>
              </a:r>
              <a:r>
                <a:rPr lang="en-US" sz="2800" b="1" dirty="0">
                  <a:solidFill>
                    <a:schemeClr val="bg1"/>
                  </a:solidFill>
                  <a:latin typeface="SVN-Gilroy" panose="00000500000000000000" pitchFamily="50" charset="0"/>
                </a:rPr>
                <a:t> </a:t>
              </a:r>
              <a:r>
                <a:rPr lang="en-US" sz="2800" b="1" dirty="0" err="1">
                  <a:solidFill>
                    <a:schemeClr val="bg1"/>
                  </a:solidFill>
                  <a:latin typeface="SVN-Gilroy" panose="00000500000000000000" pitchFamily="50" charset="0"/>
                </a:rPr>
                <a:t>viên</a:t>
              </a:r>
              <a:r>
                <a:rPr lang="en-US" sz="2800" b="1" dirty="0">
                  <a:solidFill>
                    <a:schemeClr val="bg1"/>
                  </a:solidFill>
                  <a:latin typeface="SVN-Gilroy" panose="00000500000000000000" pitchFamily="50" charset="0"/>
                </a:rPr>
                <a:t> </a:t>
              </a:r>
              <a:r>
                <a:rPr lang="en-US" sz="2800" b="1" dirty="0" err="1">
                  <a:solidFill>
                    <a:schemeClr val="bg1"/>
                  </a:solidFill>
                  <a:latin typeface="SVN-Gilroy" panose="00000500000000000000" pitchFamily="50" charset="0"/>
                </a:rPr>
                <a:t>chức</a:t>
              </a:r>
              <a:r>
                <a:rPr lang="en-US" sz="2800" b="1" dirty="0">
                  <a:solidFill>
                    <a:schemeClr val="bg1"/>
                  </a:solidFill>
                  <a:latin typeface="SVN-Gilroy" panose="00000500000000000000" pitchFamily="50" charset="0"/>
                </a:rPr>
                <a:t> </a:t>
              </a:r>
              <a:r>
                <a:rPr lang="en-US" sz="2800" b="1" dirty="0" err="1">
                  <a:solidFill>
                    <a:schemeClr val="bg1"/>
                  </a:solidFill>
                  <a:latin typeface="SVN-Gilroy" panose="00000500000000000000" pitchFamily="50" charset="0"/>
                </a:rPr>
                <a:t>và</a:t>
              </a:r>
              <a:r>
                <a:rPr lang="en-US" sz="2800" b="1" dirty="0">
                  <a:solidFill>
                    <a:schemeClr val="bg1"/>
                  </a:solidFill>
                  <a:latin typeface="SVN-Gilroy" panose="00000500000000000000" pitchFamily="50" charset="0"/>
                </a:rPr>
                <a:t> </a:t>
              </a:r>
              <a:r>
                <a:rPr lang="en-US" sz="2800" b="1" dirty="0" err="1">
                  <a:solidFill>
                    <a:schemeClr val="bg1"/>
                  </a:solidFill>
                  <a:latin typeface="SVN-Gilroy" panose="00000500000000000000" pitchFamily="50" charset="0"/>
                </a:rPr>
                <a:t>người</a:t>
              </a:r>
              <a:r>
                <a:rPr lang="en-US" sz="2800" b="1" dirty="0">
                  <a:solidFill>
                    <a:schemeClr val="bg1"/>
                  </a:solidFill>
                  <a:latin typeface="SVN-Gilroy" panose="00000500000000000000" pitchFamily="50" charset="0"/>
                </a:rPr>
                <a:t> </a:t>
              </a:r>
              <a:r>
                <a:rPr lang="en-US" sz="2800" b="1" dirty="0" err="1">
                  <a:solidFill>
                    <a:schemeClr val="bg1"/>
                  </a:solidFill>
                  <a:latin typeface="SVN-Gilroy" panose="00000500000000000000" pitchFamily="50" charset="0"/>
                </a:rPr>
                <a:t>lao</a:t>
              </a:r>
              <a:r>
                <a:rPr lang="en-US" sz="2800" b="1" dirty="0">
                  <a:solidFill>
                    <a:schemeClr val="bg1"/>
                  </a:solidFill>
                  <a:latin typeface="SVN-Gilroy" panose="00000500000000000000" pitchFamily="50" charset="0"/>
                </a:rPr>
                <a:t> </a:t>
              </a:r>
              <a:r>
                <a:rPr lang="en-US" sz="2800" b="1" dirty="0" err="1">
                  <a:solidFill>
                    <a:schemeClr val="bg1"/>
                  </a:solidFill>
                  <a:latin typeface="SVN-Gilroy" panose="00000500000000000000" pitchFamily="50" charset="0"/>
                </a:rPr>
                <a:t>động</a:t>
              </a:r>
              <a:r>
                <a:rPr lang="en-US" sz="2800" b="1" dirty="0">
                  <a:solidFill>
                    <a:schemeClr val="bg1"/>
                  </a:solidFill>
                  <a:latin typeface="SVN-Gilroy" panose="00000500000000000000" pitchFamily="50" charset="0"/>
                </a:rPr>
                <a:t> </a:t>
              </a:r>
              <a:r>
                <a:rPr lang="en-US" sz="2800" b="1" dirty="0" err="1">
                  <a:solidFill>
                    <a:schemeClr val="bg1"/>
                  </a:solidFill>
                  <a:latin typeface="SVN-Gilroy" panose="00000500000000000000" pitchFamily="50" charset="0"/>
                </a:rPr>
                <a:t>cống</a:t>
              </a:r>
              <a:r>
                <a:rPr lang="en-US" sz="2800" b="1" dirty="0">
                  <a:solidFill>
                    <a:schemeClr val="bg1"/>
                  </a:solidFill>
                  <a:latin typeface="SVN-Gilroy" panose="00000500000000000000" pitchFamily="50" charset="0"/>
                </a:rPr>
                <a:t> </a:t>
              </a:r>
              <a:r>
                <a:rPr lang="en-US" sz="2800" b="1" dirty="0" err="1">
                  <a:solidFill>
                    <a:schemeClr val="bg1"/>
                  </a:solidFill>
                  <a:latin typeface="SVN-Gilroy" panose="00000500000000000000" pitchFamily="50" charset="0"/>
                </a:rPr>
                <a:t>hiến</a:t>
              </a:r>
              <a:r>
                <a:rPr lang="en-US" sz="2800" b="1" dirty="0">
                  <a:solidFill>
                    <a:schemeClr val="bg1"/>
                  </a:solidFill>
                  <a:latin typeface="SVN-Gilroy" panose="00000500000000000000" pitchFamily="50" charset="0"/>
                </a:rPr>
                <a:t> </a:t>
              </a:r>
              <a:r>
                <a:rPr lang="en-US" sz="2800" b="1" dirty="0" err="1">
                  <a:solidFill>
                    <a:schemeClr val="bg1"/>
                  </a:solidFill>
                  <a:latin typeface="SVN-Gilroy" panose="00000500000000000000" pitchFamily="50" charset="0"/>
                </a:rPr>
                <a:t>xây</a:t>
              </a:r>
              <a:r>
                <a:rPr lang="en-US" sz="2800" b="1" dirty="0">
                  <a:solidFill>
                    <a:schemeClr val="bg1"/>
                  </a:solidFill>
                  <a:latin typeface="SVN-Gilroy" panose="00000500000000000000" pitchFamily="50" charset="0"/>
                </a:rPr>
                <a:t> </a:t>
              </a:r>
              <a:r>
                <a:rPr lang="en-US" sz="2800" b="1" dirty="0" err="1">
                  <a:solidFill>
                    <a:schemeClr val="bg1"/>
                  </a:solidFill>
                  <a:latin typeface="SVN-Gilroy" panose="00000500000000000000" pitchFamily="50" charset="0"/>
                </a:rPr>
                <a:t>dựng</a:t>
              </a:r>
              <a:r>
                <a:rPr lang="en-US" sz="2800" b="1" dirty="0">
                  <a:solidFill>
                    <a:schemeClr val="bg1"/>
                  </a:solidFill>
                  <a:latin typeface="SVN-Gilroy" panose="00000500000000000000" pitchFamily="50" charset="0"/>
                </a:rPr>
                <a:t> </a:t>
              </a:r>
              <a:r>
                <a:rPr lang="en-US" sz="2800" b="1" dirty="0" err="1">
                  <a:solidFill>
                    <a:schemeClr val="bg1"/>
                  </a:solidFill>
                  <a:latin typeface="SVN-Gilroy" panose="00000500000000000000" pitchFamily="50" charset="0"/>
                </a:rPr>
                <a:t>Bệnh</a:t>
              </a:r>
              <a:r>
                <a:rPr lang="en-US" sz="2800" b="1" dirty="0">
                  <a:solidFill>
                    <a:schemeClr val="bg1"/>
                  </a:solidFill>
                  <a:latin typeface="SVN-Gilroy" panose="00000500000000000000" pitchFamily="50" charset="0"/>
                </a:rPr>
                <a:t> </a:t>
              </a:r>
              <a:r>
                <a:rPr lang="en-US" sz="2800" b="1" dirty="0" err="1">
                  <a:solidFill>
                    <a:schemeClr val="bg1"/>
                  </a:solidFill>
                  <a:latin typeface="SVN-Gilroy" panose="00000500000000000000" pitchFamily="50" charset="0"/>
                </a:rPr>
                <a:t>viện</a:t>
              </a:r>
              <a:r>
                <a:rPr lang="en-US" sz="2800" b="1" dirty="0">
                  <a:solidFill>
                    <a:schemeClr val="bg1"/>
                  </a:solidFill>
                  <a:latin typeface="SVN-Gilroy" panose="00000500000000000000" pitchFamily="50" charset="0"/>
                </a:rPr>
                <a:t>.</a:t>
              </a:r>
              <a:endParaRPr lang="en-US" sz="4000" b="1" dirty="0">
                <a:solidFill>
                  <a:schemeClr val="bg1"/>
                </a:solidFill>
                <a:effectLst>
                  <a:outerShdw blurRad="38100" dist="38100" dir="2700000" algn="tl">
                    <a:srgbClr val="000000">
                      <a:alpha val="43137"/>
                    </a:srgbClr>
                  </a:outerShdw>
                </a:effectLst>
                <a:latin typeface="SVN-Gilroy Medium" panose="00000600000000000000" pitchFamily="50" charset="0"/>
              </a:endParaRPr>
            </a:p>
          </p:txBody>
        </p:sp>
      </p:grpSp>
      <p:grpSp>
        <p:nvGrpSpPr>
          <p:cNvPr id="17" name="Group 16">
            <a:extLst>
              <a:ext uri="{FF2B5EF4-FFF2-40B4-BE49-F238E27FC236}">
                <a16:creationId xmlns:a16="http://schemas.microsoft.com/office/drawing/2014/main" id="{ACE3A2B5-7256-E050-8707-B059F9B73A7E}"/>
              </a:ext>
            </a:extLst>
          </p:cNvPr>
          <p:cNvGrpSpPr/>
          <p:nvPr/>
        </p:nvGrpSpPr>
        <p:grpSpPr>
          <a:xfrm>
            <a:off x="685800" y="621931"/>
            <a:ext cx="2193547" cy="878057"/>
            <a:chOff x="685800" y="558431"/>
            <a:chExt cx="2193547" cy="878057"/>
          </a:xfrm>
        </p:grpSpPr>
        <p:grpSp>
          <p:nvGrpSpPr>
            <p:cNvPr id="30" name="Group 29">
              <a:extLst>
                <a:ext uri="{FF2B5EF4-FFF2-40B4-BE49-F238E27FC236}">
                  <a16:creationId xmlns:a16="http://schemas.microsoft.com/office/drawing/2014/main" id="{B2221209-8F57-21F4-FD3A-6888370981B1}"/>
                </a:ext>
              </a:extLst>
            </p:cNvPr>
            <p:cNvGrpSpPr/>
            <p:nvPr/>
          </p:nvGrpSpPr>
          <p:grpSpPr>
            <a:xfrm>
              <a:off x="685800" y="558431"/>
              <a:ext cx="2193547" cy="878057"/>
              <a:chOff x="4762196" y="2546149"/>
              <a:chExt cx="4411048" cy="1765702"/>
            </a:xfrm>
          </p:grpSpPr>
          <p:pic>
            <p:nvPicPr>
              <p:cNvPr id="31" name="Picture 30" descr="A red flag with a yellow symbol&#10;&#10;Description automatically generated">
                <a:extLst>
                  <a:ext uri="{FF2B5EF4-FFF2-40B4-BE49-F238E27FC236}">
                    <a16:creationId xmlns:a16="http://schemas.microsoft.com/office/drawing/2014/main" id="{C63FB4AE-5458-638F-14ED-8940C247C85C}"/>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762196" y="2552500"/>
                <a:ext cx="2667608" cy="1752999"/>
              </a:xfrm>
              <a:prstGeom prst="rect">
                <a:avLst/>
              </a:prstGeom>
            </p:spPr>
          </p:pic>
          <p:pic>
            <p:nvPicPr>
              <p:cNvPr id="32" name="Picture 31" descr="A red flag with a yellow star&#10;&#10;Description automatically generated">
                <a:extLst>
                  <a:ext uri="{FF2B5EF4-FFF2-40B4-BE49-F238E27FC236}">
                    <a16:creationId xmlns:a16="http://schemas.microsoft.com/office/drawing/2014/main" id="{D6D60F3B-8597-E7B9-D4E6-0FA8D988F11B}"/>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505636" y="2546149"/>
                <a:ext cx="2667608" cy="1765702"/>
              </a:xfrm>
              <a:prstGeom prst="rect">
                <a:avLst/>
              </a:prstGeom>
            </p:spPr>
          </p:pic>
        </p:grpSp>
        <p:grpSp>
          <p:nvGrpSpPr>
            <p:cNvPr id="14" name="Group 13">
              <a:extLst>
                <a:ext uri="{FF2B5EF4-FFF2-40B4-BE49-F238E27FC236}">
                  <a16:creationId xmlns:a16="http://schemas.microsoft.com/office/drawing/2014/main" id="{309EAF92-9185-BB1E-5D04-23161CB9F505}"/>
                </a:ext>
              </a:extLst>
            </p:cNvPr>
            <p:cNvGrpSpPr/>
            <p:nvPr/>
          </p:nvGrpSpPr>
          <p:grpSpPr>
            <a:xfrm>
              <a:off x="685800" y="558431"/>
              <a:ext cx="2193547" cy="878057"/>
              <a:chOff x="4762196" y="2546149"/>
              <a:chExt cx="4411048" cy="1765702"/>
            </a:xfrm>
          </p:grpSpPr>
          <p:pic>
            <p:nvPicPr>
              <p:cNvPr id="15" name="Picture 14" descr="A red flag with a yellow symbol&#10;&#10;Description automatically generated">
                <a:extLst>
                  <a:ext uri="{FF2B5EF4-FFF2-40B4-BE49-F238E27FC236}">
                    <a16:creationId xmlns:a16="http://schemas.microsoft.com/office/drawing/2014/main" id="{D76331A9-6EC1-067D-E36E-8CFC0868E6F6}"/>
                  </a:ext>
                </a:extLst>
              </p:cNvPr>
              <p:cNvPicPr>
                <a:picLocks noChangeAspect="1"/>
              </p:cNvPicPr>
              <p:nvPr/>
            </p:nvPicPr>
            <p:blipFill>
              <a:blip r:embed="rId13">
                <a:alphaModFix amt="0"/>
                <a:extLst>
                  <a:ext uri="{28A0092B-C50C-407E-A947-70E740481C1C}">
                    <a14:useLocalDpi xmlns:a14="http://schemas.microsoft.com/office/drawing/2010/main" val="0"/>
                  </a:ext>
                </a:extLst>
              </a:blip>
              <a:stretch>
                <a:fillRect/>
              </a:stretch>
            </p:blipFill>
            <p:spPr>
              <a:xfrm>
                <a:off x="4762196" y="2552500"/>
                <a:ext cx="2667608" cy="1752999"/>
              </a:xfrm>
              <a:prstGeom prst="rect">
                <a:avLst/>
              </a:prstGeom>
            </p:spPr>
          </p:pic>
          <p:pic>
            <p:nvPicPr>
              <p:cNvPr id="16" name="Picture 15" descr="A red flag with a yellow star&#10;&#10;Description automatically generated">
                <a:extLst>
                  <a:ext uri="{FF2B5EF4-FFF2-40B4-BE49-F238E27FC236}">
                    <a16:creationId xmlns:a16="http://schemas.microsoft.com/office/drawing/2014/main" id="{832D872C-B3EA-866B-2FC9-1A731F0368C3}"/>
                  </a:ext>
                </a:extLst>
              </p:cNvPr>
              <p:cNvPicPr>
                <a:picLocks noChangeAspect="1"/>
              </p:cNvPicPr>
              <p:nvPr/>
            </p:nvPicPr>
            <p:blipFill>
              <a:blip r:embed="rId14">
                <a:alphaModFix amt="0"/>
                <a:extLst>
                  <a:ext uri="{28A0092B-C50C-407E-A947-70E740481C1C}">
                    <a14:useLocalDpi xmlns:a14="http://schemas.microsoft.com/office/drawing/2010/main" val="0"/>
                  </a:ext>
                </a:extLst>
              </a:blip>
              <a:stretch>
                <a:fillRect/>
              </a:stretch>
            </p:blipFill>
            <p:spPr>
              <a:xfrm>
                <a:off x="6505636" y="2546149"/>
                <a:ext cx="2667608" cy="1765702"/>
              </a:xfrm>
              <a:prstGeom prst="rect">
                <a:avLst/>
              </a:prstGeom>
            </p:spPr>
          </p:pic>
        </p:grpSp>
      </p:grpSp>
      <p:pic>
        <p:nvPicPr>
          <p:cNvPr id="45" name="Light">
            <a:extLst>
              <a:ext uri="{FF2B5EF4-FFF2-40B4-BE49-F238E27FC236}">
                <a16:creationId xmlns:a16="http://schemas.microsoft.com/office/drawing/2014/main" id="{9EA2AF8A-87D3-F613-0861-2AA3C7B1688A}"/>
              </a:ext>
            </a:extLst>
          </p:cNvPr>
          <p:cNvPicPr>
            <a:picLocks noChangeAspect="1"/>
          </p:cNvPicPr>
          <p:nvPr/>
        </p:nvPicPr>
        <p:blipFill rotWithShape="1">
          <a:blip r:embed="rId15">
            <a:duotone>
              <a:schemeClr val="accent2">
                <a:shade val="45000"/>
                <a:satMod val="135000"/>
              </a:schemeClr>
              <a:prstClr val="white"/>
            </a:duotone>
          </a:blip>
          <a:srcRect t="17637" r="2814" b="31905"/>
          <a:stretch/>
        </p:blipFill>
        <p:spPr>
          <a:xfrm>
            <a:off x="4768966" y="3921553"/>
            <a:ext cx="6735422" cy="783330"/>
          </a:xfrm>
          <a:custGeom>
            <a:avLst/>
            <a:gdLst>
              <a:gd name="connsiteX0" fmla="*/ 0 w 7506518"/>
              <a:gd name="connsiteY0" fmla="*/ 0 h 1681655"/>
              <a:gd name="connsiteX1" fmla="*/ 7506519 w 7506518"/>
              <a:gd name="connsiteY1" fmla="*/ 0 h 1681655"/>
              <a:gd name="connsiteX2" fmla="*/ 7506519 w 7506518"/>
              <a:gd name="connsiteY2" fmla="*/ 1681655 h 1681655"/>
              <a:gd name="connsiteX3" fmla="*/ 0 w 7506518"/>
              <a:gd name="connsiteY3" fmla="*/ 1681655 h 1681655"/>
            </a:gdLst>
            <a:ahLst/>
            <a:cxnLst>
              <a:cxn ang="0">
                <a:pos x="connsiteX0" y="connsiteY0"/>
              </a:cxn>
              <a:cxn ang="0">
                <a:pos x="connsiteX1" y="connsiteY1"/>
              </a:cxn>
              <a:cxn ang="0">
                <a:pos x="connsiteX2" y="connsiteY2"/>
              </a:cxn>
              <a:cxn ang="0">
                <a:pos x="connsiteX3" y="connsiteY3"/>
              </a:cxn>
            </a:cxnLst>
            <a:rect l="l" t="t" r="r" b="b"/>
            <a:pathLst>
              <a:path w="7506518" h="1681655">
                <a:moveTo>
                  <a:pt x="0" y="0"/>
                </a:moveTo>
                <a:lnTo>
                  <a:pt x="7506519" y="0"/>
                </a:lnTo>
                <a:lnTo>
                  <a:pt x="7506519" y="1681655"/>
                </a:lnTo>
                <a:lnTo>
                  <a:pt x="0" y="1681655"/>
                </a:lnTo>
                <a:close/>
              </a:path>
            </a:pathLst>
          </a:custGeom>
        </p:spPr>
      </p:pic>
      <p:pic>
        <p:nvPicPr>
          <p:cNvPr id="43" name="Light">
            <a:extLst>
              <a:ext uri="{FF2B5EF4-FFF2-40B4-BE49-F238E27FC236}">
                <a16:creationId xmlns:a16="http://schemas.microsoft.com/office/drawing/2014/main" id="{B1FD906B-DEF5-0C11-3D37-1242A25B1D05}"/>
              </a:ext>
            </a:extLst>
          </p:cNvPr>
          <p:cNvPicPr>
            <a:picLocks noChangeAspect="1"/>
          </p:cNvPicPr>
          <p:nvPr/>
        </p:nvPicPr>
        <p:blipFill rotWithShape="1">
          <a:blip r:embed="rId15">
            <a:duotone>
              <a:schemeClr val="accent2">
                <a:shade val="45000"/>
                <a:satMod val="135000"/>
              </a:schemeClr>
              <a:prstClr val="white"/>
            </a:duotone>
          </a:blip>
          <a:srcRect t="17637" r="2814" b="31905"/>
          <a:stretch/>
        </p:blipFill>
        <p:spPr>
          <a:xfrm>
            <a:off x="4670520" y="1767059"/>
            <a:ext cx="6735422" cy="783330"/>
          </a:xfrm>
          <a:custGeom>
            <a:avLst/>
            <a:gdLst>
              <a:gd name="connsiteX0" fmla="*/ 0 w 7506518"/>
              <a:gd name="connsiteY0" fmla="*/ 0 h 1681655"/>
              <a:gd name="connsiteX1" fmla="*/ 7506519 w 7506518"/>
              <a:gd name="connsiteY1" fmla="*/ 0 h 1681655"/>
              <a:gd name="connsiteX2" fmla="*/ 7506519 w 7506518"/>
              <a:gd name="connsiteY2" fmla="*/ 1681655 h 1681655"/>
              <a:gd name="connsiteX3" fmla="*/ 0 w 7506518"/>
              <a:gd name="connsiteY3" fmla="*/ 1681655 h 1681655"/>
            </a:gdLst>
            <a:ahLst/>
            <a:cxnLst>
              <a:cxn ang="0">
                <a:pos x="connsiteX0" y="connsiteY0"/>
              </a:cxn>
              <a:cxn ang="0">
                <a:pos x="connsiteX1" y="connsiteY1"/>
              </a:cxn>
              <a:cxn ang="0">
                <a:pos x="connsiteX2" y="connsiteY2"/>
              </a:cxn>
              <a:cxn ang="0">
                <a:pos x="connsiteX3" y="connsiteY3"/>
              </a:cxn>
            </a:cxnLst>
            <a:rect l="l" t="t" r="r" b="b"/>
            <a:pathLst>
              <a:path w="7506518" h="1681655">
                <a:moveTo>
                  <a:pt x="0" y="0"/>
                </a:moveTo>
                <a:lnTo>
                  <a:pt x="7506519" y="0"/>
                </a:lnTo>
                <a:lnTo>
                  <a:pt x="7506519" y="1681655"/>
                </a:lnTo>
                <a:lnTo>
                  <a:pt x="0" y="1681655"/>
                </a:lnTo>
                <a:close/>
              </a:path>
            </a:pathLst>
          </a:custGeom>
        </p:spPr>
      </p:pic>
      <p:sp>
        <p:nvSpPr>
          <p:cNvPr id="2" name="TextBox 1">
            <a:extLst>
              <a:ext uri="{FF2B5EF4-FFF2-40B4-BE49-F238E27FC236}">
                <a16:creationId xmlns:a16="http://schemas.microsoft.com/office/drawing/2014/main" id="{C61E17BD-BFF1-1CFB-1477-40A392D71D81}"/>
              </a:ext>
            </a:extLst>
          </p:cNvPr>
          <p:cNvSpPr txBox="1"/>
          <p:nvPr/>
        </p:nvSpPr>
        <p:spPr>
          <a:xfrm>
            <a:off x="3473327" y="475116"/>
            <a:ext cx="5245347" cy="1161675"/>
          </a:xfrm>
          <a:prstGeom prst="rect">
            <a:avLst/>
          </a:prstGeom>
          <a:noFill/>
          <a:effectLst>
            <a:outerShdw blurRad="12700" dist="12700" dir="2700000" algn="tl" rotWithShape="0">
              <a:prstClr val="black">
                <a:alpha val="40000"/>
              </a:prstClr>
            </a:outerShdw>
          </a:effectLst>
        </p:spPr>
        <p:txBody>
          <a:bodyPr wrap="none" lIns="91440" tIns="45720" rIns="91440" bIns="68400" rtlCol="0">
            <a:spAutoFit/>
          </a:bodyPr>
          <a:lstStyle/>
          <a:p>
            <a:pPr algn="ctr"/>
            <a:r>
              <a:rPr lang="en-US" sz="4300" b="1" dirty="0">
                <a:gradFill>
                  <a:gsLst>
                    <a:gs pos="97980">
                      <a:srgbClr val="F9E2BA"/>
                    </a:gs>
                    <a:gs pos="83000">
                      <a:srgbClr val="FBEED2"/>
                    </a:gs>
                    <a:gs pos="70000">
                      <a:srgbClr val="D9BFA1"/>
                    </a:gs>
                    <a:gs pos="51000">
                      <a:srgbClr val="E8CFA1"/>
                    </a:gs>
                    <a:gs pos="31000">
                      <a:srgbClr val="FADBA2"/>
                    </a:gs>
                    <a:gs pos="0">
                      <a:srgbClr val="FBEFD0"/>
                    </a:gs>
                  </a:gsLst>
                  <a:lin ang="0" scaled="0"/>
                </a:gradFill>
                <a:latin typeface="Baskerville" panose="02020502070401020303" pitchFamily="18" charset="0"/>
                <a:ea typeface="Baskerville" panose="02020502070401020303" pitchFamily="18" charset="0"/>
              </a:rPr>
              <a:t>THAM LUẬN</a:t>
            </a:r>
          </a:p>
          <a:p>
            <a:pPr algn="ctr"/>
            <a:r>
              <a:rPr lang="en-US" sz="2500" b="1" dirty="0">
                <a:gradFill>
                  <a:gsLst>
                    <a:gs pos="97980">
                      <a:srgbClr val="F9E2BA"/>
                    </a:gs>
                    <a:gs pos="83000">
                      <a:srgbClr val="FBEED2"/>
                    </a:gs>
                    <a:gs pos="70000">
                      <a:srgbClr val="D9BFA1"/>
                    </a:gs>
                    <a:gs pos="51000">
                      <a:srgbClr val="E8CFA1"/>
                    </a:gs>
                    <a:gs pos="31000">
                      <a:srgbClr val="FADBA2"/>
                    </a:gs>
                    <a:gs pos="0">
                      <a:srgbClr val="FBEFD0"/>
                    </a:gs>
                  </a:gsLst>
                  <a:lin ang="0" scaled="0"/>
                </a:gradFill>
                <a:latin typeface="Baskerville" panose="02020502070401020303" pitchFamily="18" charset="0"/>
                <a:ea typeface="Baskerville" panose="02020502070401020303" pitchFamily="18" charset="0"/>
              </a:rPr>
              <a:t>Đ/C NGUYỄN THỊ THÚY DUNG</a:t>
            </a:r>
            <a:endParaRPr lang="vi-VN" sz="2500" b="1" dirty="0">
              <a:gradFill>
                <a:gsLst>
                  <a:gs pos="97980">
                    <a:srgbClr val="F9E2BA"/>
                  </a:gs>
                  <a:gs pos="83000">
                    <a:srgbClr val="FBEED2"/>
                  </a:gs>
                  <a:gs pos="70000">
                    <a:srgbClr val="D9BFA1"/>
                  </a:gs>
                  <a:gs pos="51000">
                    <a:srgbClr val="E8CFA1"/>
                  </a:gs>
                  <a:gs pos="31000">
                    <a:srgbClr val="FADBA2"/>
                  </a:gs>
                  <a:gs pos="0">
                    <a:srgbClr val="FBEFD0"/>
                  </a:gs>
                </a:gsLst>
                <a:lin ang="0" scaled="0"/>
              </a:gradFill>
              <a:latin typeface="Baskerville" panose="02020502070401020303" pitchFamily="18" charset="0"/>
              <a:ea typeface="Baskerville" panose="02020502070401020303" pitchFamily="18" charset="0"/>
            </a:endParaRPr>
          </a:p>
        </p:txBody>
      </p:sp>
      <p:pic>
        <p:nvPicPr>
          <p:cNvPr id="3" name="Picture 2" descr="A group of white birds in the sky&#10;&#10;Description automatically generated">
            <a:extLst>
              <a:ext uri="{FF2B5EF4-FFF2-40B4-BE49-F238E27FC236}">
                <a16:creationId xmlns:a16="http://schemas.microsoft.com/office/drawing/2014/main" id="{626F1195-1BD9-34FF-D1BE-E147FB299A24}"/>
              </a:ext>
            </a:extLst>
          </p:cNvPr>
          <p:cNvPicPr>
            <a:picLocks noChangeAspect="1"/>
          </p:cNvPicPr>
          <p:nvPr/>
        </p:nvPicPr>
        <p:blipFill>
          <a:blip r:embed="rId16">
            <a:biLevel thresh="25000"/>
            <a:extLst>
              <a:ext uri="{28A0092B-C50C-407E-A947-70E740481C1C}">
                <a14:useLocalDpi xmlns:a14="http://schemas.microsoft.com/office/drawing/2010/main" val="0"/>
              </a:ext>
            </a:extLst>
          </a:blip>
          <a:stretch>
            <a:fillRect/>
          </a:stretch>
        </p:blipFill>
        <p:spPr>
          <a:xfrm flipH="1">
            <a:off x="187372" y="5598077"/>
            <a:ext cx="2691975" cy="1225965"/>
          </a:xfrm>
          <a:prstGeom prst="rect">
            <a:avLst/>
          </a:prstGeom>
          <a:effectLst>
            <a:outerShdw blurRad="38100" dist="25400" dir="13500000" algn="br" rotWithShape="0">
              <a:prstClr val="black">
                <a:alpha val="13000"/>
              </a:prstClr>
            </a:outerShdw>
          </a:effectLst>
        </p:spPr>
      </p:pic>
      <p:grpSp>
        <p:nvGrpSpPr>
          <p:cNvPr id="25" name="Group 24">
            <a:extLst>
              <a:ext uri="{FF2B5EF4-FFF2-40B4-BE49-F238E27FC236}">
                <a16:creationId xmlns:a16="http://schemas.microsoft.com/office/drawing/2014/main" id="{E8ED76E1-6A8D-F36F-EE7A-03497E994ECA}"/>
              </a:ext>
            </a:extLst>
          </p:cNvPr>
          <p:cNvGrpSpPr/>
          <p:nvPr/>
        </p:nvGrpSpPr>
        <p:grpSpPr>
          <a:xfrm>
            <a:off x="837068" y="1986680"/>
            <a:ext cx="2538679" cy="3096346"/>
            <a:chOff x="1432454" y="2765360"/>
            <a:chExt cx="2538679" cy="3096346"/>
          </a:xfrm>
        </p:grpSpPr>
        <p:sp>
          <p:nvSpPr>
            <p:cNvPr id="34" name="TextBox 33">
              <a:extLst>
                <a:ext uri="{FF2B5EF4-FFF2-40B4-BE49-F238E27FC236}">
                  <a16:creationId xmlns:a16="http://schemas.microsoft.com/office/drawing/2014/main" id="{C627A8EE-E403-EC3C-6418-7C58B71511E8}"/>
                </a:ext>
              </a:extLst>
            </p:cNvPr>
            <p:cNvSpPr txBox="1"/>
            <p:nvPr/>
          </p:nvSpPr>
          <p:spPr>
            <a:xfrm>
              <a:off x="1905403" y="5492374"/>
              <a:ext cx="184730" cy="369332"/>
            </a:xfrm>
            <a:prstGeom prst="rect">
              <a:avLst/>
            </a:prstGeom>
            <a:noFill/>
            <a:effectLst>
              <a:outerShdw blurRad="38100" dist="25400" dir="2700000" algn="tl" rotWithShape="0">
                <a:prstClr val="black">
                  <a:alpha val="40000"/>
                </a:prstClr>
              </a:outerShdw>
            </a:effectLst>
          </p:spPr>
          <p:txBody>
            <a:bodyPr wrap="none" rtlCol="0">
              <a:spAutoFit/>
            </a:bodyPr>
            <a:lstStyle/>
            <a:p>
              <a:pPr algn="ctr"/>
              <a:endParaRPr lang="en-US" spc="-300">
                <a:solidFill>
                  <a:schemeClr val="bg1"/>
                </a:solidFill>
                <a:latin typeface="SVN-Gilroy" panose="00000500000000000000" pitchFamily="50" charset="0"/>
              </a:endParaRPr>
            </a:p>
          </p:txBody>
        </p:sp>
        <p:grpSp>
          <p:nvGrpSpPr>
            <p:cNvPr id="28" name="Group 27">
              <a:extLst>
                <a:ext uri="{FF2B5EF4-FFF2-40B4-BE49-F238E27FC236}">
                  <a16:creationId xmlns:a16="http://schemas.microsoft.com/office/drawing/2014/main" id="{F915FA9A-7BE6-E50F-2651-ECC714139E97}"/>
                </a:ext>
              </a:extLst>
            </p:cNvPr>
            <p:cNvGrpSpPr/>
            <p:nvPr/>
          </p:nvGrpSpPr>
          <p:grpSpPr>
            <a:xfrm>
              <a:off x="1432454" y="2765360"/>
              <a:ext cx="2538679" cy="2648237"/>
              <a:chOff x="7294109" y="1632626"/>
              <a:chExt cx="4170951" cy="4350951"/>
            </a:xfrm>
          </p:grpSpPr>
          <p:pic>
            <p:nvPicPr>
              <p:cNvPr id="29" name="Strock">
                <a:extLst>
                  <a:ext uri="{FF2B5EF4-FFF2-40B4-BE49-F238E27FC236}">
                    <a16:creationId xmlns:a16="http://schemas.microsoft.com/office/drawing/2014/main" id="{390BAAD9-DEAA-4885-AD61-91AE722561EF}"/>
                  </a:ext>
                </a:extLst>
              </p:cNvPr>
              <p:cNvPicPr>
                <a:picLocks noChangeAspect="1"/>
              </p:cNvPicPr>
              <p:nvPr/>
            </p:nvPicPr>
            <p:blipFill>
              <a:blip r:embed="rId17">
                <a:lum bright="70000" contrast="-70000"/>
              </a:blip>
              <a:stretch>
                <a:fillRect/>
              </a:stretch>
            </p:blipFill>
            <p:spPr>
              <a:xfrm>
                <a:off x="7294109" y="1632626"/>
                <a:ext cx="4170951" cy="4350951"/>
              </a:xfrm>
              <a:custGeom>
                <a:avLst/>
                <a:gdLst>
                  <a:gd name="connsiteX0" fmla="*/ 0 w 3678714"/>
                  <a:gd name="connsiteY0" fmla="*/ 0 h 3837069"/>
                  <a:gd name="connsiteX1" fmla="*/ 3678714 w 3678714"/>
                  <a:gd name="connsiteY1" fmla="*/ 0 h 3837069"/>
                  <a:gd name="connsiteX2" fmla="*/ 3678714 w 3678714"/>
                  <a:gd name="connsiteY2" fmla="*/ 3837069 h 3837069"/>
                  <a:gd name="connsiteX3" fmla="*/ 0 w 3678714"/>
                  <a:gd name="connsiteY3" fmla="*/ 3837069 h 3837069"/>
                </a:gdLst>
                <a:ahLst/>
                <a:cxnLst>
                  <a:cxn ang="0">
                    <a:pos x="connsiteX0" y="connsiteY0"/>
                  </a:cxn>
                  <a:cxn ang="0">
                    <a:pos x="connsiteX1" y="connsiteY1"/>
                  </a:cxn>
                  <a:cxn ang="0">
                    <a:pos x="connsiteX2" y="connsiteY2"/>
                  </a:cxn>
                  <a:cxn ang="0">
                    <a:pos x="connsiteX3" y="connsiteY3"/>
                  </a:cxn>
                </a:cxnLst>
                <a:rect l="l" t="t" r="r" b="b"/>
                <a:pathLst>
                  <a:path w="3678714" h="3837069">
                    <a:moveTo>
                      <a:pt x="0" y="0"/>
                    </a:moveTo>
                    <a:lnTo>
                      <a:pt x="3678714" y="0"/>
                    </a:lnTo>
                    <a:lnTo>
                      <a:pt x="3678714" y="3837069"/>
                    </a:lnTo>
                    <a:lnTo>
                      <a:pt x="0" y="3837069"/>
                    </a:lnTo>
                    <a:close/>
                  </a:path>
                </a:pathLst>
              </a:custGeom>
            </p:spPr>
          </p:pic>
          <p:pic>
            <p:nvPicPr>
              <p:cNvPr id="33" name="Picture">
                <a:extLst>
                  <a:ext uri="{FF2B5EF4-FFF2-40B4-BE49-F238E27FC236}">
                    <a16:creationId xmlns:a16="http://schemas.microsoft.com/office/drawing/2014/main" id="{BEEB7DC8-5631-C2DB-6BC8-3EF9876884C6}"/>
                  </a:ext>
                </a:extLst>
              </p:cNvPr>
              <p:cNvPicPr>
                <a:picLocks noChangeAspect="1"/>
              </p:cNvPicPr>
              <p:nvPr/>
            </p:nvPicPr>
            <p:blipFill>
              <a:blip r:embed="rId18" cstate="hqprint">
                <a:extLst>
                  <a:ext uri="{28A0092B-C50C-407E-A947-70E740481C1C}">
                    <a14:useLocalDpi xmlns:a14="http://schemas.microsoft.com/office/drawing/2010/main" val="0"/>
                  </a:ext>
                </a:extLst>
              </a:blip>
              <a:stretch>
                <a:fillRect/>
              </a:stretch>
            </p:blipFill>
            <p:spPr>
              <a:xfrm>
                <a:off x="7363407" y="1999974"/>
                <a:ext cx="4038169" cy="3582812"/>
              </a:xfrm>
              <a:custGeom>
                <a:avLst/>
                <a:gdLst>
                  <a:gd name="connsiteX0" fmla="*/ 1252658 w 4038172"/>
                  <a:gd name="connsiteY0" fmla="*/ 0 h 3587687"/>
                  <a:gd name="connsiteX1" fmla="*/ 2785516 w 4038172"/>
                  <a:gd name="connsiteY1" fmla="*/ 0 h 3587687"/>
                  <a:gd name="connsiteX2" fmla="*/ 3191281 w 4038172"/>
                  <a:gd name="connsiteY2" fmla="*/ 234125 h 3587687"/>
                  <a:gd name="connsiteX3" fmla="*/ 3990810 w 4038172"/>
                  <a:gd name="connsiteY3" fmla="*/ 1617345 h 3587687"/>
                  <a:gd name="connsiteX4" fmla="*/ 3990810 w 4038172"/>
                  <a:gd name="connsiteY4" fmla="*/ 1970437 h 3587687"/>
                  <a:gd name="connsiteX5" fmla="*/ 3191281 w 4038172"/>
                  <a:gd name="connsiteY5" fmla="*/ 3353562 h 3587687"/>
                  <a:gd name="connsiteX6" fmla="*/ 2785516 w 4038172"/>
                  <a:gd name="connsiteY6" fmla="*/ 3587687 h 3587687"/>
                  <a:gd name="connsiteX7" fmla="*/ 1252658 w 4038172"/>
                  <a:gd name="connsiteY7" fmla="*/ 3587687 h 3587687"/>
                  <a:gd name="connsiteX8" fmla="*/ 846893 w 4038172"/>
                  <a:gd name="connsiteY8" fmla="*/ 3353562 h 3587687"/>
                  <a:gd name="connsiteX9" fmla="*/ 47364 w 4038172"/>
                  <a:gd name="connsiteY9" fmla="*/ 1970437 h 3587687"/>
                  <a:gd name="connsiteX10" fmla="*/ 47364 w 4038172"/>
                  <a:gd name="connsiteY10" fmla="*/ 1617345 h 3587687"/>
                  <a:gd name="connsiteX11" fmla="*/ 846893 w 4038172"/>
                  <a:gd name="connsiteY11" fmla="*/ 234125 h 3587687"/>
                  <a:gd name="connsiteX12" fmla="*/ 1252658 w 4038172"/>
                  <a:gd name="connsiteY12" fmla="*/ 0 h 3587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038172" h="3587687">
                    <a:moveTo>
                      <a:pt x="1252658" y="0"/>
                    </a:moveTo>
                    <a:lnTo>
                      <a:pt x="2785516" y="0"/>
                    </a:lnTo>
                    <a:cubicBezTo>
                      <a:pt x="2952870" y="0"/>
                      <a:pt x="3107556" y="89249"/>
                      <a:pt x="3191281" y="234125"/>
                    </a:cubicBezTo>
                    <a:lnTo>
                      <a:pt x="3990810" y="1617345"/>
                    </a:lnTo>
                    <a:cubicBezTo>
                      <a:pt x="4053960" y="1726597"/>
                      <a:pt x="4053960" y="1861185"/>
                      <a:pt x="3990810" y="1970437"/>
                    </a:cubicBezTo>
                    <a:lnTo>
                      <a:pt x="3191281" y="3353562"/>
                    </a:lnTo>
                    <a:cubicBezTo>
                      <a:pt x="3107556" y="3498437"/>
                      <a:pt x="2952870" y="3587687"/>
                      <a:pt x="2785516" y="3587687"/>
                    </a:cubicBezTo>
                    <a:lnTo>
                      <a:pt x="1252658" y="3587687"/>
                    </a:lnTo>
                    <a:cubicBezTo>
                      <a:pt x="1085303" y="3587687"/>
                      <a:pt x="930617" y="3498437"/>
                      <a:pt x="846893" y="3353562"/>
                    </a:cubicBezTo>
                    <a:lnTo>
                      <a:pt x="47364" y="1970437"/>
                    </a:lnTo>
                    <a:cubicBezTo>
                      <a:pt x="-15787" y="1861185"/>
                      <a:pt x="-15787" y="1726597"/>
                      <a:pt x="47364" y="1617345"/>
                    </a:cubicBezTo>
                    <a:lnTo>
                      <a:pt x="846893" y="234125"/>
                    </a:lnTo>
                    <a:cubicBezTo>
                      <a:pt x="930617" y="89249"/>
                      <a:pt x="1085303" y="0"/>
                      <a:pt x="1252658" y="0"/>
                    </a:cubicBezTo>
                    <a:close/>
                  </a:path>
                </a:pathLst>
              </a:custGeom>
            </p:spPr>
          </p:pic>
        </p:grpSp>
      </p:grpSp>
    </p:spTree>
    <p:custDataLst>
      <p:tags r:id="rId1"/>
    </p:custDataLst>
    <p:extLst>
      <p:ext uri="{BB962C8B-B14F-4D97-AF65-F5344CB8AC3E}">
        <p14:creationId xmlns:p14="http://schemas.microsoft.com/office/powerpoint/2010/main" val="19830561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and orange background&#10;&#10;Description automatically generated">
            <a:extLst>
              <a:ext uri="{FF2B5EF4-FFF2-40B4-BE49-F238E27FC236}">
                <a16:creationId xmlns:a16="http://schemas.microsoft.com/office/drawing/2014/main" id="{05465B8A-4C45-3F75-E5B0-FE52C0526977}"/>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grpSp>
        <p:nvGrpSpPr>
          <p:cNvPr id="4" name="Group 3">
            <a:extLst>
              <a:ext uri="{FF2B5EF4-FFF2-40B4-BE49-F238E27FC236}">
                <a16:creationId xmlns:a16="http://schemas.microsoft.com/office/drawing/2014/main" id="{0D0F2218-2A54-DBBA-9B70-39DD1605DD01}"/>
              </a:ext>
            </a:extLst>
          </p:cNvPr>
          <p:cNvGrpSpPr/>
          <p:nvPr/>
        </p:nvGrpSpPr>
        <p:grpSpPr>
          <a:xfrm rot="20386479">
            <a:off x="-4499032" y="7556505"/>
            <a:ext cx="4342818" cy="1692554"/>
            <a:chOff x="-941909" y="7844858"/>
            <a:chExt cx="11424039" cy="4452366"/>
          </a:xfrm>
        </p:grpSpPr>
        <p:pic>
          <p:nvPicPr>
            <p:cNvPr id="6" name="Picture 5" descr="A brown and black graphic of a bird&#10;&#10;Description automatically generated">
              <a:extLst>
                <a:ext uri="{FF2B5EF4-FFF2-40B4-BE49-F238E27FC236}">
                  <a16:creationId xmlns:a16="http://schemas.microsoft.com/office/drawing/2014/main" id="{059A17C4-B1AA-0871-7733-6B0564D75361}"/>
                </a:ext>
              </a:extLst>
            </p:cNvPr>
            <p:cNvPicPr>
              <a:picLocks noChangeAspect="1"/>
            </p:cNvPicPr>
            <p:nvPr/>
          </p:nvPicPr>
          <p:blipFill>
            <a:blip r:embed="rId4">
              <a:alphaModFix amt="0"/>
              <a:extLst>
                <a:ext uri="{28A0092B-C50C-407E-A947-70E740481C1C}">
                  <a14:useLocalDpi xmlns:a14="http://schemas.microsoft.com/office/drawing/2010/main" val="0"/>
                </a:ext>
              </a:extLst>
            </a:blip>
            <a:stretch>
              <a:fillRect/>
            </a:stretch>
          </p:blipFill>
          <p:spPr>
            <a:xfrm>
              <a:off x="3519216" y="9078391"/>
              <a:ext cx="6962914" cy="3218833"/>
            </a:xfrm>
            <a:prstGeom prst="rect">
              <a:avLst/>
            </a:prstGeom>
          </p:spPr>
        </p:pic>
        <p:pic>
          <p:nvPicPr>
            <p:cNvPr id="8" name="Picture 7" descr="A brown and black graphic of a bird&#10;&#10;Description automatically generated">
              <a:extLst>
                <a:ext uri="{FF2B5EF4-FFF2-40B4-BE49-F238E27FC236}">
                  <a16:creationId xmlns:a16="http://schemas.microsoft.com/office/drawing/2014/main" id="{59FAF06B-2782-16CF-2E72-597109ED932F}"/>
                </a:ext>
              </a:extLst>
            </p:cNvPr>
            <p:cNvPicPr>
              <a:picLocks noChangeAspect="1"/>
            </p:cNvPicPr>
            <p:nvPr/>
          </p:nvPicPr>
          <p:blipFill>
            <a:blip r:embed="rId4" cstate="hqprint">
              <a:alphaModFix amt="0"/>
              <a:extLst>
                <a:ext uri="{28A0092B-C50C-407E-A947-70E740481C1C}">
                  <a14:useLocalDpi xmlns:a14="http://schemas.microsoft.com/office/drawing/2010/main" val="0"/>
                </a:ext>
              </a:extLst>
            </a:blip>
            <a:stretch>
              <a:fillRect/>
            </a:stretch>
          </p:blipFill>
          <p:spPr>
            <a:xfrm>
              <a:off x="-941909" y="10009197"/>
              <a:ext cx="2671936" cy="1235190"/>
            </a:xfrm>
            <a:prstGeom prst="rect">
              <a:avLst/>
            </a:prstGeom>
          </p:spPr>
        </p:pic>
        <p:pic>
          <p:nvPicPr>
            <p:cNvPr id="9" name="Picture 8" descr="A brown and black graphic of a bird&#10;&#10;Description automatically generated">
              <a:extLst>
                <a:ext uri="{FF2B5EF4-FFF2-40B4-BE49-F238E27FC236}">
                  <a16:creationId xmlns:a16="http://schemas.microsoft.com/office/drawing/2014/main" id="{C270C4DD-7FC0-D6F8-C2EB-C20D6C608418}"/>
                </a:ext>
              </a:extLst>
            </p:cNvPr>
            <p:cNvPicPr>
              <a:picLocks noChangeAspect="1"/>
            </p:cNvPicPr>
            <p:nvPr/>
          </p:nvPicPr>
          <p:blipFill>
            <a:blip r:embed="rId4">
              <a:alphaModFix amt="0"/>
              <a:extLst>
                <a:ext uri="{28A0092B-C50C-407E-A947-70E740481C1C}">
                  <a14:useLocalDpi xmlns:a14="http://schemas.microsoft.com/office/drawing/2010/main" val="0"/>
                </a:ext>
              </a:extLst>
            </a:blip>
            <a:stretch>
              <a:fillRect/>
            </a:stretch>
          </p:blipFill>
          <p:spPr>
            <a:xfrm>
              <a:off x="1928166" y="7844858"/>
              <a:ext cx="3883073" cy="1795076"/>
            </a:xfrm>
            <a:prstGeom prst="rect">
              <a:avLst/>
            </a:prstGeom>
          </p:spPr>
        </p:pic>
        <p:pic>
          <p:nvPicPr>
            <p:cNvPr id="10" name="Picture 9" descr="A brown and black graphic of a bird&#10;&#10;Description automatically generated">
              <a:extLst>
                <a:ext uri="{FF2B5EF4-FFF2-40B4-BE49-F238E27FC236}">
                  <a16:creationId xmlns:a16="http://schemas.microsoft.com/office/drawing/2014/main" id="{C58C318C-A227-41C2-6EAE-08465DBD5678}"/>
                </a:ext>
              </a:extLst>
            </p:cNvPr>
            <p:cNvPicPr>
              <a:picLocks noChangeAspect="1"/>
            </p:cNvPicPr>
            <p:nvPr/>
          </p:nvPicPr>
          <p:blipFill>
            <a:blip r:embed="rId5" cstate="hqprint">
              <a:alphaModFix amt="0"/>
              <a:extLst>
                <a:ext uri="{28A0092B-C50C-407E-A947-70E740481C1C}">
                  <a14:useLocalDpi xmlns:a14="http://schemas.microsoft.com/office/drawing/2010/main" val="0"/>
                </a:ext>
              </a:extLst>
            </a:blip>
            <a:stretch>
              <a:fillRect/>
            </a:stretch>
          </p:blipFill>
          <p:spPr>
            <a:xfrm>
              <a:off x="1491387" y="11196984"/>
              <a:ext cx="1676144" cy="774852"/>
            </a:xfrm>
            <a:prstGeom prst="rect">
              <a:avLst/>
            </a:prstGeom>
          </p:spPr>
        </p:pic>
      </p:grpSp>
      <p:pic>
        <p:nvPicPr>
          <p:cNvPr id="13" name="Cờ Đảng" descr="A red and black background&#10;&#10;Description automatically generated">
            <a:extLst>
              <a:ext uri="{FF2B5EF4-FFF2-40B4-BE49-F238E27FC236}">
                <a16:creationId xmlns:a16="http://schemas.microsoft.com/office/drawing/2014/main" id="{AA616C26-E555-AAB5-0A7E-2A3A0C1CF519}"/>
              </a:ext>
            </a:extLst>
          </p:cNvPr>
          <p:cNvPicPr>
            <a:picLocks noChangeAspect="1"/>
          </p:cNvPicPr>
          <p:nvPr/>
        </p:nvPicPr>
        <p:blipFill rotWithShape="1">
          <a:blip r:embed="rId6">
            <a:alphaModFix amt="0"/>
            <a:extLst>
              <a:ext uri="{28A0092B-C50C-407E-A947-70E740481C1C}">
                <a14:useLocalDpi xmlns:a14="http://schemas.microsoft.com/office/drawing/2010/main" val="0"/>
              </a:ext>
            </a:extLst>
          </a:blip>
          <a:srcRect b="4250"/>
          <a:stretch/>
        </p:blipFill>
        <p:spPr>
          <a:xfrm>
            <a:off x="-7833570" y="1009620"/>
            <a:ext cx="11037884" cy="8373196"/>
          </a:xfrm>
          <a:prstGeom prst="rect">
            <a:avLst/>
          </a:prstGeom>
        </p:spPr>
      </p:pic>
      <p:pic>
        <p:nvPicPr>
          <p:cNvPr id="3" name="Picture 2" descr="A white and orange striped surface&#10;&#10;Description automatically generated">
            <a:extLst>
              <a:ext uri="{FF2B5EF4-FFF2-40B4-BE49-F238E27FC236}">
                <a16:creationId xmlns:a16="http://schemas.microsoft.com/office/drawing/2014/main" id="{CADE8DC9-4906-5C47-370C-071A6546123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99" y="0"/>
            <a:ext cx="12184602" cy="6858000"/>
          </a:xfrm>
          <a:prstGeom prst="rect">
            <a:avLst/>
          </a:prstGeom>
        </p:spPr>
      </p:pic>
      <p:pic>
        <p:nvPicPr>
          <p:cNvPr id="24" name="Picture 23" descr="A circular pattern with animals and symbols&#10;&#10;Description automatically generated">
            <a:extLst>
              <a:ext uri="{FF2B5EF4-FFF2-40B4-BE49-F238E27FC236}">
                <a16:creationId xmlns:a16="http://schemas.microsoft.com/office/drawing/2014/main" id="{64A45422-4132-5F2C-5740-B9971ABD9BDE}"/>
              </a:ext>
            </a:extLst>
          </p:cNvPr>
          <p:cNvPicPr>
            <a:picLocks noChangeAspect="1"/>
          </p:cNvPicPr>
          <p:nvPr/>
        </p:nvPicPr>
        <p:blipFill rotWithShape="1">
          <a:blip r:embed="rId8">
            <a:extLst>
              <a:ext uri="{28A0092B-C50C-407E-A947-70E740481C1C}">
                <a14:useLocalDpi xmlns:a14="http://schemas.microsoft.com/office/drawing/2010/main" val="0"/>
              </a:ext>
            </a:extLst>
          </a:blip>
          <a:srcRect t="68601" r="6184"/>
          <a:stretch/>
        </p:blipFill>
        <p:spPr>
          <a:xfrm>
            <a:off x="3170394" y="0"/>
            <a:ext cx="9014208" cy="3026973"/>
          </a:xfrm>
          <a:prstGeom prst="rect">
            <a:avLst/>
          </a:prstGeom>
        </p:spPr>
      </p:pic>
      <p:pic>
        <p:nvPicPr>
          <p:cNvPr id="5" name="Picture 4" descr="A red flag with a yellow star&#10;&#10;Description automatically generated">
            <a:extLst>
              <a:ext uri="{FF2B5EF4-FFF2-40B4-BE49-F238E27FC236}">
                <a16:creationId xmlns:a16="http://schemas.microsoft.com/office/drawing/2014/main" id="{286B925D-3C8F-4ECB-36E1-8BD5F1D0E8C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6504" y="0"/>
            <a:ext cx="4972050" cy="6858000"/>
          </a:xfrm>
          <a:prstGeom prst="rect">
            <a:avLst/>
          </a:prstGeom>
          <a:effectLst>
            <a:outerShdw blurRad="50800" dist="38100" dir="2700000" algn="tl" rotWithShape="0">
              <a:prstClr val="black">
                <a:alpha val="40000"/>
              </a:prstClr>
            </a:outerShdw>
          </a:effectLst>
        </p:spPr>
      </p:pic>
      <p:pic>
        <p:nvPicPr>
          <p:cNvPr id="7" name="Picture 6" descr="A group of people with guns&#10;&#10;Description automatically generated">
            <a:extLst>
              <a:ext uri="{FF2B5EF4-FFF2-40B4-BE49-F238E27FC236}">
                <a16:creationId xmlns:a16="http://schemas.microsoft.com/office/drawing/2014/main" id="{BAA3C9C7-1888-22C7-AB3E-075233FC949B}"/>
              </a:ext>
            </a:extLst>
          </p:cNvPr>
          <p:cNvPicPr>
            <a:picLocks noChangeAspect="1"/>
          </p:cNvPicPr>
          <p:nvPr/>
        </p:nvPicPr>
        <p:blipFill>
          <a:blip r:embed="rId10" cstate="hqprint">
            <a:extLst>
              <a:ext uri="{28A0092B-C50C-407E-A947-70E740481C1C}">
                <a14:useLocalDpi xmlns:a14="http://schemas.microsoft.com/office/drawing/2010/main" val="0"/>
              </a:ext>
            </a:extLst>
          </a:blip>
          <a:stretch>
            <a:fillRect/>
          </a:stretch>
        </p:blipFill>
        <p:spPr>
          <a:xfrm>
            <a:off x="-29028" y="2658876"/>
            <a:ext cx="3962400" cy="3821600"/>
          </a:xfrm>
          <a:prstGeom prst="rect">
            <a:avLst/>
          </a:prstGeom>
          <a:effectLst>
            <a:outerShdw blurRad="38100" dist="25400" dir="2700000" algn="tl" rotWithShape="0">
              <a:prstClr val="black">
                <a:alpha val="40000"/>
              </a:prstClr>
            </a:outerShdw>
          </a:effectLst>
        </p:spPr>
      </p:pic>
      <p:pic>
        <p:nvPicPr>
          <p:cNvPr id="19" name="Picture 18" descr="A black and white image of a city&#10;&#10;Description automatically generated">
            <a:extLst>
              <a:ext uri="{FF2B5EF4-FFF2-40B4-BE49-F238E27FC236}">
                <a16:creationId xmlns:a16="http://schemas.microsoft.com/office/drawing/2014/main" id="{23444AF0-E2A7-CC40-7D00-5251E967A620}"/>
              </a:ext>
            </a:extLst>
          </p:cNvPr>
          <p:cNvPicPr>
            <a:picLocks noChangeAspect="1"/>
          </p:cNvPicPr>
          <p:nvPr/>
        </p:nvPicPr>
        <p:blipFill>
          <a:blip r:embed="rId11">
            <a:alphaModFix/>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2797200" y="4798867"/>
            <a:ext cx="9228027" cy="2241700"/>
          </a:xfrm>
          <a:prstGeom prst="rect">
            <a:avLst/>
          </a:prstGeom>
        </p:spPr>
      </p:pic>
      <p:pic>
        <p:nvPicPr>
          <p:cNvPr id="11" name="Picture 10" descr="A red fabric in the air&#10;&#10;Description automatically generated">
            <a:extLst>
              <a:ext uri="{FF2B5EF4-FFF2-40B4-BE49-F238E27FC236}">
                <a16:creationId xmlns:a16="http://schemas.microsoft.com/office/drawing/2014/main" id="{AE70BDFF-E0D9-CB1C-2EEB-A180A5B147FB}"/>
              </a:ext>
            </a:extLst>
          </p:cNvPr>
          <p:cNvPicPr>
            <a:picLocks noChangeAspect="1"/>
          </p:cNvPicPr>
          <p:nvPr/>
        </p:nvPicPr>
        <p:blipFill rotWithShape="1">
          <a:blip r:embed="rId12">
            <a:extLst>
              <a:ext uri="{28A0092B-C50C-407E-A947-70E740481C1C}">
                <a14:useLocalDpi xmlns:a14="http://schemas.microsoft.com/office/drawing/2010/main" val="0"/>
              </a:ext>
            </a:extLst>
          </a:blip>
          <a:srcRect l="15096" t="32500" b="43467"/>
          <a:stretch/>
        </p:blipFill>
        <p:spPr>
          <a:xfrm>
            <a:off x="0" y="5581651"/>
            <a:ext cx="5236317" cy="1276350"/>
          </a:xfrm>
          <a:prstGeom prst="rect">
            <a:avLst/>
          </a:prstGeom>
          <a:effectLst>
            <a:outerShdw blurRad="50800" dist="38100" dir="13500000" algn="br" rotWithShape="0">
              <a:prstClr val="black">
                <a:alpha val="40000"/>
              </a:prstClr>
            </a:outerShdw>
          </a:effectLst>
        </p:spPr>
      </p:pic>
      <p:grpSp>
        <p:nvGrpSpPr>
          <p:cNvPr id="18" name="Group 17">
            <a:extLst>
              <a:ext uri="{FF2B5EF4-FFF2-40B4-BE49-F238E27FC236}">
                <a16:creationId xmlns:a16="http://schemas.microsoft.com/office/drawing/2014/main" id="{56889520-70FD-06E6-DC17-F0DD16A5298A}"/>
              </a:ext>
            </a:extLst>
          </p:cNvPr>
          <p:cNvGrpSpPr/>
          <p:nvPr/>
        </p:nvGrpSpPr>
        <p:grpSpPr>
          <a:xfrm>
            <a:off x="9348162" y="288387"/>
            <a:ext cx="2193547" cy="878057"/>
            <a:chOff x="685800" y="558431"/>
            <a:chExt cx="2193547" cy="878057"/>
          </a:xfrm>
        </p:grpSpPr>
        <p:grpSp>
          <p:nvGrpSpPr>
            <p:cNvPr id="21" name="Group 20">
              <a:extLst>
                <a:ext uri="{FF2B5EF4-FFF2-40B4-BE49-F238E27FC236}">
                  <a16:creationId xmlns:a16="http://schemas.microsoft.com/office/drawing/2014/main" id="{042A9F71-810D-69C2-2F9A-0FE1A5354C40}"/>
                </a:ext>
              </a:extLst>
            </p:cNvPr>
            <p:cNvGrpSpPr/>
            <p:nvPr/>
          </p:nvGrpSpPr>
          <p:grpSpPr>
            <a:xfrm>
              <a:off x="685800" y="558431"/>
              <a:ext cx="2193547" cy="878057"/>
              <a:chOff x="4762196" y="2546149"/>
              <a:chExt cx="4411048" cy="1765702"/>
            </a:xfrm>
          </p:grpSpPr>
          <p:pic>
            <p:nvPicPr>
              <p:cNvPr id="27" name="Picture 26" descr="A red flag with a yellow symbol&#10;&#10;Description automatically generated">
                <a:extLst>
                  <a:ext uri="{FF2B5EF4-FFF2-40B4-BE49-F238E27FC236}">
                    <a16:creationId xmlns:a16="http://schemas.microsoft.com/office/drawing/2014/main" id="{B5331659-64ED-7718-3172-4B95CC78F888}"/>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762196" y="2552500"/>
                <a:ext cx="2667608" cy="1752999"/>
              </a:xfrm>
              <a:prstGeom prst="rect">
                <a:avLst/>
              </a:prstGeom>
            </p:spPr>
          </p:pic>
          <p:pic>
            <p:nvPicPr>
              <p:cNvPr id="28" name="Picture 27" descr="A red flag with a yellow star&#10;&#10;Description automatically generated">
                <a:extLst>
                  <a:ext uri="{FF2B5EF4-FFF2-40B4-BE49-F238E27FC236}">
                    <a16:creationId xmlns:a16="http://schemas.microsoft.com/office/drawing/2014/main" id="{6D10F30E-E4CE-D820-1886-A4FDE0C1BAC5}"/>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505636" y="2546149"/>
                <a:ext cx="2667608" cy="1765702"/>
              </a:xfrm>
              <a:prstGeom prst="rect">
                <a:avLst/>
              </a:prstGeom>
            </p:spPr>
          </p:pic>
        </p:grpSp>
        <p:grpSp>
          <p:nvGrpSpPr>
            <p:cNvPr id="22" name="Group 21">
              <a:extLst>
                <a:ext uri="{FF2B5EF4-FFF2-40B4-BE49-F238E27FC236}">
                  <a16:creationId xmlns:a16="http://schemas.microsoft.com/office/drawing/2014/main" id="{07EC3F7A-5E27-5553-F465-2B9485D65F5A}"/>
                </a:ext>
              </a:extLst>
            </p:cNvPr>
            <p:cNvGrpSpPr/>
            <p:nvPr/>
          </p:nvGrpSpPr>
          <p:grpSpPr>
            <a:xfrm>
              <a:off x="685800" y="558431"/>
              <a:ext cx="2193547" cy="878057"/>
              <a:chOff x="4762196" y="2546149"/>
              <a:chExt cx="4411048" cy="1765702"/>
            </a:xfrm>
          </p:grpSpPr>
          <p:pic>
            <p:nvPicPr>
              <p:cNvPr id="25" name="Picture 24" descr="A red flag with a yellow symbol&#10;&#10;Description automatically generated">
                <a:extLst>
                  <a:ext uri="{FF2B5EF4-FFF2-40B4-BE49-F238E27FC236}">
                    <a16:creationId xmlns:a16="http://schemas.microsoft.com/office/drawing/2014/main" id="{5102BB63-D425-EE87-1E2A-918CB03C647A}"/>
                  </a:ext>
                </a:extLst>
              </p:cNvPr>
              <p:cNvPicPr>
                <a:picLocks noChangeAspect="1"/>
              </p:cNvPicPr>
              <p:nvPr/>
            </p:nvPicPr>
            <p:blipFill>
              <a:blip r:embed="rId13">
                <a:alphaModFix amt="0"/>
                <a:extLst>
                  <a:ext uri="{28A0092B-C50C-407E-A947-70E740481C1C}">
                    <a14:useLocalDpi xmlns:a14="http://schemas.microsoft.com/office/drawing/2010/main" val="0"/>
                  </a:ext>
                </a:extLst>
              </a:blip>
              <a:stretch>
                <a:fillRect/>
              </a:stretch>
            </p:blipFill>
            <p:spPr>
              <a:xfrm>
                <a:off x="4762196" y="2552499"/>
                <a:ext cx="2667608" cy="1752999"/>
              </a:xfrm>
              <a:prstGeom prst="rect">
                <a:avLst/>
              </a:prstGeom>
            </p:spPr>
          </p:pic>
          <p:pic>
            <p:nvPicPr>
              <p:cNvPr id="26" name="Picture 25" descr="A red flag with a yellow star&#10;&#10;Description automatically generated">
                <a:extLst>
                  <a:ext uri="{FF2B5EF4-FFF2-40B4-BE49-F238E27FC236}">
                    <a16:creationId xmlns:a16="http://schemas.microsoft.com/office/drawing/2014/main" id="{50864D1D-8E76-4D49-E286-9F468BFEB578}"/>
                  </a:ext>
                </a:extLst>
              </p:cNvPr>
              <p:cNvPicPr>
                <a:picLocks noChangeAspect="1"/>
              </p:cNvPicPr>
              <p:nvPr/>
            </p:nvPicPr>
            <p:blipFill>
              <a:blip r:embed="rId14">
                <a:alphaModFix amt="0"/>
                <a:extLst>
                  <a:ext uri="{28A0092B-C50C-407E-A947-70E740481C1C}">
                    <a14:useLocalDpi xmlns:a14="http://schemas.microsoft.com/office/drawing/2010/main" val="0"/>
                  </a:ext>
                </a:extLst>
              </a:blip>
              <a:stretch>
                <a:fillRect/>
              </a:stretch>
            </p:blipFill>
            <p:spPr>
              <a:xfrm>
                <a:off x="6505636" y="2546149"/>
                <a:ext cx="2667608" cy="1765702"/>
              </a:xfrm>
              <a:prstGeom prst="rect">
                <a:avLst/>
              </a:prstGeom>
            </p:spPr>
          </p:pic>
        </p:grpSp>
      </p:grpSp>
      <p:sp>
        <p:nvSpPr>
          <p:cNvPr id="20" name="TextBox 19">
            <a:extLst>
              <a:ext uri="{FF2B5EF4-FFF2-40B4-BE49-F238E27FC236}">
                <a16:creationId xmlns:a16="http://schemas.microsoft.com/office/drawing/2014/main" id="{89796B06-D7B1-EE77-8A3F-CD581B199A9A}"/>
              </a:ext>
            </a:extLst>
          </p:cNvPr>
          <p:cNvSpPr txBox="1"/>
          <p:nvPr/>
        </p:nvSpPr>
        <p:spPr>
          <a:xfrm>
            <a:off x="5039596" y="2908088"/>
            <a:ext cx="5275803" cy="938596"/>
          </a:xfrm>
          <a:prstGeom prst="rect">
            <a:avLst/>
          </a:prstGeom>
          <a:noFill/>
          <a:effectLst>
            <a:outerShdw blurRad="25400" dist="12700" dir="2700000" algn="tl" rotWithShape="0">
              <a:prstClr val="black">
                <a:alpha val="40000"/>
              </a:prstClr>
            </a:outerShdw>
          </a:effectLst>
        </p:spPr>
        <p:txBody>
          <a:bodyPr wrap="none" lIns="91440" tIns="45720" rIns="91440" bIns="57600" rtlCol="0">
            <a:spAutoFit/>
          </a:bodyPr>
          <a:lstStyle/>
          <a:p>
            <a:pPr algn="ctr">
              <a:lnSpc>
                <a:spcPct val="82143"/>
              </a:lnSpc>
            </a:pPr>
            <a:r>
              <a:rPr lang="en-US" sz="6500"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THAM </a:t>
            </a:r>
            <a:r>
              <a:rPr lang="en-US" sz="6500"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LUẬN</a:t>
            </a:r>
            <a:endParaRPr lang="en-US" sz="6500"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endParaRPr>
          </a:p>
        </p:txBody>
      </p:sp>
      <p:pic>
        <p:nvPicPr>
          <p:cNvPr id="23" name="Picture 22" descr="A group of white birds in the sky&#10;&#10;Description automatically generated">
            <a:extLst>
              <a:ext uri="{FF2B5EF4-FFF2-40B4-BE49-F238E27FC236}">
                <a16:creationId xmlns:a16="http://schemas.microsoft.com/office/drawing/2014/main" id="{E01FEB91-0789-4BFC-39B2-23F3684AC4D4}"/>
              </a:ext>
            </a:extLst>
          </p:cNvPr>
          <p:cNvPicPr>
            <a:picLocks noChangeAspect="1"/>
          </p:cNvPicPr>
          <p:nvPr/>
        </p:nvPicPr>
        <p:blipFill>
          <a:blip r:embed="rId15">
            <a:biLevel thresh="25000"/>
            <a:extLst>
              <a:ext uri="{28A0092B-C50C-407E-A947-70E740481C1C}">
                <a14:useLocalDpi xmlns:a14="http://schemas.microsoft.com/office/drawing/2010/main" val="0"/>
              </a:ext>
            </a:extLst>
          </a:blip>
          <a:stretch>
            <a:fillRect/>
          </a:stretch>
        </p:blipFill>
        <p:spPr>
          <a:xfrm flipH="1">
            <a:off x="2320462" y="1521549"/>
            <a:ext cx="4103548" cy="1868815"/>
          </a:xfrm>
          <a:prstGeom prst="rect">
            <a:avLst/>
          </a:prstGeom>
          <a:effectLst>
            <a:outerShdw blurRad="38100" dist="25400" dir="13500000" algn="br" rotWithShape="0">
              <a:prstClr val="black">
                <a:alpha val="13000"/>
              </a:prstClr>
            </a:outerShdw>
          </a:effectLst>
        </p:spPr>
      </p:pic>
      <p:sp>
        <p:nvSpPr>
          <p:cNvPr id="12" name="Text">
            <a:extLst>
              <a:ext uri="{FF2B5EF4-FFF2-40B4-BE49-F238E27FC236}">
                <a16:creationId xmlns:a16="http://schemas.microsoft.com/office/drawing/2014/main" id="{DCE61B89-436E-E505-8175-B9419BD4C683}"/>
              </a:ext>
            </a:extLst>
          </p:cNvPr>
          <p:cNvSpPr txBox="1"/>
          <p:nvPr/>
        </p:nvSpPr>
        <p:spPr>
          <a:xfrm>
            <a:off x="8848824" y="1265100"/>
            <a:ext cx="3114956" cy="323165"/>
          </a:xfrm>
          <a:prstGeom prst="rect">
            <a:avLst/>
          </a:prstGeom>
          <a:noFill/>
          <a:effectLst>
            <a:outerShdw blurRad="12700" dist="12700" dir="2700000" algn="tl" rotWithShape="0">
              <a:prstClr val="black">
                <a:alpha val="40000"/>
              </a:prstClr>
            </a:outerShdw>
          </a:effectLst>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500" spc="94" noProof="0">
                <a:solidFill>
                  <a:srgbClr val="EB1C24"/>
                </a:solidFill>
                <a:latin typeface="SVN-Gilroy XBold" panose="00000900000000000000" pitchFamily="50" charset="0"/>
                <a:ea typeface="MiSans Heavy" panose="00000A00000000000000" charset="-122"/>
                <a:cs typeface="MiSans Medium" panose="00000600000000000000" charset="-122"/>
              </a:rPr>
              <a:t>ĐẢNG BỘ BỆNH VIỆN SẢN NHI</a:t>
            </a:r>
            <a:endParaRPr kumimoji="0" lang="zh-CN" altLang="en-US" sz="1500" i="0" u="none" strike="noStrike" kern="1200" cap="none" spc="94" normalizeH="0" baseline="0" noProof="0">
              <a:ln>
                <a:noFill/>
              </a:ln>
              <a:solidFill>
                <a:srgbClr val="EB1C24"/>
              </a:solidFill>
              <a:uLnTx/>
              <a:uFillTx/>
              <a:latin typeface="SVN-Gilroy XBold" panose="00000900000000000000" pitchFamily="50" charset="0"/>
              <a:ea typeface="MiSans Heavy" panose="00000A00000000000000" charset="-122"/>
              <a:cs typeface="MiSans Medium" panose="00000600000000000000" charset="-122"/>
            </a:endParaRPr>
          </a:p>
        </p:txBody>
      </p:sp>
    </p:spTree>
    <p:custDataLst>
      <p:tags r:id="rId1"/>
    </p:custDataLst>
    <p:extLst>
      <p:ext uri="{BB962C8B-B14F-4D97-AF65-F5344CB8AC3E}">
        <p14:creationId xmlns:p14="http://schemas.microsoft.com/office/powerpoint/2010/main" val="286811163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617B4D-56BD-0FB6-BCCE-3A3D8D359852}"/>
            </a:ext>
          </a:extLst>
        </p:cNvPr>
        <p:cNvGrpSpPr/>
        <p:nvPr/>
      </p:nvGrpSpPr>
      <p:grpSpPr>
        <a:xfrm>
          <a:off x="0" y="0"/>
          <a:ext cx="0" cy="0"/>
          <a:chOff x="0" y="0"/>
          <a:chExt cx="0" cy="0"/>
        </a:xfrm>
      </p:grpSpPr>
      <p:pic>
        <p:nvPicPr>
          <p:cNvPr id="12" name="Picture 11" descr="A white and orange striped surface&#10;&#10;Description automatically generated">
            <a:extLst>
              <a:ext uri="{FF2B5EF4-FFF2-40B4-BE49-F238E27FC236}">
                <a16:creationId xmlns:a16="http://schemas.microsoft.com/office/drawing/2014/main" id="{C5CCC93A-1417-058B-8A78-87092C0158F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98" y="0"/>
            <a:ext cx="12184602" cy="6858000"/>
          </a:xfrm>
          <a:prstGeom prst="rect">
            <a:avLst/>
          </a:prstGeom>
        </p:spPr>
      </p:pic>
      <p:pic>
        <p:nvPicPr>
          <p:cNvPr id="6" name="Picture 5" descr="A red flag with a yellow star&#10;&#10;Description automatically generated">
            <a:extLst>
              <a:ext uri="{FF2B5EF4-FFF2-40B4-BE49-F238E27FC236}">
                <a16:creationId xmlns:a16="http://schemas.microsoft.com/office/drawing/2014/main" id="{69E02A0D-9619-456D-F461-00108E45FEC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88083" y="0"/>
            <a:ext cx="4972050" cy="6858000"/>
          </a:xfrm>
          <a:prstGeom prst="rect">
            <a:avLst/>
          </a:prstGeom>
          <a:effectLst>
            <a:outerShdw blurRad="50800" dist="38100" dir="2700000" algn="tl" rotWithShape="0">
              <a:prstClr val="black">
                <a:alpha val="40000"/>
              </a:prstClr>
            </a:outerShdw>
          </a:effectLst>
        </p:spPr>
      </p:pic>
      <p:pic>
        <p:nvPicPr>
          <p:cNvPr id="7" name="Picture 6" descr="A group of people with guns&#10;&#10;Description automatically generated">
            <a:extLst>
              <a:ext uri="{FF2B5EF4-FFF2-40B4-BE49-F238E27FC236}">
                <a16:creationId xmlns:a16="http://schemas.microsoft.com/office/drawing/2014/main" id="{8B18F080-65E0-5BFF-E9BF-FAA69CF598DA}"/>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1118141" y="6456408"/>
            <a:ext cx="762358" cy="735268"/>
          </a:xfrm>
          <a:prstGeom prst="rect">
            <a:avLst/>
          </a:prstGeom>
          <a:effectLst>
            <a:outerShdw blurRad="38100" dist="25400" dir="2700000" algn="tl" rotWithShape="0">
              <a:prstClr val="black">
                <a:alpha val="40000"/>
              </a:prstClr>
            </a:outerShdw>
          </a:effectLst>
        </p:spPr>
      </p:pic>
      <p:pic>
        <p:nvPicPr>
          <p:cNvPr id="8" name="Picture 7" descr="A black and white image of a city&#10;&#10;Description automatically generated">
            <a:extLst>
              <a:ext uri="{FF2B5EF4-FFF2-40B4-BE49-F238E27FC236}">
                <a16:creationId xmlns:a16="http://schemas.microsoft.com/office/drawing/2014/main" id="{B88EAF02-4CFD-8D7B-607E-41AE24EF2EA8}"/>
              </a:ext>
            </a:extLst>
          </p:cNvPr>
          <p:cNvPicPr>
            <a:picLocks noChangeAspect="1"/>
          </p:cNvPicPr>
          <p:nvPr/>
        </p:nvPicPr>
        <p:blipFill>
          <a:blip r:embed="rId7">
            <a:alphaModFix/>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2797200" y="7124576"/>
            <a:ext cx="9228027" cy="2241700"/>
          </a:xfrm>
          <a:prstGeom prst="rect">
            <a:avLst/>
          </a:prstGeom>
        </p:spPr>
      </p:pic>
      <p:pic>
        <p:nvPicPr>
          <p:cNvPr id="10" name="Picture 9" descr="A red fabric in the air&#10;&#10;Description automatically generated">
            <a:extLst>
              <a:ext uri="{FF2B5EF4-FFF2-40B4-BE49-F238E27FC236}">
                <a16:creationId xmlns:a16="http://schemas.microsoft.com/office/drawing/2014/main" id="{FA53DD42-6FAF-EB41-E4C6-73A86500DB6A}"/>
              </a:ext>
            </a:extLst>
          </p:cNvPr>
          <p:cNvPicPr>
            <a:picLocks noChangeAspect="1"/>
          </p:cNvPicPr>
          <p:nvPr/>
        </p:nvPicPr>
        <p:blipFill rotWithShape="1">
          <a:blip r:embed="rId8" cstate="hqprint">
            <a:extLst>
              <a:ext uri="{28A0092B-C50C-407E-A947-70E740481C1C}">
                <a14:useLocalDpi xmlns:a14="http://schemas.microsoft.com/office/drawing/2010/main" val="0"/>
              </a:ext>
            </a:extLst>
          </a:blip>
          <a:srcRect l="15096" t="32500" b="43467"/>
          <a:stretch/>
        </p:blipFill>
        <p:spPr>
          <a:xfrm>
            <a:off x="-1089113" y="7001792"/>
            <a:ext cx="1007457" cy="245567"/>
          </a:xfrm>
          <a:prstGeom prst="rect">
            <a:avLst/>
          </a:prstGeom>
          <a:effectLst>
            <a:outerShdw blurRad="50800" dist="38100" dir="13500000" algn="br" rotWithShape="0">
              <a:prstClr val="black">
                <a:alpha val="40000"/>
              </a:prstClr>
            </a:outerShdw>
          </a:effectLst>
        </p:spPr>
      </p:pic>
      <p:pic>
        <p:nvPicPr>
          <p:cNvPr id="13" name="Picture 12" descr="A red fabric in the air&#10;&#10;Description automatically generated">
            <a:extLst>
              <a:ext uri="{FF2B5EF4-FFF2-40B4-BE49-F238E27FC236}">
                <a16:creationId xmlns:a16="http://schemas.microsoft.com/office/drawing/2014/main" id="{54C8EE4E-61DD-2EC8-E004-B2633D530AFF}"/>
              </a:ext>
            </a:extLst>
          </p:cNvPr>
          <p:cNvPicPr>
            <a:picLocks noChangeAspect="1"/>
          </p:cNvPicPr>
          <p:nvPr/>
        </p:nvPicPr>
        <p:blipFill rotWithShape="1">
          <a:blip r:embed="rId8" cstate="hqprint">
            <a:extLst>
              <a:ext uri="{28A0092B-C50C-407E-A947-70E740481C1C}">
                <a14:useLocalDpi xmlns:a14="http://schemas.microsoft.com/office/drawing/2010/main" val="0"/>
              </a:ext>
            </a:extLst>
          </a:blip>
          <a:srcRect l="15096" t="32500" b="43467"/>
          <a:stretch/>
        </p:blipFill>
        <p:spPr>
          <a:xfrm>
            <a:off x="-1118141" y="7001792"/>
            <a:ext cx="1007457" cy="245567"/>
          </a:xfrm>
          <a:prstGeom prst="rect">
            <a:avLst/>
          </a:prstGeom>
          <a:effectLst>
            <a:outerShdw blurRad="50800" dist="38100" dir="13500000" algn="br" rotWithShape="0">
              <a:prstClr val="black">
                <a:alpha val="40000"/>
              </a:prstClr>
            </a:outerShdw>
          </a:effectLst>
        </p:spPr>
      </p:pic>
      <p:pic>
        <p:nvPicPr>
          <p:cNvPr id="11" name="Picture 10" descr="A group of white birds in the sky&#10;&#10;Description automatically generated">
            <a:extLst>
              <a:ext uri="{FF2B5EF4-FFF2-40B4-BE49-F238E27FC236}">
                <a16:creationId xmlns:a16="http://schemas.microsoft.com/office/drawing/2014/main" id="{732F18EF-F658-9F41-CFD6-0BE0B8BE086F}"/>
              </a:ext>
            </a:extLst>
          </p:cNvPr>
          <p:cNvPicPr>
            <a:picLocks noChangeAspect="1"/>
          </p:cNvPicPr>
          <p:nvPr/>
        </p:nvPicPr>
        <p:blipFill>
          <a:blip r:embed="rId9" cstate="hqprint">
            <a:biLevel thresh="25000"/>
            <a:extLst>
              <a:ext uri="{28A0092B-C50C-407E-A947-70E740481C1C}">
                <a14:useLocalDpi xmlns:a14="http://schemas.microsoft.com/office/drawing/2010/main" val="0"/>
              </a:ext>
            </a:extLst>
          </a:blip>
          <a:stretch>
            <a:fillRect/>
          </a:stretch>
        </p:blipFill>
        <p:spPr>
          <a:xfrm flipH="1">
            <a:off x="-1003428" y="6824042"/>
            <a:ext cx="418043" cy="190383"/>
          </a:xfrm>
          <a:prstGeom prst="rect">
            <a:avLst/>
          </a:prstGeom>
          <a:effectLst>
            <a:outerShdw blurRad="38100" dist="25400" dir="13500000" algn="br" rotWithShape="0">
              <a:prstClr val="black">
                <a:alpha val="13000"/>
              </a:prstClr>
            </a:outerShdw>
          </a:effectLst>
        </p:spPr>
      </p:pic>
      <p:pic>
        <p:nvPicPr>
          <p:cNvPr id="9" name="Picture 8" descr="A red background with a circular pattern&#10;&#10;Description automatically generated">
            <a:extLst>
              <a:ext uri="{FF2B5EF4-FFF2-40B4-BE49-F238E27FC236}">
                <a16:creationId xmlns:a16="http://schemas.microsoft.com/office/drawing/2014/main" id="{47CB1FC9-A215-BB90-DE28-8314D70AAAE4}"/>
              </a:ext>
            </a:extLst>
          </p:cNvPr>
          <p:cNvPicPr>
            <a:picLocks noChangeAspect="1"/>
          </p:cNvPicPr>
          <p:nvPr/>
        </p:nvPicPr>
        <p:blipFill rotWithShape="1">
          <a:blip r:embed="rId10">
            <a:extLst>
              <a:ext uri="{28A0092B-C50C-407E-A947-70E740481C1C}">
                <a14:useLocalDpi xmlns:a14="http://schemas.microsoft.com/office/drawing/2010/main" val="0"/>
              </a:ext>
            </a:extLst>
          </a:blip>
          <a:srcRect t="20" b="20"/>
          <a:stretch/>
        </p:blipFill>
        <p:spPr>
          <a:xfrm>
            <a:off x="0" y="0"/>
            <a:ext cx="12192000" cy="6858000"/>
          </a:xfrm>
          <a:prstGeom prst="rect">
            <a:avLst/>
          </a:prstGeom>
        </p:spPr>
      </p:pic>
      <p:pic>
        <p:nvPicPr>
          <p:cNvPr id="42" name="Picture 41" descr="A group of people in a conference room&#10;&#10;Description automatically generated">
            <a:extLst>
              <a:ext uri="{FF2B5EF4-FFF2-40B4-BE49-F238E27FC236}">
                <a16:creationId xmlns:a16="http://schemas.microsoft.com/office/drawing/2014/main" id="{03DE0C86-9144-FD98-146F-CE77DD974364}"/>
              </a:ext>
            </a:extLst>
          </p:cNvPr>
          <p:cNvPicPr>
            <a:picLocks noChangeAspect="1"/>
          </p:cNvPicPr>
          <p:nvPr/>
        </p:nvPicPr>
        <p:blipFill>
          <a:blip r:embed="rId11">
            <a:alphaModFix/>
            <a:extLst>
              <a:ext uri="{BEBA8EAE-BF5A-486C-A8C5-ECC9F3942E4B}">
                <a14:imgProps xmlns:a14="http://schemas.microsoft.com/office/drawing/2010/main">
                  <a14:imgLayer r:embed="rId12">
                    <a14:imgEffect>
                      <a14:artisticBlur/>
                    </a14:imgEffect>
                    <a14:imgEffect>
                      <a14:saturation sat="66000"/>
                    </a14:imgEffect>
                  </a14:imgLayer>
                </a14:imgProps>
              </a:ext>
              <a:ext uri="{28A0092B-C50C-407E-A947-70E740481C1C}">
                <a14:useLocalDpi xmlns:a14="http://schemas.microsoft.com/office/drawing/2010/main" val="0"/>
              </a:ext>
            </a:extLst>
          </a:blip>
          <a:stretch>
            <a:fillRect/>
          </a:stretch>
        </p:blipFill>
        <p:spPr>
          <a:xfrm>
            <a:off x="1089205" y="-1"/>
            <a:ext cx="11102795" cy="6857999"/>
          </a:xfrm>
          <a:prstGeom prst="rect">
            <a:avLst/>
          </a:prstGeom>
        </p:spPr>
      </p:pic>
      <p:grpSp>
        <p:nvGrpSpPr>
          <p:cNvPr id="5" name="Group 4">
            <a:extLst>
              <a:ext uri="{FF2B5EF4-FFF2-40B4-BE49-F238E27FC236}">
                <a16:creationId xmlns:a16="http://schemas.microsoft.com/office/drawing/2014/main" id="{FBFDFA78-E56F-2B4C-CD48-FBB554F23528}"/>
              </a:ext>
            </a:extLst>
          </p:cNvPr>
          <p:cNvGrpSpPr/>
          <p:nvPr/>
        </p:nvGrpSpPr>
        <p:grpSpPr>
          <a:xfrm>
            <a:off x="2409447" y="2229166"/>
            <a:ext cx="9176120" cy="2162406"/>
            <a:chOff x="1526206" y="1863007"/>
            <a:chExt cx="9176120" cy="2162406"/>
          </a:xfrm>
        </p:grpSpPr>
        <p:pic>
          <p:nvPicPr>
            <p:cNvPr id="38" name="Picture 37" descr="A red rectangular object with a black border&#10;&#10;Description automatically generated">
              <a:extLst>
                <a:ext uri="{FF2B5EF4-FFF2-40B4-BE49-F238E27FC236}">
                  <a16:creationId xmlns:a16="http://schemas.microsoft.com/office/drawing/2014/main" id="{BA3F6010-5AEB-097A-E609-49137197F878}"/>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526206" y="1863007"/>
              <a:ext cx="9176120" cy="2162406"/>
            </a:xfrm>
            <a:prstGeom prst="rect">
              <a:avLst/>
            </a:prstGeom>
          </p:spPr>
        </p:pic>
        <p:sp>
          <p:nvSpPr>
            <p:cNvPr id="26" name="TextBox 25">
              <a:extLst>
                <a:ext uri="{FF2B5EF4-FFF2-40B4-BE49-F238E27FC236}">
                  <a16:creationId xmlns:a16="http://schemas.microsoft.com/office/drawing/2014/main" id="{F6A8B53D-9699-414C-9EBF-3C5E5123B727}"/>
                </a:ext>
              </a:extLst>
            </p:cNvPr>
            <p:cNvSpPr txBox="1"/>
            <p:nvPr/>
          </p:nvSpPr>
          <p:spPr>
            <a:xfrm>
              <a:off x="2534685" y="1964965"/>
              <a:ext cx="7959012" cy="1938992"/>
            </a:xfrm>
            <a:prstGeom prst="rect">
              <a:avLst/>
            </a:prstGeom>
            <a:noFill/>
          </p:spPr>
          <p:txBody>
            <a:bodyPr wrap="square" rtlCol="0">
              <a:spAutoFit/>
            </a:bodyPr>
            <a:lstStyle/>
            <a:p>
              <a:pPr algn="just"/>
              <a:r>
                <a:rPr lang="vi-VN" sz="2400" b="1" dirty="0">
                  <a:solidFill>
                    <a:schemeClr val="bg1"/>
                  </a:solidFill>
                  <a:latin typeface="SVN-Gilroy" panose="00000500000000000000" pitchFamily="50" charset="0"/>
                </a:rPr>
                <a:t>Vai trò của Đảng ủy, các chi ủy chi bộ trong lãnh đạo bệnh viện nâng cao chất lượng khám chữa bệnh, phát triển kĩ thuật mới, kĩ thuật chuyên sâu để bệnh viện ngày càng phát triển, hướng tới xây dựng Bệnh viện tuyến cuối năm 2026 và những năm tiếp theo</a:t>
              </a:r>
              <a:r>
                <a:rPr lang="en-US" sz="2400" b="1" dirty="0">
                  <a:solidFill>
                    <a:schemeClr val="bg1"/>
                  </a:solidFill>
                  <a:latin typeface="SVN-Gilroy" panose="00000500000000000000" pitchFamily="50" charset="0"/>
                </a:rPr>
                <a:t>.</a:t>
              </a:r>
              <a:endParaRPr lang="en-US" sz="3600" b="1" dirty="0">
                <a:solidFill>
                  <a:schemeClr val="bg1"/>
                </a:solidFill>
                <a:effectLst>
                  <a:outerShdw blurRad="38100" dist="38100" dir="2700000" algn="tl">
                    <a:srgbClr val="000000">
                      <a:alpha val="43137"/>
                    </a:srgbClr>
                  </a:outerShdw>
                </a:effectLst>
                <a:latin typeface="SVN-Gilroy Medium" panose="00000600000000000000" pitchFamily="50" charset="0"/>
              </a:endParaRPr>
            </a:p>
          </p:txBody>
        </p:sp>
      </p:grpSp>
      <p:grpSp>
        <p:nvGrpSpPr>
          <p:cNvPr id="17" name="Group 16">
            <a:extLst>
              <a:ext uri="{FF2B5EF4-FFF2-40B4-BE49-F238E27FC236}">
                <a16:creationId xmlns:a16="http://schemas.microsoft.com/office/drawing/2014/main" id="{ACE3A2B5-7256-E050-8707-B059F9B73A7E}"/>
              </a:ext>
            </a:extLst>
          </p:cNvPr>
          <p:cNvGrpSpPr/>
          <p:nvPr/>
        </p:nvGrpSpPr>
        <p:grpSpPr>
          <a:xfrm>
            <a:off x="685800" y="621931"/>
            <a:ext cx="2193547" cy="878057"/>
            <a:chOff x="685800" y="558431"/>
            <a:chExt cx="2193547" cy="878057"/>
          </a:xfrm>
        </p:grpSpPr>
        <p:grpSp>
          <p:nvGrpSpPr>
            <p:cNvPr id="30" name="Group 29">
              <a:extLst>
                <a:ext uri="{FF2B5EF4-FFF2-40B4-BE49-F238E27FC236}">
                  <a16:creationId xmlns:a16="http://schemas.microsoft.com/office/drawing/2014/main" id="{B2221209-8F57-21F4-FD3A-6888370981B1}"/>
                </a:ext>
              </a:extLst>
            </p:cNvPr>
            <p:cNvGrpSpPr/>
            <p:nvPr/>
          </p:nvGrpSpPr>
          <p:grpSpPr>
            <a:xfrm>
              <a:off x="685800" y="558431"/>
              <a:ext cx="2193547" cy="878057"/>
              <a:chOff x="4762196" y="2546149"/>
              <a:chExt cx="4411048" cy="1765702"/>
            </a:xfrm>
          </p:grpSpPr>
          <p:pic>
            <p:nvPicPr>
              <p:cNvPr id="31" name="Picture 30" descr="A red flag with a yellow symbol&#10;&#10;Description automatically generated">
                <a:extLst>
                  <a:ext uri="{FF2B5EF4-FFF2-40B4-BE49-F238E27FC236}">
                    <a16:creationId xmlns:a16="http://schemas.microsoft.com/office/drawing/2014/main" id="{C63FB4AE-5458-638F-14ED-8940C247C85C}"/>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4762196" y="2552500"/>
                <a:ext cx="2667608" cy="1752999"/>
              </a:xfrm>
              <a:prstGeom prst="rect">
                <a:avLst/>
              </a:prstGeom>
            </p:spPr>
          </p:pic>
          <p:pic>
            <p:nvPicPr>
              <p:cNvPr id="32" name="Picture 31" descr="A red flag with a yellow star&#10;&#10;Description automatically generated">
                <a:extLst>
                  <a:ext uri="{FF2B5EF4-FFF2-40B4-BE49-F238E27FC236}">
                    <a16:creationId xmlns:a16="http://schemas.microsoft.com/office/drawing/2014/main" id="{D6D60F3B-8597-E7B9-D4E6-0FA8D988F11B}"/>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6505636" y="2546149"/>
                <a:ext cx="2667608" cy="1765702"/>
              </a:xfrm>
              <a:prstGeom prst="rect">
                <a:avLst/>
              </a:prstGeom>
            </p:spPr>
          </p:pic>
        </p:grpSp>
        <p:grpSp>
          <p:nvGrpSpPr>
            <p:cNvPr id="14" name="Group 13">
              <a:extLst>
                <a:ext uri="{FF2B5EF4-FFF2-40B4-BE49-F238E27FC236}">
                  <a16:creationId xmlns:a16="http://schemas.microsoft.com/office/drawing/2014/main" id="{309EAF92-9185-BB1E-5D04-23161CB9F505}"/>
                </a:ext>
              </a:extLst>
            </p:cNvPr>
            <p:cNvGrpSpPr/>
            <p:nvPr/>
          </p:nvGrpSpPr>
          <p:grpSpPr>
            <a:xfrm>
              <a:off x="685800" y="558431"/>
              <a:ext cx="2193547" cy="878057"/>
              <a:chOff x="4762196" y="2546149"/>
              <a:chExt cx="4411048" cy="1765702"/>
            </a:xfrm>
          </p:grpSpPr>
          <p:pic>
            <p:nvPicPr>
              <p:cNvPr id="15" name="Picture 14" descr="A red flag with a yellow symbol&#10;&#10;Description automatically generated">
                <a:extLst>
                  <a:ext uri="{FF2B5EF4-FFF2-40B4-BE49-F238E27FC236}">
                    <a16:creationId xmlns:a16="http://schemas.microsoft.com/office/drawing/2014/main" id="{D76331A9-6EC1-067D-E36E-8CFC0868E6F6}"/>
                  </a:ext>
                </a:extLst>
              </p:cNvPr>
              <p:cNvPicPr>
                <a:picLocks noChangeAspect="1"/>
              </p:cNvPicPr>
              <p:nvPr/>
            </p:nvPicPr>
            <p:blipFill>
              <a:blip r:embed="rId14">
                <a:alphaModFix amt="0"/>
                <a:extLst>
                  <a:ext uri="{28A0092B-C50C-407E-A947-70E740481C1C}">
                    <a14:useLocalDpi xmlns:a14="http://schemas.microsoft.com/office/drawing/2010/main" val="0"/>
                  </a:ext>
                </a:extLst>
              </a:blip>
              <a:stretch>
                <a:fillRect/>
              </a:stretch>
            </p:blipFill>
            <p:spPr>
              <a:xfrm>
                <a:off x="4762196" y="2552500"/>
                <a:ext cx="2667608" cy="1752999"/>
              </a:xfrm>
              <a:prstGeom prst="rect">
                <a:avLst/>
              </a:prstGeom>
            </p:spPr>
          </p:pic>
          <p:pic>
            <p:nvPicPr>
              <p:cNvPr id="16" name="Picture 15" descr="A red flag with a yellow star&#10;&#10;Description automatically generated">
                <a:extLst>
                  <a:ext uri="{FF2B5EF4-FFF2-40B4-BE49-F238E27FC236}">
                    <a16:creationId xmlns:a16="http://schemas.microsoft.com/office/drawing/2014/main" id="{832D872C-B3EA-866B-2FC9-1A731F0368C3}"/>
                  </a:ext>
                </a:extLst>
              </p:cNvPr>
              <p:cNvPicPr>
                <a:picLocks noChangeAspect="1"/>
              </p:cNvPicPr>
              <p:nvPr/>
            </p:nvPicPr>
            <p:blipFill>
              <a:blip r:embed="rId15">
                <a:alphaModFix amt="0"/>
                <a:extLst>
                  <a:ext uri="{28A0092B-C50C-407E-A947-70E740481C1C}">
                    <a14:useLocalDpi xmlns:a14="http://schemas.microsoft.com/office/drawing/2010/main" val="0"/>
                  </a:ext>
                </a:extLst>
              </a:blip>
              <a:stretch>
                <a:fillRect/>
              </a:stretch>
            </p:blipFill>
            <p:spPr>
              <a:xfrm>
                <a:off x="6505636" y="2546149"/>
                <a:ext cx="2667608" cy="1765702"/>
              </a:xfrm>
              <a:prstGeom prst="rect">
                <a:avLst/>
              </a:prstGeom>
            </p:spPr>
          </p:pic>
        </p:grpSp>
      </p:grpSp>
      <p:pic>
        <p:nvPicPr>
          <p:cNvPr id="45" name="Light">
            <a:extLst>
              <a:ext uri="{FF2B5EF4-FFF2-40B4-BE49-F238E27FC236}">
                <a16:creationId xmlns:a16="http://schemas.microsoft.com/office/drawing/2014/main" id="{9EA2AF8A-87D3-F613-0861-2AA3C7B1688A}"/>
              </a:ext>
            </a:extLst>
          </p:cNvPr>
          <p:cNvPicPr>
            <a:picLocks noChangeAspect="1"/>
          </p:cNvPicPr>
          <p:nvPr/>
        </p:nvPicPr>
        <p:blipFill rotWithShape="1">
          <a:blip r:embed="rId16">
            <a:duotone>
              <a:schemeClr val="accent2">
                <a:shade val="45000"/>
                <a:satMod val="135000"/>
              </a:schemeClr>
              <a:prstClr val="white"/>
            </a:duotone>
          </a:blip>
          <a:srcRect t="17637" r="2814" b="31905"/>
          <a:stretch/>
        </p:blipFill>
        <p:spPr>
          <a:xfrm>
            <a:off x="4768966" y="3921553"/>
            <a:ext cx="6735422" cy="783330"/>
          </a:xfrm>
          <a:custGeom>
            <a:avLst/>
            <a:gdLst>
              <a:gd name="connsiteX0" fmla="*/ 0 w 7506518"/>
              <a:gd name="connsiteY0" fmla="*/ 0 h 1681655"/>
              <a:gd name="connsiteX1" fmla="*/ 7506519 w 7506518"/>
              <a:gd name="connsiteY1" fmla="*/ 0 h 1681655"/>
              <a:gd name="connsiteX2" fmla="*/ 7506519 w 7506518"/>
              <a:gd name="connsiteY2" fmla="*/ 1681655 h 1681655"/>
              <a:gd name="connsiteX3" fmla="*/ 0 w 7506518"/>
              <a:gd name="connsiteY3" fmla="*/ 1681655 h 1681655"/>
            </a:gdLst>
            <a:ahLst/>
            <a:cxnLst>
              <a:cxn ang="0">
                <a:pos x="connsiteX0" y="connsiteY0"/>
              </a:cxn>
              <a:cxn ang="0">
                <a:pos x="connsiteX1" y="connsiteY1"/>
              </a:cxn>
              <a:cxn ang="0">
                <a:pos x="connsiteX2" y="connsiteY2"/>
              </a:cxn>
              <a:cxn ang="0">
                <a:pos x="connsiteX3" y="connsiteY3"/>
              </a:cxn>
            </a:cxnLst>
            <a:rect l="l" t="t" r="r" b="b"/>
            <a:pathLst>
              <a:path w="7506518" h="1681655">
                <a:moveTo>
                  <a:pt x="0" y="0"/>
                </a:moveTo>
                <a:lnTo>
                  <a:pt x="7506519" y="0"/>
                </a:lnTo>
                <a:lnTo>
                  <a:pt x="7506519" y="1681655"/>
                </a:lnTo>
                <a:lnTo>
                  <a:pt x="0" y="1681655"/>
                </a:lnTo>
                <a:close/>
              </a:path>
            </a:pathLst>
          </a:custGeom>
        </p:spPr>
      </p:pic>
      <p:pic>
        <p:nvPicPr>
          <p:cNvPr id="43" name="Light">
            <a:extLst>
              <a:ext uri="{FF2B5EF4-FFF2-40B4-BE49-F238E27FC236}">
                <a16:creationId xmlns:a16="http://schemas.microsoft.com/office/drawing/2014/main" id="{B1FD906B-DEF5-0C11-3D37-1242A25B1D05}"/>
              </a:ext>
            </a:extLst>
          </p:cNvPr>
          <p:cNvPicPr>
            <a:picLocks noChangeAspect="1"/>
          </p:cNvPicPr>
          <p:nvPr/>
        </p:nvPicPr>
        <p:blipFill rotWithShape="1">
          <a:blip r:embed="rId16">
            <a:duotone>
              <a:schemeClr val="accent2">
                <a:shade val="45000"/>
                <a:satMod val="135000"/>
              </a:schemeClr>
              <a:prstClr val="white"/>
            </a:duotone>
          </a:blip>
          <a:srcRect t="17637" r="2814" b="31905"/>
          <a:stretch/>
        </p:blipFill>
        <p:spPr>
          <a:xfrm>
            <a:off x="4670520" y="1767059"/>
            <a:ext cx="6735422" cy="783330"/>
          </a:xfrm>
          <a:custGeom>
            <a:avLst/>
            <a:gdLst>
              <a:gd name="connsiteX0" fmla="*/ 0 w 7506518"/>
              <a:gd name="connsiteY0" fmla="*/ 0 h 1681655"/>
              <a:gd name="connsiteX1" fmla="*/ 7506519 w 7506518"/>
              <a:gd name="connsiteY1" fmla="*/ 0 h 1681655"/>
              <a:gd name="connsiteX2" fmla="*/ 7506519 w 7506518"/>
              <a:gd name="connsiteY2" fmla="*/ 1681655 h 1681655"/>
              <a:gd name="connsiteX3" fmla="*/ 0 w 7506518"/>
              <a:gd name="connsiteY3" fmla="*/ 1681655 h 1681655"/>
            </a:gdLst>
            <a:ahLst/>
            <a:cxnLst>
              <a:cxn ang="0">
                <a:pos x="connsiteX0" y="connsiteY0"/>
              </a:cxn>
              <a:cxn ang="0">
                <a:pos x="connsiteX1" y="connsiteY1"/>
              </a:cxn>
              <a:cxn ang="0">
                <a:pos x="connsiteX2" y="connsiteY2"/>
              </a:cxn>
              <a:cxn ang="0">
                <a:pos x="connsiteX3" y="connsiteY3"/>
              </a:cxn>
            </a:cxnLst>
            <a:rect l="l" t="t" r="r" b="b"/>
            <a:pathLst>
              <a:path w="7506518" h="1681655">
                <a:moveTo>
                  <a:pt x="0" y="0"/>
                </a:moveTo>
                <a:lnTo>
                  <a:pt x="7506519" y="0"/>
                </a:lnTo>
                <a:lnTo>
                  <a:pt x="7506519" y="1681655"/>
                </a:lnTo>
                <a:lnTo>
                  <a:pt x="0" y="1681655"/>
                </a:lnTo>
                <a:close/>
              </a:path>
            </a:pathLst>
          </a:custGeom>
        </p:spPr>
      </p:pic>
      <p:sp>
        <p:nvSpPr>
          <p:cNvPr id="2" name="TextBox 1">
            <a:extLst>
              <a:ext uri="{FF2B5EF4-FFF2-40B4-BE49-F238E27FC236}">
                <a16:creationId xmlns:a16="http://schemas.microsoft.com/office/drawing/2014/main" id="{C61E17BD-BFF1-1CFB-1477-40A392D71D81}"/>
              </a:ext>
            </a:extLst>
          </p:cNvPr>
          <p:cNvSpPr txBox="1"/>
          <p:nvPr/>
        </p:nvSpPr>
        <p:spPr>
          <a:xfrm>
            <a:off x="4242768" y="475116"/>
            <a:ext cx="3706464" cy="1161675"/>
          </a:xfrm>
          <a:prstGeom prst="rect">
            <a:avLst/>
          </a:prstGeom>
          <a:noFill/>
          <a:effectLst>
            <a:outerShdw blurRad="12700" dist="12700" dir="2700000" algn="tl" rotWithShape="0">
              <a:prstClr val="black">
                <a:alpha val="40000"/>
              </a:prstClr>
            </a:outerShdw>
          </a:effectLst>
        </p:spPr>
        <p:txBody>
          <a:bodyPr wrap="none" lIns="91440" tIns="45720" rIns="91440" bIns="68400" rtlCol="0">
            <a:spAutoFit/>
          </a:bodyPr>
          <a:lstStyle/>
          <a:p>
            <a:pPr algn="ctr"/>
            <a:r>
              <a:rPr lang="en-US" sz="4300" b="1" dirty="0">
                <a:gradFill>
                  <a:gsLst>
                    <a:gs pos="97980">
                      <a:srgbClr val="F9E2BA"/>
                    </a:gs>
                    <a:gs pos="83000">
                      <a:srgbClr val="FBEED2"/>
                    </a:gs>
                    <a:gs pos="70000">
                      <a:srgbClr val="D9BFA1"/>
                    </a:gs>
                    <a:gs pos="51000">
                      <a:srgbClr val="E8CFA1"/>
                    </a:gs>
                    <a:gs pos="31000">
                      <a:srgbClr val="FADBA2"/>
                    </a:gs>
                    <a:gs pos="0">
                      <a:srgbClr val="FBEFD0"/>
                    </a:gs>
                  </a:gsLst>
                  <a:lin ang="0" scaled="0"/>
                </a:gradFill>
                <a:latin typeface="Baskerville" panose="02020502070401020303" pitchFamily="18" charset="0"/>
                <a:ea typeface="Baskerville" panose="02020502070401020303" pitchFamily="18" charset="0"/>
              </a:rPr>
              <a:t>THAM LUẬN</a:t>
            </a:r>
          </a:p>
          <a:p>
            <a:pPr algn="ctr"/>
            <a:r>
              <a:rPr lang="en-US" sz="2500" b="1" dirty="0">
                <a:gradFill>
                  <a:gsLst>
                    <a:gs pos="97980">
                      <a:srgbClr val="F9E2BA"/>
                    </a:gs>
                    <a:gs pos="83000">
                      <a:srgbClr val="FBEED2"/>
                    </a:gs>
                    <a:gs pos="70000">
                      <a:srgbClr val="D9BFA1"/>
                    </a:gs>
                    <a:gs pos="51000">
                      <a:srgbClr val="E8CFA1"/>
                    </a:gs>
                    <a:gs pos="31000">
                      <a:srgbClr val="FADBA2"/>
                    </a:gs>
                    <a:gs pos="0">
                      <a:srgbClr val="FBEFD0"/>
                    </a:gs>
                  </a:gsLst>
                  <a:lin ang="0" scaled="0"/>
                </a:gradFill>
                <a:latin typeface="Baskerville" panose="02020502070401020303" pitchFamily="18" charset="0"/>
                <a:ea typeface="Baskerville" panose="02020502070401020303" pitchFamily="18" charset="0"/>
              </a:rPr>
              <a:t>Đ/C VĂN THỊ NHUNG</a:t>
            </a:r>
            <a:endParaRPr lang="vi-VN" sz="2500" b="1" dirty="0">
              <a:gradFill>
                <a:gsLst>
                  <a:gs pos="97980">
                    <a:srgbClr val="F9E2BA"/>
                  </a:gs>
                  <a:gs pos="83000">
                    <a:srgbClr val="FBEED2"/>
                  </a:gs>
                  <a:gs pos="70000">
                    <a:srgbClr val="D9BFA1"/>
                  </a:gs>
                  <a:gs pos="51000">
                    <a:srgbClr val="E8CFA1"/>
                  </a:gs>
                  <a:gs pos="31000">
                    <a:srgbClr val="FADBA2"/>
                  </a:gs>
                  <a:gs pos="0">
                    <a:srgbClr val="FBEFD0"/>
                  </a:gs>
                </a:gsLst>
                <a:lin ang="0" scaled="0"/>
              </a:gradFill>
              <a:latin typeface="Baskerville" panose="02020502070401020303" pitchFamily="18" charset="0"/>
              <a:ea typeface="Baskerville" panose="02020502070401020303" pitchFamily="18" charset="0"/>
            </a:endParaRPr>
          </a:p>
        </p:txBody>
      </p:sp>
      <p:pic>
        <p:nvPicPr>
          <p:cNvPr id="3" name="Picture 2" descr="A group of white birds in the sky&#10;&#10;Description automatically generated">
            <a:extLst>
              <a:ext uri="{FF2B5EF4-FFF2-40B4-BE49-F238E27FC236}">
                <a16:creationId xmlns:a16="http://schemas.microsoft.com/office/drawing/2014/main" id="{626F1195-1BD9-34FF-D1BE-E147FB299A24}"/>
              </a:ext>
            </a:extLst>
          </p:cNvPr>
          <p:cNvPicPr>
            <a:picLocks noChangeAspect="1"/>
          </p:cNvPicPr>
          <p:nvPr/>
        </p:nvPicPr>
        <p:blipFill>
          <a:blip r:embed="rId17">
            <a:biLevel thresh="25000"/>
            <a:extLst>
              <a:ext uri="{28A0092B-C50C-407E-A947-70E740481C1C}">
                <a14:useLocalDpi xmlns:a14="http://schemas.microsoft.com/office/drawing/2010/main" val="0"/>
              </a:ext>
            </a:extLst>
          </a:blip>
          <a:stretch>
            <a:fillRect/>
          </a:stretch>
        </p:blipFill>
        <p:spPr>
          <a:xfrm flipH="1">
            <a:off x="187372" y="5598077"/>
            <a:ext cx="2691975" cy="1225965"/>
          </a:xfrm>
          <a:prstGeom prst="rect">
            <a:avLst/>
          </a:prstGeom>
          <a:effectLst>
            <a:outerShdw blurRad="38100" dist="25400" dir="13500000" algn="br" rotWithShape="0">
              <a:prstClr val="black">
                <a:alpha val="13000"/>
              </a:prstClr>
            </a:outerShdw>
          </a:effectLst>
        </p:spPr>
      </p:pic>
      <p:grpSp>
        <p:nvGrpSpPr>
          <p:cNvPr id="25" name="Group 24">
            <a:extLst>
              <a:ext uri="{FF2B5EF4-FFF2-40B4-BE49-F238E27FC236}">
                <a16:creationId xmlns:a16="http://schemas.microsoft.com/office/drawing/2014/main" id="{E8ED76E1-6A8D-F36F-EE7A-03497E994ECA}"/>
              </a:ext>
            </a:extLst>
          </p:cNvPr>
          <p:cNvGrpSpPr/>
          <p:nvPr/>
        </p:nvGrpSpPr>
        <p:grpSpPr>
          <a:xfrm>
            <a:off x="837068" y="1986680"/>
            <a:ext cx="2538679" cy="3096346"/>
            <a:chOff x="1432454" y="2765360"/>
            <a:chExt cx="2538679" cy="3096346"/>
          </a:xfrm>
        </p:grpSpPr>
        <p:sp>
          <p:nvSpPr>
            <p:cNvPr id="34" name="TextBox 33">
              <a:extLst>
                <a:ext uri="{FF2B5EF4-FFF2-40B4-BE49-F238E27FC236}">
                  <a16:creationId xmlns:a16="http://schemas.microsoft.com/office/drawing/2014/main" id="{C627A8EE-E403-EC3C-6418-7C58B71511E8}"/>
                </a:ext>
              </a:extLst>
            </p:cNvPr>
            <p:cNvSpPr txBox="1"/>
            <p:nvPr/>
          </p:nvSpPr>
          <p:spPr>
            <a:xfrm>
              <a:off x="1905403" y="5492374"/>
              <a:ext cx="184730" cy="369332"/>
            </a:xfrm>
            <a:prstGeom prst="rect">
              <a:avLst/>
            </a:prstGeom>
            <a:noFill/>
            <a:effectLst>
              <a:outerShdw blurRad="38100" dist="25400" dir="2700000" algn="tl" rotWithShape="0">
                <a:prstClr val="black">
                  <a:alpha val="40000"/>
                </a:prstClr>
              </a:outerShdw>
            </a:effectLst>
          </p:spPr>
          <p:txBody>
            <a:bodyPr wrap="none" rtlCol="0">
              <a:spAutoFit/>
            </a:bodyPr>
            <a:lstStyle/>
            <a:p>
              <a:pPr algn="ctr"/>
              <a:endParaRPr lang="en-US" spc="-300">
                <a:solidFill>
                  <a:schemeClr val="bg1"/>
                </a:solidFill>
                <a:latin typeface="SVN-Gilroy" panose="00000500000000000000" pitchFamily="50" charset="0"/>
              </a:endParaRPr>
            </a:p>
          </p:txBody>
        </p:sp>
        <p:grpSp>
          <p:nvGrpSpPr>
            <p:cNvPr id="28" name="Group 27">
              <a:extLst>
                <a:ext uri="{FF2B5EF4-FFF2-40B4-BE49-F238E27FC236}">
                  <a16:creationId xmlns:a16="http://schemas.microsoft.com/office/drawing/2014/main" id="{F915FA9A-7BE6-E50F-2651-ECC714139E97}"/>
                </a:ext>
              </a:extLst>
            </p:cNvPr>
            <p:cNvGrpSpPr/>
            <p:nvPr/>
          </p:nvGrpSpPr>
          <p:grpSpPr>
            <a:xfrm>
              <a:off x="1432454" y="2765360"/>
              <a:ext cx="2538679" cy="2648237"/>
              <a:chOff x="7294109" y="1632626"/>
              <a:chExt cx="4170951" cy="4350951"/>
            </a:xfrm>
          </p:grpSpPr>
          <p:pic>
            <p:nvPicPr>
              <p:cNvPr id="29" name="Strock">
                <a:extLst>
                  <a:ext uri="{FF2B5EF4-FFF2-40B4-BE49-F238E27FC236}">
                    <a16:creationId xmlns:a16="http://schemas.microsoft.com/office/drawing/2014/main" id="{390BAAD9-DEAA-4885-AD61-91AE722561EF}"/>
                  </a:ext>
                </a:extLst>
              </p:cNvPr>
              <p:cNvPicPr>
                <a:picLocks noChangeAspect="1"/>
              </p:cNvPicPr>
              <p:nvPr/>
            </p:nvPicPr>
            <p:blipFill>
              <a:blip r:embed="rId18">
                <a:lum bright="70000" contrast="-70000"/>
              </a:blip>
              <a:stretch>
                <a:fillRect/>
              </a:stretch>
            </p:blipFill>
            <p:spPr>
              <a:xfrm>
                <a:off x="7294109" y="1632626"/>
                <a:ext cx="4170951" cy="4350951"/>
              </a:xfrm>
              <a:custGeom>
                <a:avLst/>
                <a:gdLst>
                  <a:gd name="connsiteX0" fmla="*/ 0 w 3678714"/>
                  <a:gd name="connsiteY0" fmla="*/ 0 h 3837069"/>
                  <a:gd name="connsiteX1" fmla="*/ 3678714 w 3678714"/>
                  <a:gd name="connsiteY1" fmla="*/ 0 h 3837069"/>
                  <a:gd name="connsiteX2" fmla="*/ 3678714 w 3678714"/>
                  <a:gd name="connsiteY2" fmla="*/ 3837069 h 3837069"/>
                  <a:gd name="connsiteX3" fmla="*/ 0 w 3678714"/>
                  <a:gd name="connsiteY3" fmla="*/ 3837069 h 3837069"/>
                </a:gdLst>
                <a:ahLst/>
                <a:cxnLst>
                  <a:cxn ang="0">
                    <a:pos x="connsiteX0" y="connsiteY0"/>
                  </a:cxn>
                  <a:cxn ang="0">
                    <a:pos x="connsiteX1" y="connsiteY1"/>
                  </a:cxn>
                  <a:cxn ang="0">
                    <a:pos x="connsiteX2" y="connsiteY2"/>
                  </a:cxn>
                  <a:cxn ang="0">
                    <a:pos x="connsiteX3" y="connsiteY3"/>
                  </a:cxn>
                </a:cxnLst>
                <a:rect l="l" t="t" r="r" b="b"/>
                <a:pathLst>
                  <a:path w="3678714" h="3837069">
                    <a:moveTo>
                      <a:pt x="0" y="0"/>
                    </a:moveTo>
                    <a:lnTo>
                      <a:pt x="3678714" y="0"/>
                    </a:lnTo>
                    <a:lnTo>
                      <a:pt x="3678714" y="3837069"/>
                    </a:lnTo>
                    <a:lnTo>
                      <a:pt x="0" y="3837069"/>
                    </a:lnTo>
                    <a:close/>
                  </a:path>
                </a:pathLst>
              </a:custGeom>
            </p:spPr>
          </p:pic>
          <p:pic>
            <p:nvPicPr>
              <p:cNvPr id="33" name="Picture">
                <a:extLst>
                  <a:ext uri="{FF2B5EF4-FFF2-40B4-BE49-F238E27FC236}">
                    <a16:creationId xmlns:a16="http://schemas.microsoft.com/office/drawing/2014/main" id="{BEEB7DC8-5631-C2DB-6BC8-3EF9876884C6}"/>
                  </a:ext>
                </a:extLst>
              </p:cNvPr>
              <p:cNvPicPr>
                <a:picLocks noChangeAspect="1"/>
              </p:cNvPicPr>
              <p:nvPr/>
            </p:nvPicPr>
            <p:blipFill>
              <a:blip r:embed="rId19">
                <a:extLst>
                  <a:ext uri="{28A0092B-C50C-407E-A947-70E740481C1C}">
                    <a14:useLocalDpi xmlns:a14="http://schemas.microsoft.com/office/drawing/2010/main" val="0"/>
                  </a:ext>
                </a:extLst>
              </a:blip>
              <a:srcRect/>
              <a:stretch/>
            </p:blipFill>
            <p:spPr>
              <a:xfrm>
                <a:off x="7364227" y="1999974"/>
                <a:ext cx="4036529" cy="3582811"/>
              </a:xfrm>
              <a:custGeom>
                <a:avLst/>
                <a:gdLst>
                  <a:gd name="connsiteX0" fmla="*/ 1252658 w 4038172"/>
                  <a:gd name="connsiteY0" fmla="*/ 0 h 3587687"/>
                  <a:gd name="connsiteX1" fmla="*/ 2785516 w 4038172"/>
                  <a:gd name="connsiteY1" fmla="*/ 0 h 3587687"/>
                  <a:gd name="connsiteX2" fmla="*/ 3191281 w 4038172"/>
                  <a:gd name="connsiteY2" fmla="*/ 234125 h 3587687"/>
                  <a:gd name="connsiteX3" fmla="*/ 3990810 w 4038172"/>
                  <a:gd name="connsiteY3" fmla="*/ 1617345 h 3587687"/>
                  <a:gd name="connsiteX4" fmla="*/ 3990810 w 4038172"/>
                  <a:gd name="connsiteY4" fmla="*/ 1970437 h 3587687"/>
                  <a:gd name="connsiteX5" fmla="*/ 3191281 w 4038172"/>
                  <a:gd name="connsiteY5" fmla="*/ 3353562 h 3587687"/>
                  <a:gd name="connsiteX6" fmla="*/ 2785516 w 4038172"/>
                  <a:gd name="connsiteY6" fmla="*/ 3587687 h 3587687"/>
                  <a:gd name="connsiteX7" fmla="*/ 1252658 w 4038172"/>
                  <a:gd name="connsiteY7" fmla="*/ 3587687 h 3587687"/>
                  <a:gd name="connsiteX8" fmla="*/ 846893 w 4038172"/>
                  <a:gd name="connsiteY8" fmla="*/ 3353562 h 3587687"/>
                  <a:gd name="connsiteX9" fmla="*/ 47364 w 4038172"/>
                  <a:gd name="connsiteY9" fmla="*/ 1970437 h 3587687"/>
                  <a:gd name="connsiteX10" fmla="*/ 47364 w 4038172"/>
                  <a:gd name="connsiteY10" fmla="*/ 1617345 h 3587687"/>
                  <a:gd name="connsiteX11" fmla="*/ 846893 w 4038172"/>
                  <a:gd name="connsiteY11" fmla="*/ 234125 h 3587687"/>
                  <a:gd name="connsiteX12" fmla="*/ 1252658 w 4038172"/>
                  <a:gd name="connsiteY12" fmla="*/ 0 h 3587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038172" h="3587687">
                    <a:moveTo>
                      <a:pt x="1252658" y="0"/>
                    </a:moveTo>
                    <a:lnTo>
                      <a:pt x="2785516" y="0"/>
                    </a:lnTo>
                    <a:cubicBezTo>
                      <a:pt x="2952870" y="0"/>
                      <a:pt x="3107556" y="89249"/>
                      <a:pt x="3191281" y="234125"/>
                    </a:cubicBezTo>
                    <a:lnTo>
                      <a:pt x="3990810" y="1617345"/>
                    </a:lnTo>
                    <a:cubicBezTo>
                      <a:pt x="4053960" y="1726597"/>
                      <a:pt x="4053960" y="1861185"/>
                      <a:pt x="3990810" y="1970437"/>
                    </a:cubicBezTo>
                    <a:lnTo>
                      <a:pt x="3191281" y="3353562"/>
                    </a:lnTo>
                    <a:cubicBezTo>
                      <a:pt x="3107556" y="3498437"/>
                      <a:pt x="2952870" y="3587687"/>
                      <a:pt x="2785516" y="3587687"/>
                    </a:cubicBezTo>
                    <a:lnTo>
                      <a:pt x="1252658" y="3587687"/>
                    </a:lnTo>
                    <a:cubicBezTo>
                      <a:pt x="1085303" y="3587687"/>
                      <a:pt x="930617" y="3498437"/>
                      <a:pt x="846893" y="3353562"/>
                    </a:cubicBezTo>
                    <a:lnTo>
                      <a:pt x="47364" y="1970437"/>
                    </a:lnTo>
                    <a:cubicBezTo>
                      <a:pt x="-15787" y="1861185"/>
                      <a:pt x="-15787" y="1726597"/>
                      <a:pt x="47364" y="1617345"/>
                    </a:cubicBezTo>
                    <a:lnTo>
                      <a:pt x="846893" y="234125"/>
                    </a:lnTo>
                    <a:cubicBezTo>
                      <a:pt x="930617" y="89249"/>
                      <a:pt x="1085303" y="0"/>
                      <a:pt x="1252658" y="0"/>
                    </a:cubicBezTo>
                    <a:close/>
                  </a:path>
                </a:pathLst>
              </a:custGeom>
            </p:spPr>
          </p:pic>
        </p:grpSp>
      </p:grpSp>
    </p:spTree>
    <p:custDataLst>
      <p:tags r:id="rId1"/>
    </p:custDataLst>
    <p:extLst>
      <p:ext uri="{BB962C8B-B14F-4D97-AF65-F5344CB8AC3E}">
        <p14:creationId xmlns:p14="http://schemas.microsoft.com/office/powerpoint/2010/main" val="18544018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and orange background&#10;&#10;Description automatically generated">
            <a:extLst>
              <a:ext uri="{FF2B5EF4-FFF2-40B4-BE49-F238E27FC236}">
                <a16:creationId xmlns:a16="http://schemas.microsoft.com/office/drawing/2014/main" id="{05465B8A-4C45-3F75-E5B0-FE52C0526977}"/>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grpSp>
        <p:nvGrpSpPr>
          <p:cNvPr id="4" name="Group 3">
            <a:extLst>
              <a:ext uri="{FF2B5EF4-FFF2-40B4-BE49-F238E27FC236}">
                <a16:creationId xmlns:a16="http://schemas.microsoft.com/office/drawing/2014/main" id="{0D0F2218-2A54-DBBA-9B70-39DD1605DD01}"/>
              </a:ext>
            </a:extLst>
          </p:cNvPr>
          <p:cNvGrpSpPr/>
          <p:nvPr/>
        </p:nvGrpSpPr>
        <p:grpSpPr>
          <a:xfrm rot="20386479">
            <a:off x="-4499032" y="7556505"/>
            <a:ext cx="4342818" cy="1692554"/>
            <a:chOff x="-941909" y="7844858"/>
            <a:chExt cx="11424039" cy="4452366"/>
          </a:xfrm>
        </p:grpSpPr>
        <p:pic>
          <p:nvPicPr>
            <p:cNvPr id="6" name="Picture 5" descr="A brown and black graphic of a bird&#10;&#10;Description automatically generated">
              <a:extLst>
                <a:ext uri="{FF2B5EF4-FFF2-40B4-BE49-F238E27FC236}">
                  <a16:creationId xmlns:a16="http://schemas.microsoft.com/office/drawing/2014/main" id="{059A17C4-B1AA-0871-7733-6B0564D75361}"/>
                </a:ext>
              </a:extLst>
            </p:cNvPr>
            <p:cNvPicPr>
              <a:picLocks noChangeAspect="1"/>
            </p:cNvPicPr>
            <p:nvPr/>
          </p:nvPicPr>
          <p:blipFill>
            <a:blip r:embed="rId4">
              <a:alphaModFix amt="0"/>
              <a:extLst>
                <a:ext uri="{28A0092B-C50C-407E-A947-70E740481C1C}">
                  <a14:useLocalDpi xmlns:a14="http://schemas.microsoft.com/office/drawing/2010/main" val="0"/>
                </a:ext>
              </a:extLst>
            </a:blip>
            <a:stretch>
              <a:fillRect/>
            </a:stretch>
          </p:blipFill>
          <p:spPr>
            <a:xfrm>
              <a:off x="3519216" y="9078391"/>
              <a:ext cx="6962914" cy="3218833"/>
            </a:xfrm>
            <a:prstGeom prst="rect">
              <a:avLst/>
            </a:prstGeom>
          </p:spPr>
        </p:pic>
        <p:pic>
          <p:nvPicPr>
            <p:cNvPr id="8" name="Picture 7" descr="A brown and black graphic of a bird&#10;&#10;Description automatically generated">
              <a:extLst>
                <a:ext uri="{FF2B5EF4-FFF2-40B4-BE49-F238E27FC236}">
                  <a16:creationId xmlns:a16="http://schemas.microsoft.com/office/drawing/2014/main" id="{59FAF06B-2782-16CF-2E72-597109ED932F}"/>
                </a:ext>
              </a:extLst>
            </p:cNvPr>
            <p:cNvPicPr>
              <a:picLocks noChangeAspect="1"/>
            </p:cNvPicPr>
            <p:nvPr/>
          </p:nvPicPr>
          <p:blipFill>
            <a:blip r:embed="rId4" cstate="hqprint">
              <a:alphaModFix amt="0"/>
              <a:extLst>
                <a:ext uri="{28A0092B-C50C-407E-A947-70E740481C1C}">
                  <a14:useLocalDpi xmlns:a14="http://schemas.microsoft.com/office/drawing/2010/main" val="0"/>
                </a:ext>
              </a:extLst>
            </a:blip>
            <a:stretch>
              <a:fillRect/>
            </a:stretch>
          </p:blipFill>
          <p:spPr>
            <a:xfrm>
              <a:off x="-941909" y="10009197"/>
              <a:ext cx="2671936" cy="1235190"/>
            </a:xfrm>
            <a:prstGeom prst="rect">
              <a:avLst/>
            </a:prstGeom>
          </p:spPr>
        </p:pic>
        <p:pic>
          <p:nvPicPr>
            <p:cNvPr id="9" name="Picture 8" descr="A brown and black graphic of a bird&#10;&#10;Description automatically generated">
              <a:extLst>
                <a:ext uri="{FF2B5EF4-FFF2-40B4-BE49-F238E27FC236}">
                  <a16:creationId xmlns:a16="http://schemas.microsoft.com/office/drawing/2014/main" id="{C270C4DD-7FC0-D6F8-C2EB-C20D6C608418}"/>
                </a:ext>
              </a:extLst>
            </p:cNvPr>
            <p:cNvPicPr>
              <a:picLocks noChangeAspect="1"/>
            </p:cNvPicPr>
            <p:nvPr/>
          </p:nvPicPr>
          <p:blipFill>
            <a:blip r:embed="rId4">
              <a:alphaModFix amt="0"/>
              <a:extLst>
                <a:ext uri="{28A0092B-C50C-407E-A947-70E740481C1C}">
                  <a14:useLocalDpi xmlns:a14="http://schemas.microsoft.com/office/drawing/2010/main" val="0"/>
                </a:ext>
              </a:extLst>
            </a:blip>
            <a:stretch>
              <a:fillRect/>
            </a:stretch>
          </p:blipFill>
          <p:spPr>
            <a:xfrm>
              <a:off x="1928166" y="7844858"/>
              <a:ext cx="3883073" cy="1795076"/>
            </a:xfrm>
            <a:prstGeom prst="rect">
              <a:avLst/>
            </a:prstGeom>
          </p:spPr>
        </p:pic>
        <p:pic>
          <p:nvPicPr>
            <p:cNvPr id="10" name="Picture 9" descr="A brown and black graphic of a bird&#10;&#10;Description automatically generated">
              <a:extLst>
                <a:ext uri="{FF2B5EF4-FFF2-40B4-BE49-F238E27FC236}">
                  <a16:creationId xmlns:a16="http://schemas.microsoft.com/office/drawing/2014/main" id="{C58C318C-A227-41C2-6EAE-08465DBD5678}"/>
                </a:ext>
              </a:extLst>
            </p:cNvPr>
            <p:cNvPicPr>
              <a:picLocks noChangeAspect="1"/>
            </p:cNvPicPr>
            <p:nvPr/>
          </p:nvPicPr>
          <p:blipFill>
            <a:blip r:embed="rId5" cstate="hqprint">
              <a:alphaModFix amt="0"/>
              <a:extLst>
                <a:ext uri="{28A0092B-C50C-407E-A947-70E740481C1C}">
                  <a14:useLocalDpi xmlns:a14="http://schemas.microsoft.com/office/drawing/2010/main" val="0"/>
                </a:ext>
              </a:extLst>
            </a:blip>
            <a:stretch>
              <a:fillRect/>
            </a:stretch>
          </p:blipFill>
          <p:spPr>
            <a:xfrm>
              <a:off x="1491387" y="11196984"/>
              <a:ext cx="1676144" cy="774852"/>
            </a:xfrm>
            <a:prstGeom prst="rect">
              <a:avLst/>
            </a:prstGeom>
          </p:spPr>
        </p:pic>
      </p:grpSp>
      <p:pic>
        <p:nvPicPr>
          <p:cNvPr id="13" name="Cờ Đảng" descr="A red and black background&#10;&#10;Description automatically generated">
            <a:extLst>
              <a:ext uri="{FF2B5EF4-FFF2-40B4-BE49-F238E27FC236}">
                <a16:creationId xmlns:a16="http://schemas.microsoft.com/office/drawing/2014/main" id="{AA616C26-E555-AAB5-0A7E-2A3A0C1CF519}"/>
              </a:ext>
            </a:extLst>
          </p:cNvPr>
          <p:cNvPicPr>
            <a:picLocks noChangeAspect="1"/>
          </p:cNvPicPr>
          <p:nvPr/>
        </p:nvPicPr>
        <p:blipFill rotWithShape="1">
          <a:blip r:embed="rId6">
            <a:alphaModFix amt="0"/>
            <a:extLst>
              <a:ext uri="{28A0092B-C50C-407E-A947-70E740481C1C}">
                <a14:useLocalDpi xmlns:a14="http://schemas.microsoft.com/office/drawing/2010/main" val="0"/>
              </a:ext>
            </a:extLst>
          </a:blip>
          <a:srcRect b="4250"/>
          <a:stretch/>
        </p:blipFill>
        <p:spPr>
          <a:xfrm>
            <a:off x="-7833570" y="1009620"/>
            <a:ext cx="11037884" cy="8373196"/>
          </a:xfrm>
          <a:prstGeom prst="rect">
            <a:avLst/>
          </a:prstGeom>
        </p:spPr>
      </p:pic>
      <p:pic>
        <p:nvPicPr>
          <p:cNvPr id="3" name="Picture 2" descr="A white and orange striped surface&#10;&#10;Description automatically generated">
            <a:extLst>
              <a:ext uri="{FF2B5EF4-FFF2-40B4-BE49-F238E27FC236}">
                <a16:creationId xmlns:a16="http://schemas.microsoft.com/office/drawing/2014/main" id="{CADE8DC9-4906-5C47-370C-071A6546123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99" y="0"/>
            <a:ext cx="12184602" cy="6858000"/>
          </a:xfrm>
          <a:prstGeom prst="rect">
            <a:avLst/>
          </a:prstGeom>
        </p:spPr>
      </p:pic>
      <p:pic>
        <p:nvPicPr>
          <p:cNvPr id="24" name="Picture 23" descr="A circular pattern with animals and symbols&#10;&#10;Description automatically generated">
            <a:extLst>
              <a:ext uri="{FF2B5EF4-FFF2-40B4-BE49-F238E27FC236}">
                <a16:creationId xmlns:a16="http://schemas.microsoft.com/office/drawing/2014/main" id="{64A45422-4132-5F2C-5740-B9971ABD9BDE}"/>
              </a:ext>
            </a:extLst>
          </p:cNvPr>
          <p:cNvPicPr>
            <a:picLocks noChangeAspect="1"/>
          </p:cNvPicPr>
          <p:nvPr/>
        </p:nvPicPr>
        <p:blipFill rotWithShape="1">
          <a:blip r:embed="rId8">
            <a:extLst>
              <a:ext uri="{28A0092B-C50C-407E-A947-70E740481C1C}">
                <a14:useLocalDpi xmlns:a14="http://schemas.microsoft.com/office/drawing/2010/main" val="0"/>
              </a:ext>
            </a:extLst>
          </a:blip>
          <a:srcRect t="68601" r="6184"/>
          <a:stretch/>
        </p:blipFill>
        <p:spPr>
          <a:xfrm>
            <a:off x="3170394" y="0"/>
            <a:ext cx="9014208" cy="3026973"/>
          </a:xfrm>
          <a:prstGeom prst="rect">
            <a:avLst/>
          </a:prstGeom>
        </p:spPr>
      </p:pic>
      <p:pic>
        <p:nvPicPr>
          <p:cNvPr id="5" name="Picture 4" descr="A red flag with a yellow star&#10;&#10;Description automatically generated">
            <a:extLst>
              <a:ext uri="{FF2B5EF4-FFF2-40B4-BE49-F238E27FC236}">
                <a16:creationId xmlns:a16="http://schemas.microsoft.com/office/drawing/2014/main" id="{286B925D-3C8F-4ECB-36E1-8BD5F1D0E8C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6504" y="0"/>
            <a:ext cx="4972050" cy="6858000"/>
          </a:xfrm>
          <a:prstGeom prst="rect">
            <a:avLst/>
          </a:prstGeom>
          <a:effectLst>
            <a:outerShdw blurRad="50800" dist="38100" dir="2700000" algn="tl" rotWithShape="0">
              <a:prstClr val="black">
                <a:alpha val="40000"/>
              </a:prstClr>
            </a:outerShdw>
          </a:effectLst>
        </p:spPr>
      </p:pic>
      <p:pic>
        <p:nvPicPr>
          <p:cNvPr id="7" name="Picture 6" descr="A group of people with guns&#10;&#10;Description automatically generated">
            <a:extLst>
              <a:ext uri="{FF2B5EF4-FFF2-40B4-BE49-F238E27FC236}">
                <a16:creationId xmlns:a16="http://schemas.microsoft.com/office/drawing/2014/main" id="{BAA3C9C7-1888-22C7-AB3E-075233FC949B}"/>
              </a:ext>
            </a:extLst>
          </p:cNvPr>
          <p:cNvPicPr>
            <a:picLocks noChangeAspect="1"/>
          </p:cNvPicPr>
          <p:nvPr/>
        </p:nvPicPr>
        <p:blipFill>
          <a:blip r:embed="rId10" cstate="hqprint">
            <a:extLst>
              <a:ext uri="{28A0092B-C50C-407E-A947-70E740481C1C}">
                <a14:useLocalDpi xmlns:a14="http://schemas.microsoft.com/office/drawing/2010/main" val="0"/>
              </a:ext>
            </a:extLst>
          </a:blip>
          <a:stretch>
            <a:fillRect/>
          </a:stretch>
        </p:blipFill>
        <p:spPr>
          <a:xfrm>
            <a:off x="-29028" y="2658876"/>
            <a:ext cx="3962400" cy="3821600"/>
          </a:xfrm>
          <a:prstGeom prst="rect">
            <a:avLst/>
          </a:prstGeom>
          <a:effectLst>
            <a:outerShdw blurRad="38100" dist="25400" dir="2700000" algn="tl" rotWithShape="0">
              <a:prstClr val="black">
                <a:alpha val="40000"/>
              </a:prstClr>
            </a:outerShdw>
          </a:effectLst>
        </p:spPr>
      </p:pic>
      <p:pic>
        <p:nvPicPr>
          <p:cNvPr id="19" name="Picture 18" descr="A black and white image of a city&#10;&#10;Description automatically generated">
            <a:extLst>
              <a:ext uri="{FF2B5EF4-FFF2-40B4-BE49-F238E27FC236}">
                <a16:creationId xmlns:a16="http://schemas.microsoft.com/office/drawing/2014/main" id="{23444AF0-E2A7-CC40-7D00-5251E967A620}"/>
              </a:ext>
            </a:extLst>
          </p:cNvPr>
          <p:cNvPicPr>
            <a:picLocks noChangeAspect="1"/>
          </p:cNvPicPr>
          <p:nvPr/>
        </p:nvPicPr>
        <p:blipFill>
          <a:blip r:embed="rId11">
            <a:alphaModFix/>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2797200" y="4798867"/>
            <a:ext cx="9228027" cy="2241700"/>
          </a:xfrm>
          <a:prstGeom prst="rect">
            <a:avLst/>
          </a:prstGeom>
        </p:spPr>
      </p:pic>
      <p:pic>
        <p:nvPicPr>
          <p:cNvPr id="11" name="Picture 10" descr="A red fabric in the air&#10;&#10;Description automatically generated">
            <a:extLst>
              <a:ext uri="{FF2B5EF4-FFF2-40B4-BE49-F238E27FC236}">
                <a16:creationId xmlns:a16="http://schemas.microsoft.com/office/drawing/2014/main" id="{AE70BDFF-E0D9-CB1C-2EEB-A180A5B147FB}"/>
              </a:ext>
            </a:extLst>
          </p:cNvPr>
          <p:cNvPicPr>
            <a:picLocks noChangeAspect="1"/>
          </p:cNvPicPr>
          <p:nvPr/>
        </p:nvPicPr>
        <p:blipFill rotWithShape="1">
          <a:blip r:embed="rId12">
            <a:extLst>
              <a:ext uri="{28A0092B-C50C-407E-A947-70E740481C1C}">
                <a14:useLocalDpi xmlns:a14="http://schemas.microsoft.com/office/drawing/2010/main" val="0"/>
              </a:ext>
            </a:extLst>
          </a:blip>
          <a:srcRect l="15096" t="32500" b="43467"/>
          <a:stretch/>
        </p:blipFill>
        <p:spPr>
          <a:xfrm>
            <a:off x="0" y="5581651"/>
            <a:ext cx="5236317" cy="1276350"/>
          </a:xfrm>
          <a:prstGeom prst="rect">
            <a:avLst/>
          </a:prstGeom>
          <a:effectLst>
            <a:outerShdw blurRad="50800" dist="38100" dir="13500000" algn="br" rotWithShape="0">
              <a:prstClr val="black">
                <a:alpha val="40000"/>
              </a:prstClr>
            </a:outerShdw>
          </a:effectLst>
        </p:spPr>
      </p:pic>
      <p:grpSp>
        <p:nvGrpSpPr>
          <p:cNvPr id="18" name="Group 17">
            <a:extLst>
              <a:ext uri="{FF2B5EF4-FFF2-40B4-BE49-F238E27FC236}">
                <a16:creationId xmlns:a16="http://schemas.microsoft.com/office/drawing/2014/main" id="{56889520-70FD-06E6-DC17-F0DD16A5298A}"/>
              </a:ext>
            </a:extLst>
          </p:cNvPr>
          <p:cNvGrpSpPr/>
          <p:nvPr/>
        </p:nvGrpSpPr>
        <p:grpSpPr>
          <a:xfrm>
            <a:off x="9348162" y="288387"/>
            <a:ext cx="2193547" cy="878057"/>
            <a:chOff x="685800" y="558431"/>
            <a:chExt cx="2193547" cy="878057"/>
          </a:xfrm>
        </p:grpSpPr>
        <p:grpSp>
          <p:nvGrpSpPr>
            <p:cNvPr id="21" name="Group 20">
              <a:extLst>
                <a:ext uri="{FF2B5EF4-FFF2-40B4-BE49-F238E27FC236}">
                  <a16:creationId xmlns:a16="http://schemas.microsoft.com/office/drawing/2014/main" id="{042A9F71-810D-69C2-2F9A-0FE1A5354C40}"/>
                </a:ext>
              </a:extLst>
            </p:cNvPr>
            <p:cNvGrpSpPr/>
            <p:nvPr/>
          </p:nvGrpSpPr>
          <p:grpSpPr>
            <a:xfrm>
              <a:off x="685800" y="558431"/>
              <a:ext cx="2193547" cy="878057"/>
              <a:chOff x="4762196" y="2546149"/>
              <a:chExt cx="4411048" cy="1765702"/>
            </a:xfrm>
          </p:grpSpPr>
          <p:pic>
            <p:nvPicPr>
              <p:cNvPr id="27" name="Picture 26" descr="A red flag with a yellow symbol&#10;&#10;Description automatically generated">
                <a:extLst>
                  <a:ext uri="{FF2B5EF4-FFF2-40B4-BE49-F238E27FC236}">
                    <a16:creationId xmlns:a16="http://schemas.microsoft.com/office/drawing/2014/main" id="{B5331659-64ED-7718-3172-4B95CC78F888}"/>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762196" y="2552500"/>
                <a:ext cx="2667608" cy="1752999"/>
              </a:xfrm>
              <a:prstGeom prst="rect">
                <a:avLst/>
              </a:prstGeom>
            </p:spPr>
          </p:pic>
          <p:pic>
            <p:nvPicPr>
              <p:cNvPr id="28" name="Picture 27" descr="A red flag with a yellow star&#10;&#10;Description automatically generated">
                <a:extLst>
                  <a:ext uri="{FF2B5EF4-FFF2-40B4-BE49-F238E27FC236}">
                    <a16:creationId xmlns:a16="http://schemas.microsoft.com/office/drawing/2014/main" id="{6D10F30E-E4CE-D820-1886-A4FDE0C1BAC5}"/>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505636" y="2546149"/>
                <a:ext cx="2667608" cy="1765702"/>
              </a:xfrm>
              <a:prstGeom prst="rect">
                <a:avLst/>
              </a:prstGeom>
            </p:spPr>
          </p:pic>
        </p:grpSp>
        <p:grpSp>
          <p:nvGrpSpPr>
            <p:cNvPr id="22" name="Group 21">
              <a:extLst>
                <a:ext uri="{FF2B5EF4-FFF2-40B4-BE49-F238E27FC236}">
                  <a16:creationId xmlns:a16="http://schemas.microsoft.com/office/drawing/2014/main" id="{07EC3F7A-5E27-5553-F465-2B9485D65F5A}"/>
                </a:ext>
              </a:extLst>
            </p:cNvPr>
            <p:cNvGrpSpPr/>
            <p:nvPr/>
          </p:nvGrpSpPr>
          <p:grpSpPr>
            <a:xfrm>
              <a:off x="685800" y="558431"/>
              <a:ext cx="2193547" cy="878057"/>
              <a:chOff x="4762196" y="2546149"/>
              <a:chExt cx="4411048" cy="1765702"/>
            </a:xfrm>
          </p:grpSpPr>
          <p:pic>
            <p:nvPicPr>
              <p:cNvPr id="25" name="Picture 24" descr="A red flag with a yellow symbol&#10;&#10;Description automatically generated">
                <a:extLst>
                  <a:ext uri="{FF2B5EF4-FFF2-40B4-BE49-F238E27FC236}">
                    <a16:creationId xmlns:a16="http://schemas.microsoft.com/office/drawing/2014/main" id="{5102BB63-D425-EE87-1E2A-918CB03C647A}"/>
                  </a:ext>
                </a:extLst>
              </p:cNvPr>
              <p:cNvPicPr>
                <a:picLocks noChangeAspect="1"/>
              </p:cNvPicPr>
              <p:nvPr/>
            </p:nvPicPr>
            <p:blipFill>
              <a:blip r:embed="rId13">
                <a:alphaModFix amt="0"/>
                <a:extLst>
                  <a:ext uri="{28A0092B-C50C-407E-A947-70E740481C1C}">
                    <a14:useLocalDpi xmlns:a14="http://schemas.microsoft.com/office/drawing/2010/main" val="0"/>
                  </a:ext>
                </a:extLst>
              </a:blip>
              <a:stretch>
                <a:fillRect/>
              </a:stretch>
            </p:blipFill>
            <p:spPr>
              <a:xfrm>
                <a:off x="4762196" y="2552499"/>
                <a:ext cx="2667608" cy="1752999"/>
              </a:xfrm>
              <a:prstGeom prst="rect">
                <a:avLst/>
              </a:prstGeom>
            </p:spPr>
          </p:pic>
          <p:pic>
            <p:nvPicPr>
              <p:cNvPr id="26" name="Picture 25" descr="A red flag with a yellow star&#10;&#10;Description automatically generated">
                <a:extLst>
                  <a:ext uri="{FF2B5EF4-FFF2-40B4-BE49-F238E27FC236}">
                    <a16:creationId xmlns:a16="http://schemas.microsoft.com/office/drawing/2014/main" id="{50864D1D-8E76-4D49-E286-9F468BFEB578}"/>
                  </a:ext>
                </a:extLst>
              </p:cNvPr>
              <p:cNvPicPr>
                <a:picLocks noChangeAspect="1"/>
              </p:cNvPicPr>
              <p:nvPr/>
            </p:nvPicPr>
            <p:blipFill>
              <a:blip r:embed="rId14">
                <a:alphaModFix amt="0"/>
                <a:extLst>
                  <a:ext uri="{28A0092B-C50C-407E-A947-70E740481C1C}">
                    <a14:useLocalDpi xmlns:a14="http://schemas.microsoft.com/office/drawing/2010/main" val="0"/>
                  </a:ext>
                </a:extLst>
              </a:blip>
              <a:stretch>
                <a:fillRect/>
              </a:stretch>
            </p:blipFill>
            <p:spPr>
              <a:xfrm>
                <a:off x="6505636" y="2546149"/>
                <a:ext cx="2667608" cy="1765702"/>
              </a:xfrm>
              <a:prstGeom prst="rect">
                <a:avLst/>
              </a:prstGeom>
            </p:spPr>
          </p:pic>
        </p:grpSp>
      </p:grpSp>
      <p:sp>
        <p:nvSpPr>
          <p:cNvPr id="20" name="TextBox 19">
            <a:extLst>
              <a:ext uri="{FF2B5EF4-FFF2-40B4-BE49-F238E27FC236}">
                <a16:creationId xmlns:a16="http://schemas.microsoft.com/office/drawing/2014/main" id="{89796B06-D7B1-EE77-8A3F-CD581B199A9A}"/>
              </a:ext>
            </a:extLst>
          </p:cNvPr>
          <p:cNvSpPr txBox="1"/>
          <p:nvPr/>
        </p:nvSpPr>
        <p:spPr>
          <a:xfrm>
            <a:off x="5039596" y="2908088"/>
            <a:ext cx="5275803" cy="938596"/>
          </a:xfrm>
          <a:prstGeom prst="rect">
            <a:avLst/>
          </a:prstGeom>
          <a:noFill/>
          <a:effectLst>
            <a:outerShdw blurRad="25400" dist="12700" dir="2700000" algn="tl" rotWithShape="0">
              <a:prstClr val="black">
                <a:alpha val="40000"/>
              </a:prstClr>
            </a:outerShdw>
          </a:effectLst>
        </p:spPr>
        <p:txBody>
          <a:bodyPr wrap="none" lIns="91440" tIns="45720" rIns="91440" bIns="57600" rtlCol="0">
            <a:spAutoFit/>
          </a:bodyPr>
          <a:lstStyle/>
          <a:p>
            <a:pPr algn="ctr">
              <a:lnSpc>
                <a:spcPct val="82143"/>
              </a:lnSpc>
            </a:pPr>
            <a:r>
              <a:rPr lang="en-US" sz="6500"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THAM </a:t>
            </a:r>
            <a:r>
              <a:rPr lang="en-US" sz="6500"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LUẬN</a:t>
            </a:r>
            <a:endParaRPr lang="en-US" sz="6500"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endParaRPr>
          </a:p>
        </p:txBody>
      </p:sp>
      <p:pic>
        <p:nvPicPr>
          <p:cNvPr id="23" name="Picture 22" descr="A group of white birds in the sky&#10;&#10;Description automatically generated">
            <a:extLst>
              <a:ext uri="{FF2B5EF4-FFF2-40B4-BE49-F238E27FC236}">
                <a16:creationId xmlns:a16="http://schemas.microsoft.com/office/drawing/2014/main" id="{E01FEB91-0789-4BFC-39B2-23F3684AC4D4}"/>
              </a:ext>
            </a:extLst>
          </p:cNvPr>
          <p:cNvPicPr>
            <a:picLocks noChangeAspect="1"/>
          </p:cNvPicPr>
          <p:nvPr/>
        </p:nvPicPr>
        <p:blipFill>
          <a:blip r:embed="rId15">
            <a:biLevel thresh="25000"/>
            <a:extLst>
              <a:ext uri="{28A0092B-C50C-407E-A947-70E740481C1C}">
                <a14:useLocalDpi xmlns:a14="http://schemas.microsoft.com/office/drawing/2010/main" val="0"/>
              </a:ext>
            </a:extLst>
          </a:blip>
          <a:stretch>
            <a:fillRect/>
          </a:stretch>
        </p:blipFill>
        <p:spPr>
          <a:xfrm flipH="1">
            <a:off x="2320462" y="1521549"/>
            <a:ext cx="4103548" cy="1868815"/>
          </a:xfrm>
          <a:prstGeom prst="rect">
            <a:avLst/>
          </a:prstGeom>
          <a:effectLst>
            <a:outerShdw blurRad="38100" dist="25400" dir="13500000" algn="br" rotWithShape="0">
              <a:prstClr val="black">
                <a:alpha val="13000"/>
              </a:prstClr>
            </a:outerShdw>
          </a:effectLst>
        </p:spPr>
      </p:pic>
      <p:sp>
        <p:nvSpPr>
          <p:cNvPr id="12" name="Text">
            <a:extLst>
              <a:ext uri="{FF2B5EF4-FFF2-40B4-BE49-F238E27FC236}">
                <a16:creationId xmlns:a16="http://schemas.microsoft.com/office/drawing/2014/main" id="{DCE61B89-436E-E505-8175-B9419BD4C683}"/>
              </a:ext>
            </a:extLst>
          </p:cNvPr>
          <p:cNvSpPr txBox="1"/>
          <p:nvPr/>
        </p:nvSpPr>
        <p:spPr>
          <a:xfrm>
            <a:off x="8848824" y="1265100"/>
            <a:ext cx="3114956" cy="323165"/>
          </a:xfrm>
          <a:prstGeom prst="rect">
            <a:avLst/>
          </a:prstGeom>
          <a:noFill/>
          <a:effectLst>
            <a:outerShdw blurRad="12700" dist="12700" dir="2700000" algn="tl" rotWithShape="0">
              <a:prstClr val="black">
                <a:alpha val="40000"/>
              </a:prstClr>
            </a:outerShdw>
          </a:effectLst>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500" spc="94" noProof="0">
                <a:solidFill>
                  <a:srgbClr val="EB1C24"/>
                </a:solidFill>
                <a:latin typeface="SVN-Gilroy XBold" panose="00000900000000000000" pitchFamily="50" charset="0"/>
                <a:ea typeface="MiSans Heavy" panose="00000A00000000000000" charset="-122"/>
                <a:cs typeface="MiSans Medium" panose="00000600000000000000" charset="-122"/>
              </a:rPr>
              <a:t>ĐẢNG BỘ BỆNH VIỆN SẢN NHI</a:t>
            </a:r>
            <a:endParaRPr kumimoji="0" lang="zh-CN" altLang="en-US" sz="1500" i="0" u="none" strike="noStrike" kern="1200" cap="none" spc="94" normalizeH="0" baseline="0" noProof="0">
              <a:ln>
                <a:noFill/>
              </a:ln>
              <a:solidFill>
                <a:srgbClr val="EB1C24"/>
              </a:solidFill>
              <a:uLnTx/>
              <a:uFillTx/>
              <a:latin typeface="SVN-Gilroy XBold" panose="00000900000000000000" pitchFamily="50" charset="0"/>
              <a:ea typeface="MiSans Heavy" panose="00000A00000000000000" charset="-122"/>
              <a:cs typeface="MiSans Medium" panose="00000600000000000000" charset="-122"/>
            </a:endParaRPr>
          </a:p>
        </p:txBody>
      </p:sp>
    </p:spTree>
    <p:custDataLst>
      <p:tags r:id="rId1"/>
    </p:custDataLst>
    <p:extLst>
      <p:ext uri="{BB962C8B-B14F-4D97-AF65-F5344CB8AC3E}">
        <p14:creationId xmlns:p14="http://schemas.microsoft.com/office/powerpoint/2010/main" val="17267205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617B4D-56BD-0FB6-BCCE-3A3D8D359852}"/>
            </a:ext>
          </a:extLst>
        </p:cNvPr>
        <p:cNvGrpSpPr/>
        <p:nvPr/>
      </p:nvGrpSpPr>
      <p:grpSpPr>
        <a:xfrm>
          <a:off x="0" y="0"/>
          <a:ext cx="0" cy="0"/>
          <a:chOff x="0" y="0"/>
          <a:chExt cx="0" cy="0"/>
        </a:xfrm>
      </p:grpSpPr>
      <p:pic>
        <p:nvPicPr>
          <p:cNvPr id="12" name="Picture 11" descr="A white and orange striped surface&#10;&#10;Description automatically generated">
            <a:extLst>
              <a:ext uri="{FF2B5EF4-FFF2-40B4-BE49-F238E27FC236}">
                <a16:creationId xmlns:a16="http://schemas.microsoft.com/office/drawing/2014/main" id="{C5CCC93A-1417-058B-8A78-87092C0158F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98" y="0"/>
            <a:ext cx="12184602" cy="6858000"/>
          </a:xfrm>
          <a:prstGeom prst="rect">
            <a:avLst/>
          </a:prstGeom>
        </p:spPr>
      </p:pic>
      <p:pic>
        <p:nvPicPr>
          <p:cNvPr id="6" name="Picture 5" descr="A red flag with a yellow star&#10;&#10;Description automatically generated">
            <a:extLst>
              <a:ext uri="{FF2B5EF4-FFF2-40B4-BE49-F238E27FC236}">
                <a16:creationId xmlns:a16="http://schemas.microsoft.com/office/drawing/2014/main" id="{69E02A0D-9619-456D-F461-00108E45FEC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88083" y="0"/>
            <a:ext cx="4972050" cy="6858000"/>
          </a:xfrm>
          <a:prstGeom prst="rect">
            <a:avLst/>
          </a:prstGeom>
          <a:effectLst>
            <a:outerShdw blurRad="50800" dist="38100" dir="2700000" algn="tl" rotWithShape="0">
              <a:prstClr val="black">
                <a:alpha val="40000"/>
              </a:prstClr>
            </a:outerShdw>
          </a:effectLst>
        </p:spPr>
      </p:pic>
      <p:pic>
        <p:nvPicPr>
          <p:cNvPr id="7" name="Picture 6" descr="A group of people with guns&#10;&#10;Description automatically generated">
            <a:extLst>
              <a:ext uri="{FF2B5EF4-FFF2-40B4-BE49-F238E27FC236}">
                <a16:creationId xmlns:a16="http://schemas.microsoft.com/office/drawing/2014/main" id="{8B18F080-65E0-5BFF-E9BF-FAA69CF598DA}"/>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1118141" y="6456408"/>
            <a:ext cx="762358" cy="735268"/>
          </a:xfrm>
          <a:prstGeom prst="rect">
            <a:avLst/>
          </a:prstGeom>
          <a:effectLst>
            <a:outerShdw blurRad="38100" dist="25400" dir="2700000" algn="tl" rotWithShape="0">
              <a:prstClr val="black">
                <a:alpha val="40000"/>
              </a:prstClr>
            </a:outerShdw>
          </a:effectLst>
        </p:spPr>
      </p:pic>
      <p:pic>
        <p:nvPicPr>
          <p:cNvPr id="8" name="Picture 7" descr="A black and white image of a city&#10;&#10;Description automatically generated">
            <a:extLst>
              <a:ext uri="{FF2B5EF4-FFF2-40B4-BE49-F238E27FC236}">
                <a16:creationId xmlns:a16="http://schemas.microsoft.com/office/drawing/2014/main" id="{B88EAF02-4CFD-8D7B-607E-41AE24EF2EA8}"/>
              </a:ext>
            </a:extLst>
          </p:cNvPr>
          <p:cNvPicPr>
            <a:picLocks noChangeAspect="1"/>
          </p:cNvPicPr>
          <p:nvPr/>
        </p:nvPicPr>
        <p:blipFill>
          <a:blip r:embed="rId7">
            <a:alphaModFix/>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2797200" y="7124576"/>
            <a:ext cx="9228027" cy="2241700"/>
          </a:xfrm>
          <a:prstGeom prst="rect">
            <a:avLst/>
          </a:prstGeom>
        </p:spPr>
      </p:pic>
      <p:pic>
        <p:nvPicPr>
          <p:cNvPr id="10" name="Picture 9" descr="A red fabric in the air&#10;&#10;Description automatically generated">
            <a:extLst>
              <a:ext uri="{FF2B5EF4-FFF2-40B4-BE49-F238E27FC236}">
                <a16:creationId xmlns:a16="http://schemas.microsoft.com/office/drawing/2014/main" id="{FA53DD42-6FAF-EB41-E4C6-73A86500DB6A}"/>
              </a:ext>
            </a:extLst>
          </p:cNvPr>
          <p:cNvPicPr>
            <a:picLocks noChangeAspect="1"/>
          </p:cNvPicPr>
          <p:nvPr/>
        </p:nvPicPr>
        <p:blipFill rotWithShape="1">
          <a:blip r:embed="rId8" cstate="hqprint">
            <a:extLst>
              <a:ext uri="{28A0092B-C50C-407E-A947-70E740481C1C}">
                <a14:useLocalDpi xmlns:a14="http://schemas.microsoft.com/office/drawing/2010/main" val="0"/>
              </a:ext>
            </a:extLst>
          </a:blip>
          <a:srcRect l="15096" t="32500" b="43467"/>
          <a:stretch/>
        </p:blipFill>
        <p:spPr>
          <a:xfrm>
            <a:off x="-1089113" y="7001792"/>
            <a:ext cx="1007457" cy="245567"/>
          </a:xfrm>
          <a:prstGeom prst="rect">
            <a:avLst/>
          </a:prstGeom>
          <a:effectLst>
            <a:outerShdw blurRad="50800" dist="38100" dir="13500000" algn="br" rotWithShape="0">
              <a:prstClr val="black">
                <a:alpha val="40000"/>
              </a:prstClr>
            </a:outerShdw>
          </a:effectLst>
        </p:spPr>
      </p:pic>
      <p:pic>
        <p:nvPicPr>
          <p:cNvPr id="13" name="Picture 12" descr="A red fabric in the air&#10;&#10;Description automatically generated">
            <a:extLst>
              <a:ext uri="{FF2B5EF4-FFF2-40B4-BE49-F238E27FC236}">
                <a16:creationId xmlns:a16="http://schemas.microsoft.com/office/drawing/2014/main" id="{54C8EE4E-61DD-2EC8-E004-B2633D530AFF}"/>
              </a:ext>
            </a:extLst>
          </p:cNvPr>
          <p:cNvPicPr>
            <a:picLocks noChangeAspect="1"/>
          </p:cNvPicPr>
          <p:nvPr/>
        </p:nvPicPr>
        <p:blipFill rotWithShape="1">
          <a:blip r:embed="rId8" cstate="hqprint">
            <a:extLst>
              <a:ext uri="{28A0092B-C50C-407E-A947-70E740481C1C}">
                <a14:useLocalDpi xmlns:a14="http://schemas.microsoft.com/office/drawing/2010/main" val="0"/>
              </a:ext>
            </a:extLst>
          </a:blip>
          <a:srcRect l="15096" t="32500" b="43467"/>
          <a:stretch/>
        </p:blipFill>
        <p:spPr>
          <a:xfrm>
            <a:off x="-1118141" y="7001792"/>
            <a:ext cx="1007457" cy="245567"/>
          </a:xfrm>
          <a:prstGeom prst="rect">
            <a:avLst/>
          </a:prstGeom>
          <a:effectLst>
            <a:outerShdw blurRad="50800" dist="38100" dir="13500000" algn="br" rotWithShape="0">
              <a:prstClr val="black">
                <a:alpha val="40000"/>
              </a:prstClr>
            </a:outerShdw>
          </a:effectLst>
        </p:spPr>
      </p:pic>
      <p:pic>
        <p:nvPicPr>
          <p:cNvPr id="11" name="Picture 10" descr="A group of white birds in the sky&#10;&#10;Description automatically generated">
            <a:extLst>
              <a:ext uri="{FF2B5EF4-FFF2-40B4-BE49-F238E27FC236}">
                <a16:creationId xmlns:a16="http://schemas.microsoft.com/office/drawing/2014/main" id="{732F18EF-F658-9F41-CFD6-0BE0B8BE086F}"/>
              </a:ext>
            </a:extLst>
          </p:cNvPr>
          <p:cNvPicPr>
            <a:picLocks noChangeAspect="1"/>
          </p:cNvPicPr>
          <p:nvPr/>
        </p:nvPicPr>
        <p:blipFill>
          <a:blip r:embed="rId9" cstate="hqprint">
            <a:biLevel thresh="25000"/>
            <a:extLst>
              <a:ext uri="{28A0092B-C50C-407E-A947-70E740481C1C}">
                <a14:useLocalDpi xmlns:a14="http://schemas.microsoft.com/office/drawing/2010/main" val="0"/>
              </a:ext>
            </a:extLst>
          </a:blip>
          <a:stretch>
            <a:fillRect/>
          </a:stretch>
        </p:blipFill>
        <p:spPr>
          <a:xfrm flipH="1">
            <a:off x="-1003428" y="6824042"/>
            <a:ext cx="418043" cy="190383"/>
          </a:xfrm>
          <a:prstGeom prst="rect">
            <a:avLst/>
          </a:prstGeom>
          <a:effectLst>
            <a:outerShdw blurRad="38100" dist="25400" dir="13500000" algn="br" rotWithShape="0">
              <a:prstClr val="black">
                <a:alpha val="13000"/>
              </a:prstClr>
            </a:outerShdw>
          </a:effectLst>
        </p:spPr>
      </p:pic>
      <p:pic>
        <p:nvPicPr>
          <p:cNvPr id="9" name="Picture 8" descr="A red background with a circular pattern&#10;&#10;Description automatically generated">
            <a:extLst>
              <a:ext uri="{FF2B5EF4-FFF2-40B4-BE49-F238E27FC236}">
                <a16:creationId xmlns:a16="http://schemas.microsoft.com/office/drawing/2014/main" id="{47CB1FC9-A215-BB90-DE28-8314D70AAAE4}"/>
              </a:ext>
            </a:extLst>
          </p:cNvPr>
          <p:cNvPicPr>
            <a:picLocks noChangeAspect="1"/>
          </p:cNvPicPr>
          <p:nvPr/>
        </p:nvPicPr>
        <p:blipFill rotWithShape="1">
          <a:blip r:embed="rId10">
            <a:extLst>
              <a:ext uri="{28A0092B-C50C-407E-A947-70E740481C1C}">
                <a14:useLocalDpi xmlns:a14="http://schemas.microsoft.com/office/drawing/2010/main" val="0"/>
              </a:ext>
            </a:extLst>
          </a:blip>
          <a:srcRect t="20" b="20"/>
          <a:stretch/>
        </p:blipFill>
        <p:spPr>
          <a:xfrm>
            <a:off x="0" y="0"/>
            <a:ext cx="12192000" cy="6858000"/>
          </a:xfrm>
          <a:prstGeom prst="rect">
            <a:avLst/>
          </a:prstGeom>
        </p:spPr>
      </p:pic>
      <p:pic>
        <p:nvPicPr>
          <p:cNvPr id="42" name="Picture 41" descr="A group of people in a conference room&#10;&#10;Description automatically generated">
            <a:extLst>
              <a:ext uri="{FF2B5EF4-FFF2-40B4-BE49-F238E27FC236}">
                <a16:creationId xmlns:a16="http://schemas.microsoft.com/office/drawing/2014/main" id="{03DE0C86-9144-FD98-146F-CE77DD974364}"/>
              </a:ext>
            </a:extLst>
          </p:cNvPr>
          <p:cNvPicPr>
            <a:picLocks noChangeAspect="1"/>
          </p:cNvPicPr>
          <p:nvPr/>
        </p:nvPicPr>
        <p:blipFill>
          <a:blip r:embed="rId11">
            <a:alphaModFix/>
            <a:extLst>
              <a:ext uri="{BEBA8EAE-BF5A-486C-A8C5-ECC9F3942E4B}">
                <a14:imgProps xmlns:a14="http://schemas.microsoft.com/office/drawing/2010/main">
                  <a14:imgLayer r:embed="rId12">
                    <a14:imgEffect>
                      <a14:artisticBlur/>
                    </a14:imgEffect>
                    <a14:imgEffect>
                      <a14:saturation sat="66000"/>
                    </a14:imgEffect>
                  </a14:imgLayer>
                </a14:imgProps>
              </a:ext>
              <a:ext uri="{28A0092B-C50C-407E-A947-70E740481C1C}">
                <a14:useLocalDpi xmlns:a14="http://schemas.microsoft.com/office/drawing/2010/main" val="0"/>
              </a:ext>
            </a:extLst>
          </a:blip>
          <a:stretch>
            <a:fillRect/>
          </a:stretch>
        </p:blipFill>
        <p:spPr>
          <a:xfrm>
            <a:off x="1089205" y="-1"/>
            <a:ext cx="11102795" cy="6857999"/>
          </a:xfrm>
          <a:prstGeom prst="rect">
            <a:avLst/>
          </a:prstGeom>
        </p:spPr>
      </p:pic>
      <p:grpSp>
        <p:nvGrpSpPr>
          <p:cNvPr id="5" name="Group 4">
            <a:extLst>
              <a:ext uri="{FF2B5EF4-FFF2-40B4-BE49-F238E27FC236}">
                <a16:creationId xmlns:a16="http://schemas.microsoft.com/office/drawing/2014/main" id="{FBFDFA78-E56F-2B4C-CD48-FBB554F23528}"/>
              </a:ext>
            </a:extLst>
          </p:cNvPr>
          <p:cNvGrpSpPr/>
          <p:nvPr/>
        </p:nvGrpSpPr>
        <p:grpSpPr>
          <a:xfrm>
            <a:off x="2409447" y="2229166"/>
            <a:ext cx="9176120" cy="2162406"/>
            <a:chOff x="1526206" y="1863007"/>
            <a:chExt cx="9176120" cy="2162406"/>
          </a:xfrm>
        </p:grpSpPr>
        <p:pic>
          <p:nvPicPr>
            <p:cNvPr id="38" name="Picture 37" descr="A red rectangular object with a black border&#10;&#10;Description automatically generated">
              <a:extLst>
                <a:ext uri="{FF2B5EF4-FFF2-40B4-BE49-F238E27FC236}">
                  <a16:creationId xmlns:a16="http://schemas.microsoft.com/office/drawing/2014/main" id="{BA3F6010-5AEB-097A-E609-49137197F878}"/>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526206" y="1863007"/>
              <a:ext cx="9176120" cy="2162406"/>
            </a:xfrm>
            <a:prstGeom prst="rect">
              <a:avLst/>
            </a:prstGeom>
          </p:spPr>
        </p:pic>
        <p:sp>
          <p:nvSpPr>
            <p:cNvPr id="26" name="TextBox 25">
              <a:extLst>
                <a:ext uri="{FF2B5EF4-FFF2-40B4-BE49-F238E27FC236}">
                  <a16:creationId xmlns:a16="http://schemas.microsoft.com/office/drawing/2014/main" id="{F6A8B53D-9699-414C-9EBF-3C5E5123B727}"/>
                </a:ext>
              </a:extLst>
            </p:cNvPr>
            <p:cNvSpPr txBox="1"/>
            <p:nvPr/>
          </p:nvSpPr>
          <p:spPr>
            <a:xfrm>
              <a:off x="2499904" y="2159380"/>
              <a:ext cx="7959012" cy="1569660"/>
            </a:xfrm>
            <a:prstGeom prst="rect">
              <a:avLst/>
            </a:prstGeom>
            <a:noFill/>
          </p:spPr>
          <p:txBody>
            <a:bodyPr wrap="square" rtlCol="0">
              <a:spAutoFit/>
            </a:bodyPr>
            <a:lstStyle/>
            <a:p>
              <a:pPr algn="just"/>
              <a:r>
                <a:rPr lang="vi-VN" sz="2400" b="1" dirty="0">
                  <a:solidFill>
                    <a:schemeClr val="bg1"/>
                  </a:solidFill>
                  <a:latin typeface="SVN-Gilroy" panose="00000500000000000000" pitchFamily="50" charset="0"/>
                </a:rPr>
                <a:t>Đảng ủy Bệnh viện Sản Nhi Nghệ An phát huy vai trò cấp ủy, trách nhiệm nêu gương của Đảng viên trong thực hiện y đức gắn với thực hiện Đề án Văn hóa công sở Bệnh viện</a:t>
              </a:r>
              <a:r>
                <a:rPr lang="en-US" sz="2400" b="1" dirty="0">
                  <a:solidFill>
                    <a:schemeClr val="bg1"/>
                  </a:solidFill>
                  <a:latin typeface="SVN-Gilroy" panose="00000500000000000000" pitchFamily="50" charset="0"/>
                </a:rPr>
                <a:t>.</a:t>
              </a:r>
              <a:endParaRPr lang="en-US" sz="3600" b="1" dirty="0">
                <a:solidFill>
                  <a:schemeClr val="bg1"/>
                </a:solidFill>
                <a:effectLst>
                  <a:outerShdw blurRad="38100" dist="38100" dir="2700000" algn="tl">
                    <a:srgbClr val="000000">
                      <a:alpha val="43137"/>
                    </a:srgbClr>
                  </a:outerShdw>
                </a:effectLst>
                <a:latin typeface="SVN-Gilroy Medium" panose="00000600000000000000" pitchFamily="50" charset="0"/>
              </a:endParaRPr>
            </a:p>
          </p:txBody>
        </p:sp>
      </p:grpSp>
      <p:grpSp>
        <p:nvGrpSpPr>
          <p:cNvPr id="17" name="Group 16">
            <a:extLst>
              <a:ext uri="{FF2B5EF4-FFF2-40B4-BE49-F238E27FC236}">
                <a16:creationId xmlns:a16="http://schemas.microsoft.com/office/drawing/2014/main" id="{ACE3A2B5-7256-E050-8707-B059F9B73A7E}"/>
              </a:ext>
            </a:extLst>
          </p:cNvPr>
          <p:cNvGrpSpPr/>
          <p:nvPr/>
        </p:nvGrpSpPr>
        <p:grpSpPr>
          <a:xfrm>
            <a:off x="685800" y="621931"/>
            <a:ext cx="2193547" cy="878057"/>
            <a:chOff x="685800" y="558431"/>
            <a:chExt cx="2193547" cy="878057"/>
          </a:xfrm>
        </p:grpSpPr>
        <p:grpSp>
          <p:nvGrpSpPr>
            <p:cNvPr id="30" name="Group 29">
              <a:extLst>
                <a:ext uri="{FF2B5EF4-FFF2-40B4-BE49-F238E27FC236}">
                  <a16:creationId xmlns:a16="http://schemas.microsoft.com/office/drawing/2014/main" id="{B2221209-8F57-21F4-FD3A-6888370981B1}"/>
                </a:ext>
              </a:extLst>
            </p:cNvPr>
            <p:cNvGrpSpPr/>
            <p:nvPr/>
          </p:nvGrpSpPr>
          <p:grpSpPr>
            <a:xfrm>
              <a:off x="685800" y="558431"/>
              <a:ext cx="2193547" cy="878057"/>
              <a:chOff x="4762196" y="2546149"/>
              <a:chExt cx="4411048" cy="1765702"/>
            </a:xfrm>
          </p:grpSpPr>
          <p:pic>
            <p:nvPicPr>
              <p:cNvPr id="31" name="Picture 30" descr="A red flag with a yellow symbol&#10;&#10;Description automatically generated">
                <a:extLst>
                  <a:ext uri="{FF2B5EF4-FFF2-40B4-BE49-F238E27FC236}">
                    <a16:creationId xmlns:a16="http://schemas.microsoft.com/office/drawing/2014/main" id="{C63FB4AE-5458-638F-14ED-8940C247C85C}"/>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4762196" y="2552500"/>
                <a:ext cx="2667608" cy="1752999"/>
              </a:xfrm>
              <a:prstGeom prst="rect">
                <a:avLst/>
              </a:prstGeom>
            </p:spPr>
          </p:pic>
          <p:pic>
            <p:nvPicPr>
              <p:cNvPr id="32" name="Picture 31" descr="A red flag with a yellow star&#10;&#10;Description automatically generated">
                <a:extLst>
                  <a:ext uri="{FF2B5EF4-FFF2-40B4-BE49-F238E27FC236}">
                    <a16:creationId xmlns:a16="http://schemas.microsoft.com/office/drawing/2014/main" id="{D6D60F3B-8597-E7B9-D4E6-0FA8D988F11B}"/>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6505636" y="2546149"/>
                <a:ext cx="2667608" cy="1765702"/>
              </a:xfrm>
              <a:prstGeom prst="rect">
                <a:avLst/>
              </a:prstGeom>
            </p:spPr>
          </p:pic>
        </p:grpSp>
        <p:grpSp>
          <p:nvGrpSpPr>
            <p:cNvPr id="14" name="Group 13">
              <a:extLst>
                <a:ext uri="{FF2B5EF4-FFF2-40B4-BE49-F238E27FC236}">
                  <a16:creationId xmlns:a16="http://schemas.microsoft.com/office/drawing/2014/main" id="{309EAF92-9185-BB1E-5D04-23161CB9F505}"/>
                </a:ext>
              </a:extLst>
            </p:cNvPr>
            <p:cNvGrpSpPr/>
            <p:nvPr/>
          </p:nvGrpSpPr>
          <p:grpSpPr>
            <a:xfrm>
              <a:off x="685800" y="558431"/>
              <a:ext cx="2193547" cy="878057"/>
              <a:chOff x="4762196" y="2546149"/>
              <a:chExt cx="4411048" cy="1765702"/>
            </a:xfrm>
          </p:grpSpPr>
          <p:pic>
            <p:nvPicPr>
              <p:cNvPr id="15" name="Picture 14" descr="A red flag with a yellow symbol&#10;&#10;Description automatically generated">
                <a:extLst>
                  <a:ext uri="{FF2B5EF4-FFF2-40B4-BE49-F238E27FC236}">
                    <a16:creationId xmlns:a16="http://schemas.microsoft.com/office/drawing/2014/main" id="{D76331A9-6EC1-067D-E36E-8CFC0868E6F6}"/>
                  </a:ext>
                </a:extLst>
              </p:cNvPr>
              <p:cNvPicPr>
                <a:picLocks noChangeAspect="1"/>
              </p:cNvPicPr>
              <p:nvPr/>
            </p:nvPicPr>
            <p:blipFill>
              <a:blip r:embed="rId14">
                <a:alphaModFix amt="0"/>
                <a:extLst>
                  <a:ext uri="{28A0092B-C50C-407E-A947-70E740481C1C}">
                    <a14:useLocalDpi xmlns:a14="http://schemas.microsoft.com/office/drawing/2010/main" val="0"/>
                  </a:ext>
                </a:extLst>
              </a:blip>
              <a:stretch>
                <a:fillRect/>
              </a:stretch>
            </p:blipFill>
            <p:spPr>
              <a:xfrm>
                <a:off x="4762196" y="2552500"/>
                <a:ext cx="2667608" cy="1752999"/>
              </a:xfrm>
              <a:prstGeom prst="rect">
                <a:avLst/>
              </a:prstGeom>
            </p:spPr>
          </p:pic>
          <p:pic>
            <p:nvPicPr>
              <p:cNvPr id="16" name="Picture 15" descr="A red flag with a yellow star&#10;&#10;Description automatically generated">
                <a:extLst>
                  <a:ext uri="{FF2B5EF4-FFF2-40B4-BE49-F238E27FC236}">
                    <a16:creationId xmlns:a16="http://schemas.microsoft.com/office/drawing/2014/main" id="{832D872C-B3EA-866B-2FC9-1A731F0368C3}"/>
                  </a:ext>
                </a:extLst>
              </p:cNvPr>
              <p:cNvPicPr>
                <a:picLocks noChangeAspect="1"/>
              </p:cNvPicPr>
              <p:nvPr/>
            </p:nvPicPr>
            <p:blipFill>
              <a:blip r:embed="rId15">
                <a:alphaModFix amt="0"/>
                <a:extLst>
                  <a:ext uri="{28A0092B-C50C-407E-A947-70E740481C1C}">
                    <a14:useLocalDpi xmlns:a14="http://schemas.microsoft.com/office/drawing/2010/main" val="0"/>
                  </a:ext>
                </a:extLst>
              </a:blip>
              <a:stretch>
                <a:fillRect/>
              </a:stretch>
            </p:blipFill>
            <p:spPr>
              <a:xfrm>
                <a:off x="6505636" y="2546149"/>
                <a:ext cx="2667608" cy="1765702"/>
              </a:xfrm>
              <a:prstGeom prst="rect">
                <a:avLst/>
              </a:prstGeom>
            </p:spPr>
          </p:pic>
        </p:grpSp>
      </p:grpSp>
      <p:pic>
        <p:nvPicPr>
          <p:cNvPr id="45" name="Light">
            <a:extLst>
              <a:ext uri="{FF2B5EF4-FFF2-40B4-BE49-F238E27FC236}">
                <a16:creationId xmlns:a16="http://schemas.microsoft.com/office/drawing/2014/main" id="{9EA2AF8A-87D3-F613-0861-2AA3C7B1688A}"/>
              </a:ext>
            </a:extLst>
          </p:cNvPr>
          <p:cNvPicPr>
            <a:picLocks noChangeAspect="1"/>
          </p:cNvPicPr>
          <p:nvPr/>
        </p:nvPicPr>
        <p:blipFill rotWithShape="1">
          <a:blip r:embed="rId16">
            <a:duotone>
              <a:schemeClr val="accent2">
                <a:shade val="45000"/>
                <a:satMod val="135000"/>
              </a:schemeClr>
              <a:prstClr val="white"/>
            </a:duotone>
          </a:blip>
          <a:srcRect t="17637" r="2814" b="31905"/>
          <a:stretch/>
        </p:blipFill>
        <p:spPr>
          <a:xfrm>
            <a:off x="4768966" y="3921553"/>
            <a:ext cx="6735422" cy="783330"/>
          </a:xfrm>
          <a:custGeom>
            <a:avLst/>
            <a:gdLst>
              <a:gd name="connsiteX0" fmla="*/ 0 w 7506518"/>
              <a:gd name="connsiteY0" fmla="*/ 0 h 1681655"/>
              <a:gd name="connsiteX1" fmla="*/ 7506519 w 7506518"/>
              <a:gd name="connsiteY1" fmla="*/ 0 h 1681655"/>
              <a:gd name="connsiteX2" fmla="*/ 7506519 w 7506518"/>
              <a:gd name="connsiteY2" fmla="*/ 1681655 h 1681655"/>
              <a:gd name="connsiteX3" fmla="*/ 0 w 7506518"/>
              <a:gd name="connsiteY3" fmla="*/ 1681655 h 1681655"/>
            </a:gdLst>
            <a:ahLst/>
            <a:cxnLst>
              <a:cxn ang="0">
                <a:pos x="connsiteX0" y="connsiteY0"/>
              </a:cxn>
              <a:cxn ang="0">
                <a:pos x="connsiteX1" y="connsiteY1"/>
              </a:cxn>
              <a:cxn ang="0">
                <a:pos x="connsiteX2" y="connsiteY2"/>
              </a:cxn>
              <a:cxn ang="0">
                <a:pos x="connsiteX3" y="connsiteY3"/>
              </a:cxn>
            </a:cxnLst>
            <a:rect l="l" t="t" r="r" b="b"/>
            <a:pathLst>
              <a:path w="7506518" h="1681655">
                <a:moveTo>
                  <a:pt x="0" y="0"/>
                </a:moveTo>
                <a:lnTo>
                  <a:pt x="7506519" y="0"/>
                </a:lnTo>
                <a:lnTo>
                  <a:pt x="7506519" y="1681655"/>
                </a:lnTo>
                <a:lnTo>
                  <a:pt x="0" y="1681655"/>
                </a:lnTo>
                <a:close/>
              </a:path>
            </a:pathLst>
          </a:custGeom>
        </p:spPr>
      </p:pic>
      <p:pic>
        <p:nvPicPr>
          <p:cNvPr id="43" name="Light">
            <a:extLst>
              <a:ext uri="{FF2B5EF4-FFF2-40B4-BE49-F238E27FC236}">
                <a16:creationId xmlns:a16="http://schemas.microsoft.com/office/drawing/2014/main" id="{B1FD906B-DEF5-0C11-3D37-1242A25B1D05}"/>
              </a:ext>
            </a:extLst>
          </p:cNvPr>
          <p:cNvPicPr>
            <a:picLocks noChangeAspect="1"/>
          </p:cNvPicPr>
          <p:nvPr/>
        </p:nvPicPr>
        <p:blipFill rotWithShape="1">
          <a:blip r:embed="rId16">
            <a:duotone>
              <a:schemeClr val="accent2">
                <a:shade val="45000"/>
                <a:satMod val="135000"/>
              </a:schemeClr>
              <a:prstClr val="white"/>
            </a:duotone>
          </a:blip>
          <a:srcRect t="17637" r="2814" b="31905"/>
          <a:stretch/>
        </p:blipFill>
        <p:spPr>
          <a:xfrm>
            <a:off x="4670520" y="1767059"/>
            <a:ext cx="6735422" cy="783330"/>
          </a:xfrm>
          <a:custGeom>
            <a:avLst/>
            <a:gdLst>
              <a:gd name="connsiteX0" fmla="*/ 0 w 7506518"/>
              <a:gd name="connsiteY0" fmla="*/ 0 h 1681655"/>
              <a:gd name="connsiteX1" fmla="*/ 7506519 w 7506518"/>
              <a:gd name="connsiteY1" fmla="*/ 0 h 1681655"/>
              <a:gd name="connsiteX2" fmla="*/ 7506519 w 7506518"/>
              <a:gd name="connsiteY2" fmla="*/ 1681655 h 1681655"/>
              <a:gd name="connsiteX3" fmla="*/ 0 w 7506518"/>
              <a:gd name="connsiteY3" fmla="*/ 1681655 h 1681655"/>
            </a:gdLst>
            <a:ahLst/>
            <a:cxnLst>
              <a:cxn ang="0">
                <a:pos x="connsiteX0" y="connsiteY0"/>
              </a:cxn>
              <a:cxn ang="0">
                <a:pos x="connsiteX1" y="connsiteY1"/>
              </a:cxn>
              <a:cxn ang="0">
                <a:pos x="connsiteX2" y="connsiteY2"/>
              </a:cxn>
              <a:cxn ang="0">
                <a:pos x="connsiteX3" y="connsiteY3"/>
              </a:cxn>
            </a:cxnLst>
            <a:rect l="l" t="t" r="r" b="b"/>
            <a:pathLst>
              <a:path w="7506518" h="1681655">
                <a:moveTo>
                  <a:pt x="0" y="0"/>
                </a:moveTo>
                <a:lnTo>
                  <a:pt x="7506519" y="0"/>
                </a:lnTo>
                <a:lnTo>
                  <a:pt x="7506519" y="1681655"/>
                </a:lnTo>
                <a:lnTo>
                  <a:pt x="0" y="1681655"/>
                </a:lnTo>
                <a:close/>
              </a:path>
            </a:pathLst>
          </a:custGeom>
        </p:spPr>
      </p:pic>
      <p:sp>
        <p:nvSpPr>
          <p:cNvPr id="2" name="TextBox 1">
            <a:extLst>
              <a:ext uri="{FF2B5EF4-FFF2-40B4-BE49-F238E27FC236}">
                <a16:creationId xmlns:a16="http://schemas.microsoft.com/office/drawing/2014/main" id="{C61E17BD-BFF1-1CFB-1477-40A392D71D81}"/>
              </a:ext>
            </a:extLst>
          </p:cNvPr>
          <p:cNvSpPr txBox="1"/>
          <p:nvPr/>
        </p:nvSpPr>
        <p:spPr>
          <a:xfrm>
            <a:off x="4112925" y="475116"/>
            <a:ext cx="3966150" cy="1161675"/>
          </a:xfrm>
          <a:prstGeom prst="rect">
            <a:avLst/>
          </a:prstGeom>
          <a:noFill/>
          <a:effectLst>
            <a:outerShdw blurRad="12700" dist="12700" dir="2700000" algn="tl" rotWithShape="0">
              <a:prstClr val="black">
                <a:alpha val="40000"/>
              </a:prstClr>
            </a:outerShdw>
          </a:effectLst>
        </p:spPr>
        <p:txBody>
          <a:bodyPr wrap="none" lIns="91440" tIns="45720" rIns="91440" bIns="68400" rtlCol="0">
            <a:spAutoFit/>
          </a:bodyPr>
          <a:lstStyle/>
          <a:p>
            <a:pPr algn="ctr"/>
            <a:r>
              <a:rPr lang="en-US" sz="4300" b="1" dirty="0">
                <a:gradFill>
                  <a:gsLst>
                    <a:gs pos="97980">
                      <a:srgbClr val="F9E2BA"/>
                    </a:gs>
                    <a:gs pos="83000">
                      <a:srgbClr val="FBEED2"/>
                    </a:gs>
                    <a:gs pos="70000">
                      <a:srgbClr val="D9BFA1"/>
                    </a:gs>
                    <a:gs pos="51000">
                      <a:srgbClr val="E8CFA1"/>
                    </a:gs>
                    <a:gs pos="31000">
                      <a:srgbClr val="FADBA2"/>
                    </a:gs>
                    <a:gs pos="0">
                      <a:srgbClr val="FBEFD0"/>
                    </a:gs>
                  </a:gsLst>
                  <a:lin ang="0" scaled="0"/>
                </a:gradFill>
                <a:latin typeface="Baskerville" panose="02020502070401020303" pitchFamily="18" charset="0"/>
                <a:ea typeface="Baskerville" panose="02020502070401020303" pitchFamily="18" charset="0"/>
              </a:rPr>
              <a:t>THAM LUẬN</a:t>
            </a:r>
          </a:p>
          <a:p>
            <a:pPr algn="ctr"/>
            <a:r>
              <a:rPr lang="en-US" sz="2500" b="1" dirty="0">
                <a:gradFill>
                  <a:gsLst>
                    <a:gs pos="97980">
                      <a:srgbClr val="F9E2BA"/>
                    </a:gs>
                    <a:gs pos="83000">
                      <a:srgbClr val="FBEED2"/>
                    </a:gs>
                    <a:gs pos="70000">
                      <a:srgbClr val="D9BFA1"/>
                    </a:gs>
                    <a:gs pos="51000">
                      <a:srgbClr val="E8CFA1"/>
                    </a:gs>
                    <a:gs pos="31000">
                      <a:srgbClr val="FADBA2"/>
                    </a:gs>
                    <a:gs pos="0">
                      <a:srgbClr val="FBEFD0"/>
                    </a:gs>
                  </a:gsLst>
                  <a:lin ang="0" scaled="0"/>
                </a:gradFill>
                <a:latin typeface="Baskerville" panose="02020502070401020303" pitchFamily="18" charset="0"/>
                <a:ea typeface="Baskerville" panose="02020502070401020303" pitchFamily="18" charset="0"/>
              </a:rPr>
              <a:t>Đ/C TRẦN XUÂN CẢNH</a:t>
            </a:r>
            <a:endParaRPr lang="vi-VN" sz="2500" b="1" dirty="0">
              <a:gradFill>
                <a:gsLst>
                  <a:gs pos="97980">
                    <a:srgbClr val="F9E2BA"/>
                  </a:gs>
                  <a:gs pos="83000">
                    <a:srgbClr val="FBEED2"/>
                  </a:gs>
                  <a:gs pos="70000">
                    <a:srgbClr val="D9BFA1"/>
                  </a:gs>
                  <a:gs pos="51000">
                    <a:srgbClr val="E8CFA1"/>
                  </a:gs>
                  <a:gs pos="31000">
                    <a:srgbClr val="FADBA2"/>
                  </a:gs>
                  <a:gs pos="0">
                    <a:srgbClr val="FBEFD0"/>
                  </a:gs>
                </a:gsLst>
                <a:lin ang="0" scaled="0"/>
              </a:gradFill>
              <a:latin typeface="Baskerville" panose="02020502070401020303" pitchFamily="18" charset="0"/>
              <a:ea typeface="Baskerville" panose="02020502070401020303" pitchFamily="18" charset="0"/>
            </a:endParaRPr>
          </a:p>
        </p:txBody>
      </p:sp>
      <p:pic>
        <p:nvPicPr>
          <p:cNvPr id="3" name="Picture 2" descr="A group of white birds in the sky&#10;&#10;Description automatically generated">
            <a:extLst>
              <a:ext uri="{FF2B5EF4-FFF2-40B4-BE49-F238E27FC236}">
                <a16:creationId xmlns:a16="http://schemas.microsoft.com/office/drawing/2014/main" id="{626F1195-1BD9-34FF-D1BE-E147FB299A24}"/>
              </a:ext>
            </a:extLst>
          </p:cNvPr>
          <p:cNvPicPr>
            <a:picLocks noChangeAspect="1"/>
          </p:cNvPicPr>
          <p:nvPr/>
        </p:nvPicPr>
        <p:blipFill>
          <a:blip r:embed="rId17">
            <a:biLevel thresh="25000"/>
            <a:extLst>
              <a:ext uri="{28A0092B-C50C-407E-A947-70E740481C1C}">
                <a14:useLocalDpi xmlns:a14="http://schemas.microsoft.com/office/drawing/2010/main" val="0"/>
              </a:ext>
            </a:extLst>
          </a:blip>
          <a:stretch>
            <a:fillRect/>
          </a:stretch>
        </p:blipFill>
        <p:spPr>
          <a:xfrm flipH="1">
            <a:off x="187372" y="5598077"/>
            <a:ext cx="2691975" cy="1225965"/>
          </a:xfrm>
          <a:prstGeom prst="rect">
            <a:avLst/>
          </a:prstGeom>
          <a:effectLst>
            <a:outerShdw blurRad="38100" dist="25400" dir="13500000" algn="br" rotWithShape="0">
              <a:prstClr val="black">
                <a:alpha val="13000"/>
              </a:prstClr>
            </a:outerShdw>
          </a:effectLst>
        </p:spPr>
      </p:pic>
      <p:grpSp>
        <p:nvGrpSpPr>
          <p:cNvPr id="25" name="Group 24">
            <a:extLst>
              <a:ext uri="{FF2B5EF4-FFF2-40B4-BE49-F238E27FC236}">
                <a16:creationId xmlns:a16="http://schemas.microsoft.com/office/drawing/2014/main" id="{E8ED76E1-6A8D-F36F-EE7A-03497E994ECA}"/>
              </a:ext>
            </a:extLst>
          </p:cNvPr>
          <p:cNvGrpSpPr/>
          <p:nvPr/>
        </p:nvGrpSpPr>
        <p:grpSpPr>
          <a:xfrm>
            <a:off x="837068" y="1986680"/>
            <a:ext cx="2538679" cy="3096346"/>
            <a:chOff x="1432454" y="2765360"/>
            <a:chExt cx="2538679" cy="3096346"/>
          </a:xfrm>
        </p:grpSpPr>
        <p:sp>
          <p:nvSpPr>
            <p:cNvPr id="34" name="TextBox 33">
              <a:extLst>
                <a:ext uri="{FF2B5EF4-FFF2-40B4-BE49-F238E27FC236}">
                  <a16:creationId xmlns:a16="http://schemas.microsoft.com/office/drawing/2014/main" id="{C627A8EE-E403-EC3C-6418-7C58B71511E8}"/>
                </a:ext>
              </a:extLst>
            </p:cNvPr>
            <p:cNvSpPr txBox="1"/>
            <p:nvPr/>
          </p:nvSpPr>
          <p:spPr>
            <a:xfrm>
              <a:off x="1905403" y="5492374"/>
              <a:ext cx="184730" cy="369332"/>
            </a:xfrm>
            <a:prstGeom prst="rect">
              <a:avLst/>
            </a:prstGeom>
            <a:noFill/>
            <a:effectLst>
              <a:outerShdw blurRad="38100" dist="25400" dir="2700000" algn="tl" rotWithShape="0">
                <a:prstClr val="black">
                  <a:alpha val="40000"/>
                </a:prstClr>
              </a:outerShdw>
            </a:effectLst>
          </p:spPr>
          <p:txBody>
            <a:bodyPr wrap="none" rtlCol="0">
              <a:spAutoFit/>
            </a:bodyPr>
            <a:lstStyle/>
            <a:p>
              <a:pPr algn="ctr"/>
              <a:endParaRPr lang="en-US" spc="-300">
                <a:solidFill>
                  <a:schemeClr val="bg1"/>
                </a:solidFill>
                <a:latin typeface="SVN-Gilroy" panose="00000500000000000000" pitchFamily="50" charset="0"/>
              </a:endParaRPr>
            </a:p>
          </p:txBody>
        </p:sp>
        <p:grpSp>
          <p:nvGrpSpPr>
            <p:cNvPr id="28" name="Group 27">
              <a:extLst>
                <a:ext uri="{FF2B5EF4-FFF2-40B4-BE49-F238E27FC236}">
                  <a16:creationId xmlns:a16="http://schemas.microsoft.com/office/drawing/2014/main" id="{F915FA9A-7BE6-E50F-2651-ECC714139E97}"/>
                </a:ext>
              </a:extLst>
            </p:cNvPr>
            <p:cNvGrpSpPr/>
            <p:nvPr/>
          </p:nvGrpSpPr>
          <p:grpSpPr>
            <a:xfrm>
              <a:off x="1432454" y="2765360"/>
              <a:ext cx="2538679" cy="2648237"/>
              <a:chOff x="7294109" y="1632626"/>
              <a:chExt cx="4170951" cy="4350951"/>
            </a:xfrm>
          </p:grpSpPr>
          <p:pic>
            <p:nvPicPr>
              <p:cNvPr id="29" name="Strock">
                <a:extLst>
                  <a:ext uri="{FF2B5EF4-FFF2-40B4-BE49-F238E27FC236}">
                    <a16:creationId xmlns:a16="http://schemas.microsoft.com/office/drawing/2014/main" id="{390BAAD9-DEAA-4885-AD61-91AE722561EF}"/>
                  </a:ext>
                </a:extLst>
              </p:cNvPr>
              <p:cNvPicPr>
                <a:picLocks noChangeAspect="1"/>
              </p:cNvPicPr>
              <p:nvPr/>
            </p:nvPicPr>
            <p:blipFill>
              <a:blip r:embed="rId18">
                <a:lum bright="70000" contrast="-70000"/>
              </a:blip>
              <a:stretch>
                <a:fillRect/>
              </a:stretch>
            </p:blipFill>
            <p:spPr>
              <a:xfrm>
                <a:off x="7294109" y="1632626"/>
                <a:ext cx="4170951" cy="4350951"/>
              </a:xfrm>
              <a:custGeom>
                <a:avLst/>
                <a:gdLst>
                  <a:gd name="connsiteX0" fmla="*/ 0 w 3678714"/>
                  <a:gd name="connsiteY0" fmla="*/ 0 h 3837069"/>
                  <a:gd name="connsiteX1" fmla="*/ 3678714 w 3678714"/>
                  <a:gd name="connsiteY1" fmla="*/ 0 h 3837069"/>
                  <a:gd name="connsiteX2" fmla="*/ 3678714 w 3678714"/>
                  <a:gd name="connsiteY2" fmla="*/ 3837069 h 3837069"/>
                  <a:gd name="connsiteX3" fmla="*/ 0 w 3678714"/>
                  <a:gd name="connsiteY3" fmla="*/ 3837069 h 3837069"/>
                </a:gdLst>
                <a:ahLst/>
                <a:cxnLst>
                  <a:cxn ang="0">
                    <a:pos x="connsiteX0" y="connsiteY0"/>
                  </a:cxn>
                  <a:cxn ang="0">
                    <a:pos x="connsiteX1" y="connsiteY1"/>
                  </a:cxn>
                  <a:cxn ang="0">
                    <a:pos x="connsiteX2" y="connsiteY2"/>
                  </a:cxn>
                  <a:cxn ang="0">
                    <a:pos x="connsiteX3" y="connsiteY3"/>
                  </a:cxn>
                </a:cxnLst>
                <a:rect l="l" t="t" r="r" b="b"/>
                <a:pathLst>
                  <a:path w="3678714" h="3837069">
                    <a:moveTo>
                      <a:pt x="0" y="0"/>
                    </a:moveTo>
                    <a:lnTo>
                      <a:pt x="3678714" y="0"/>
                    </a:lnTo>
                    <a:lnTo>
                      <a:pt x="3678714" y="3837069"/>
                    </a:lnTo>
                    <a:lnTo>
                      <a:pt x="0" y="3837069"/>
                    </a:lnTo>
                    <a:close/>
                  </a:path>
                </a:pathLst>
              </a:custGeom>
            </p:spPr>
          </p:pic>
          <p:pic>
            <p:nvPicPr>
              <p:cNvPr id="33" name="Picture">
                <a:extLst>
                  <a:ext uri="{FF2B5EF4-FFF2-40B4-BE49-F238E27FC236}">
                    <a16:creationId xmlns:a16="http://schemas.microsoft.com/office/drawing/2014/main" id="{BEEB7DC8-5631-C2DB-6BC8-3EF9876884C6}"/>
                  </a:ext>
                </a:extLst>
              </p:cNvPr>
              <p:cNvPicPr>
                <a:picLocks noChangeAspect="1"/>
              </p:cNvPicPr>
              <p:nvPr/>
            </p:nvPicPr>
            <p:blipFill>
              <a:blip r:embed="rId19" cstate="hqprint">
                <a:extLst>
                  <a:ext uri="{28A0092B-C50C-407E-A947-70E740481C1C}">
                    <a14:useLocalDpi xmlns:a14="http://schemas.microsoft.com/office/drawing/2010/main" val="0"/>
                  </a:ext>
                </a:extLst>
              </a:blip>
              <a:stretch>
                <a:fillRect/>
              </a:stretch>
            </p:blipFill>
            <p:spPr>
              <a:xfrm>
                <a:off x="7364227" y="2000700"/>
                <a:ext cx="4036529" cy="3581357"/>
              </a:xfrm>
              <a:custGeom>
                <a:avLst/>
                <a:gdLst>
                  <a:gd name="connsiteX0" fmla="*/ 1252658 w 4038172"/>
                  <a:gd name="connsiteY0" fmla="*/ 0 h 3587687"/>
                  <a:gd name="connsiteX1" fmla="*/ 2785516 w 4038172"/>
                  <a:gd name="connsiteY1" fmla="*/ 0 h 3587687"/>
                  <a:gd name="connsiteX2" fmla="*/ 3191281 w 4038172"/>
                  <a:gd name="connsiteY2" fmla="*/ 234125 h 3587687"/>
                  <a:gd name="connsiteX3" fmla="*/ 3990810 w 4038172"/>
                  <a:gd name="connsiteY3" fmla="*/ 1617345 h 3587687"/>
                  <a:gd name="connsiteX4" fmla="*/ 3990810 w 4038172"/>
                  <a:gd name="connsiteY4" fmla="*/ 1970437 h 3587687"/>
                  <a:gd name="connsiteX5" fmla="*/ 3191281 w 4038172"/>
                  <a:gd name="connsiteY5" fmla="*/ 3353562 h 3587687"/>
                  <a:gd name="connsiteX6" fmla="*/ 2785516 w 4038172"/>
                  <a:gd name="connsiteY6" fmla="*/ 3587687 h 3587687"/>
                  <a:gd name="connsiteX7" fmla="*/ 1252658 w 4038172"/>
                  <a:gd name="connsiteY7" fmla="*/ 3587687 h 3587687"/>
                  <a:gd name="connsiteX8" fmla="*/ 846893 w 4038172"/>
                  <a:gd name="connsiteY8" fmla="*/ 3353562 h 3587687"/>
                  <a:gd name="connsiteX9" fmla="*/ 47364 w 4038172"/>
                  <a:gd name="connsiteY9" fmla="*/ 1970437 h 3587687"/>
                  <a:gd name="connsiteX10" fmla="*/ 47364 w 4038172"/>
                  <a:gd name="connsiteY10" fmla="*/ 1617345 h 3587687"/>
                  <a:gd name="connsiteX11" fmla="*/ 846893 w 4038172"/>
                  <a:gd name="connsiteY11" fmla="*/ 234125 h 3587687"/>
                  <a:gd name="connsiteX12" fmla="*/ 1252658 w 4038172"/>
                  <a:gd name="connsiteY12" fmla="*/ 0 h 3587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038172" h="3587687">
                    <a:moveTo>
                      <a:pt x="1252658" y="0"/>
                    </a:moveTo>
                    <a:lnTo>
                      <a:pt x="2785516" y="0"/>
                    </a:lnTo>
                    <a:cubicBezTo>
                      <a:pt x="2952870" y="0"/>
                      <a:pt x="3107556" y="89249"/>
                      <a:pt x="3191281" y="234125"/>
                    </a:cubicBezTo>
                    <a:lnTo>
                      <a:pt x="3990810" y="1617345"/>
                    </a:lnTo>
                    <a:cubicBezTo>
                      <a:pt x="4053960" y="1726597"/>
                      <a:pt x="4053960" y="1861185"/>
                      <a:pt x="3990810" y="1970437"/>
                    </a:cubicBezTo>
                    <a:lnTo>
                      <a:pt x="3191281" y="3353562"/>
                    </a:lnTo>
                    <a:cubicBezTo>
                      <a:pt x="3107556" y="3498437"/>
                      <a:pt x="2952870" y="3587687"/>
                      <a:pt x="2785516" y="3587687"/>
                    </a:cubicBezTo>
                    <a:lnTo>
                      <a:pt x="1252658" y="3587687"/>
                    </a:lnTo>
                    <a:cubicBezTo>
                      <a:pt x="1085303" y="3587687"/>
                      <a:pt x="930617" y="3498437"/>
                      <a:pt x="846893" y="3353562"/>
                    </a:cubicBezTo>
                    <a:lnTo>
                      <a:pt x="47364" y="1970437"/>
                    </a:lnTo>
                    <a:cubicBezTo>
                      <a:pt x="-15787" y="1861185"/>
                      <a:pt x="-15787" y="1726597"/>
                      <a:pt x="47364" y="1617345"/>
                    </a:cubicBezTo>
                    <a:lnTo>
                      <a:pt x="846893" y="234125"/>
                    </a:lnTo>
                    <a:cubicBezTo>
                      <a:pt x="930617" y="89249"/>
                      <a:pt x="1085303" y="0"/>
                      <a:pt x="1252658" y="0"/>
                    </a:cubicBezTo>
                    <a:close/>
                  </a:path>
                </a:pathLst>
              </a:custGeom>
            </p:spPr>
          </p:pic>
        </p:grpSp>
      </p:grpSp>
    </p:spTree>
    <p:custDataLst>
      <p:tags r:id="rId1"/>
    </p:custDataLst>
    <p:extLst>
      <p:ext uri="{BB962C8B-B14F-4D97-AF65-F5344CB8AC3E}">
        <p14:creationId xmlns:p14="http://schemas.microsoft.com/office/powerpoint/2010/main" val="6517917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909351-6B35-1E28-F679-76487472CA9C}"/>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4BA1131A-4685-0CFB-9C8C-3A462CDDE747}"/>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grpSp>
        <p:nvGrpSpPr>
          <p:cNvPr id="16" name="Group 15">
            <a:extLst>
              <a:ext uri="{FF2B5EF4-FFF2-40B4-BE49-F238E27FC236}">
                <a16:creationId xmlns:a16="http://schemas.microsoft.com/office/drawing/2014/main" id="{22306277-DB49-58DA-726B-E46E94EBC411}"/>
              </a:ext>
            </a:extLst>
          </p:cNvPr>
          <p:cNvGrpSpPr/>
          <p:nvPr/>
        </p:nvGrpSpPr>
        <p:grpSpPr>
          <a:xfrm>
            <a:off x="2881312" y="-1951177"/>
            <a:ext cx="6429375" cy="885848"/>
            <a:chOff x="2881312" y="716206"/>
            <a:chExt cx="6429375" cy="885848"/>
          </a:xfrm>
        </p:grpSpPr>
        <p:pic>
          <p:nvPicPr>
            <p:cNvPr id="21" name="Graphic 20">
              <a:extLst>
                <a:ext uri="{FF2B5EF4-FFF2-40B4-BE49-F238E27FC236}">
                  <a16:creationId xmlns:a16="http://schemas.microsoft.com/office/drawing/2014/main" id="{030D37AD-3E64-DEF9-691A-DD8B5D64C50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881312" y="716206"/>
              <a:ext cx="6429375" cy="9525"/>
            </a:xfrm>
            <a:prstGeom prst="rect">
              <a:avLst/>
            </a:prstGeom>
          </p:spPr>
        </p:pic>
        <p:pic>
          <p:nvPicPr>
            <p:cNvPr id="23" name="Graphic 22">
              <a:extLst>
                <a:ext uri="{FF2B5EF4-FFF2-40B4-BE49-F238E27FC236}">
                  <a16:creationId xmlns:a16="http://schemas.microsoft.com/office/drawing/2014/main" id="{599D720A-7373-1E8B-94BD-2C0408559B8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881312" y="1592529"/>
              <a:ext cx="6429375" cy="9525"/>
            </a:xfrm>
            <a:prstGeom prst="rect">
              <a:avLst/>
            </a:prstGeom>
          </p:spPr>
        </p:pic>
      </p:grpSp>
      <p:pic>
        <p:nvPicPr>
          <p:cNvPr id="10" name="Picture 9">
            <a:extLst>
              <a:ext uri="{FF2B5EF4-FFF2-40B4-BE49-F238E27FC236}">
                <a16:creationId xmlns:a16="http://schemas.microsoft.com/office/drawing/2014/main" id="{1355262D-152E-FD66-B40C-653CB704E46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73378" y="-2393622"/>
            <a:ext cx="11645244" cy="11645244"/>
          </a:xfrm>
          <a:prstGeom prst="rect">
            <a:avLst/>
          </a:prstGeom>
        </p:spPr>
      </p:pic>
      <p:grpSp>
        <p:nvGrpSpPr>
          <p:cNvPr id="3" name="Group 2">
            <a:extLst>
              <a:ext uri="{FF2B5EF4-FFF2-40B4-BE49-F238E27FC236}">
                <a16:creationId xmlns:a16="http://schemas.microsoft.com/office/drawing/2014/main" id="{E2E3F75F-08C9-FB75-734A-06990D065CA3}"/>
              </a:ext>
            </a:extLst>
          </p:cNvPr>
          <p:cNvGrpSpPr/>
          <p:nvPr/>
        </p:nvGrpSpPr>
        <p:grpSpPr>
          <a:xfrm>
            <a:off x="2735094" y="226310"/>
            <a:ext cx="6721812" cy="1541772"/>
            <a:chOff x="4347161" y="548976"/>
            <a:chExt cx="6721812" cy="1541772"/>
          </a:xfrm>
        </p:grpSpPr>
        <p:grpSp>
          <p:nvGrpSpPr>
            <p:cNvPr id="11" name="Group 10">
              <a:extLst>
                <a:ext uri="{FF2B5EF4-FFF2-40B4-BE49-F238E27FC236}">
                  <a16:creationId xmlns:a16="http://schemas.microsoft.com/office/drawing/2014/main" id="{135A1464-06B0-8E77-9C11-02FCB82C329B}"/>
                </a:ext>
              </a:extLst>
            </p:cNvPr>
            <p:cNvGrpSpPr/>
            <p:nvPr/>
          </p:nvGrpSpPr>
          <p:grpSpPr>
            <a:xfrm>
              <a:off x="5670373" y="548976"/>
              <a:ext cx="4075411" cy="1541772"/>
              <a:chOff x="5683699" y="688168"/>
              <a:chExt cx="4075411" cy="1541772"/>
            </a:xfrm>
          </p:grpSpPr>
          <p:pic>
            <p:nvPicPr>
              <p:cNvPr id="13" name="Picture 12" descr="A person with a beard and a person with a mustache&#10;&#10;Description automatically generated">
                <a:extLst>
                  <a:ext uri="{FF2B5EF4-FFF2-40B4-BE49-F238E27FC236}">
                    <a16:creationId xmlns:a16="http://schemas.microsoft.com/office/drawing/2014/main" id="{15CD92D8-88CD-4A5E-F3EE-B8E5ECBDD986}"/>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6986578" y="688168"/>
                <a:ext cx="1469630" cy="1050219"/>
              </a:xfrm>
              <a:prstGeom prst="rect">
                <a:avLst/>
              </a:prstGeom>
            </p:spPr>
          </p:pic>
          <p:sp>
            <p:nvSpPr>
              <p:cNvPr id="18" name="Text">
                <a:extLst>
                  <a:ext uri="{FF2B5EF4-FFF2-40B4-BE49-F238E27FC236}">
                    <a16:creationId xmlns:a16="http://schemas.microsoft.com/office/drawing/2014/main" id="{D565F098-C08D-4B10-DA1F-295E4885927E}"/>
                  </a:ext>
                </a:extLst>
              </p:cNvPr>
              <p:cNvSpPr txBox="1"/>
              <p:nvPr/>
            </p:nvSpPr>
            <p:spPr>
              <a:xfrm>
                <a:off x="5683699" y="1906775"/>
                <a:ext cx="4075411" cy="323165"/>
              </a:xfrm>
              <a:prstGeom prst="rect">
                <a:avLst/>
              </a:prstGeom>
              <a:noFill/>
              <a:effectLst>
                <a:outerShdw blurRad="12700" dist="12700" dir="2700000" algn="tl" rotWithShape="0">
                  <a:prstClr val="black">
                    <a:alpha val="40000"/>
                  </a:prstClr>
                </a:outerShdw>
              </a:effectLst>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500" i="0" u="none" strike="noStrike" kern="1200" cap="none" spc="94" normalizeH="0" baseline="0" noProof="0" dirty="0">
                    <a:ln>
                      <a:noFill/>
                    </a:ln>
                    <a:solidFill>
                      <a:srgbClr val="B4000C"/>
                    </a:solidFill>
                    <a:uLnTx/>
                    <a:uFillTx/>
                    <a:latin typeface="SVN-Gilroy XBold" panose="00000900000000000000" pitchFamily="50" charset="0"/>
                    <a:ea typeface="MiSans Heavy" panose="00000A00000000000000" charset="-122"/>
                    <a:cs typeface="MiSans Medium" panose="00000600000000000000" charset="-122"/>
                  </a:rPr>
                  <a:t>ĐẢNG BỘ BỆNH VIỆN SẢN NHI NGHỆ AN</a:t>
                </a:r>
                <a:endParaRPr kumimoji="0" lang="zh-CN" altLang="en-US" sz="1500" i="0" u="none" strike="noStrike" kern="1200" cap="none" spc="94" normalizeH="0" baseline="0" noProof="0" dirty="0">
                  <a:ln>
                    <a:noFill/>
                  </a:ln>
                  <a:solidFill>
                    <a:srgbClr val="B4000C"/>
                  </a:solidFill>
                  <a:uLnTx/>
                  <a:uFillTx/>
                  <a:latin typeface="SVN-Gilroy XBold" panose="00000900000000000000" pitchFamily="50" charset="0"/>
                  <a:ea typeface="MiSans Heavy" panose="00000A00000000000000" charset="-122"/>
                  <a:cs typeface="MiSans Medium" panose="00000600000000000000" charset="-122"/>
                </a:endParaRPr>
              </a:p>
            </p:txBody>
          </p:sp>
        </p:grpSp>
        <p:sp>
          <p:nvSpPr>
            <p:cNvPr id="8" name="TextBox 7">
              <a:extLst>
                <a:ext uri="{FF2B5EF4-FFF2-40B4-BE49-F238E27FC236}">
                  <a16:creationId xmlns:a16="http://schemas.microsoft.com/office/drawing/2014/main" id="{9D0E69F8-3BCD-6F76-57C6-EC96C3A6CD50}"/>
                </a:ext>
              </a:extLst>
            </p:cNvPr>
            <p:cNvSpPr txBox="1"/>
            <p:nvPr/>
          </p:nvSpPr>
          <p:spPr>
            <a:xfrm>
              <a:off x="4347161" y="1523815"/>
              <a:ext cx="6721812" cy="30777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400" spc="94" dirty="0">
                  <a:solidFill>
                    <a:srgbClr val="B4000C"/>
                  </a:solidFill>
                  <a:effectLst>
                    <a:outerShdw blurRad="38100" dist="38100" dir="2700000" algn="tl">
                      <a:srgbClr val="000000">
                        <a:alpha val="43137"/>
                      </a:srgbClr>
                    </a:outerShdw>
                  </a:effectLst>
                  <a:latin typeface="SVN-Gilroy XBold" panose="00000900000000000000" pitchFamily="50" charset="0"/>
                  <a:ea typeface="MiSans Heavy" panose="00000A00000000000000" charset="-122"/>
                  <a:cs typeface="MiSans Medium" panose="00000600000000000000" charset="-122"/>
                </a:rPr>
                <a:t>ĐẢNG BỘ THÀNH PHỐ VINH</a:t>
              </a:r>
              <a:endParaRPr kumimoji="0" lang="zh-CN" altLang="en-US" sz="1400" i="0" u="none" strike="noStrike" kern="1200" cap="none" spc="94" normalizeH="0" baseline="0" noProof="0" dirty="0">
                <a:ln>
                  <a:noFill/>
                </a:ln>
                <a:solidFill>
                  <a:srgbClr val="B4000C"/>
                </a:solidFill>
                <a:effectLst>
                  <a:outerShdw blurRad="38100" dist="38100" dir="2700000" algn="tl">
                    <a:srgbClr val="000000">
                      <a:alpha val="43137"/>
                    </a:srgbClr>
                  </a:outerShdw>
                </a:effectLst>
                <a:uLnTx/>
                <a:uFillTx/>
                <a:latin typeface="SVN-Gilroy XBold" panose="00000900000000000000" pitchFamily="50" charset="0"/>
                <a:ea typeface="MiSans Heavy" panose="00000A00000000000000" charset="-122"/>
                <a:cs typeface="MiSans Medium" panose="00000600000000000000" charset="-122"/>
              </a:endParaRPr>
            </a:p>
          </p:txBody>
        </p:sp>
      </p:grpSp>
      <p:pic>
        <p:nvPicPr>
          <p:cNvPr id="30" name="Picture 29" descr="A building and bridge at night&#10;&#10;Description automatically generated">
            <a:extLst>
              <a:ext uri="{FF2B5EF4-FFF2-40B4-BE49-F238E27FC236}">
                <a16:creationId xmlns:a16="http://schemas.microsoft.com/office/drawing/2014/main" id="{46C24057-4ADB-6571-B321-B99F03BE3476}"/>
              </a:ext>
            </a:extLst>
          </p:cNvPr>
          <p:cNvPicPr>
            <a:picLocks noChangeAspect="1"/>
          </p:cNvPicPr>
          <p:nvPr/>
        </p:nvPicPr>
        <p:blipFill>
          <a:blip r:embed="rId7">
            <a:alphaModFix amt="85000"/>
            <a:extLst>
              <a:ext uri="{BEBA8EAE-BF5A-486C-A8C5-ECC9F3942E4B}">
                <a14:imgProps xmlns:a14="http://schemas.microsoft.com/office/drawing/2010/main">
                  <a14:imgLayer r:embed="rId8">
                    <a14:imgEffect>
                      <a14:artisticPencilSketch/>
                    </a14:imgEffect>
                  </a14:imgLayer>
                </a14:imgProps>
              </a:ext>
              <a:ext uri="{28A0092B-C50C-407E-A947-70E740481C1C}">
                <a14:useLocalDpi xmlns:a14="http://schemas.microsoft.com/office/drawing/2010/main" val="0"/>
              </a:ext>
            </a:extLst>
          </a:blip>
          <a:stretch>
            <a:fillRect/>
          </a:stretch>
        </p:blipFill>
        <p:spPr>
          <a:xfrm>
            <a:off x="7116300" y="4682571"/>
            <a:ext cx="5461972" cy="1450249"/>
          </a:xfrm>
          <a:prstGeom prst="rect">
            <a:avLst/>
          </a:prstGeom>
        </p:spPr>
      </p:pic>
      <p:pic>
        <p:nvPicPr>
          <p:cNvPr id="32" name="Picture 31" descr="A group of white birds in the sky&#10;&#10;Description automatically generated">
            <a:extLst>
              <a:ext uri="{FF2B5EF4-FFF2-40B4-BE49-F238E27FC236}">
                <a16:creationId xmlns:a16="http://schemas.microsoft.com/office/drawing/2014/main" id="{5AC790A2-126B-00B8-DEC9-5BAC5694E75A}"/>
              </a:ext>
            </a:extLst>
          </p:cNvPr>
          <p:cNvPicPr>
            <a:picLocks noChangeAspect="1"/>
          </p:cNvPicPr>
          <p:nvPr/>
        </p:nvPicPr>
        <p:blipFill>
          <a:blip r:embed="rId9" cstate="hqprint">
            <a:lum bright="70000" contrast="-70000"/>
            <a:alphaModFix amt="70000"/>
            <a:extLst>
              <a:ext uri="{28A0092B-C50C-407E-A947-70E740481C1C}">
                <a14:useLocalDpi xmlns:a14="http://schemas.microsoft.com/office/drawing/2010/main" val="0"/>
              </a:ext>
            </a:extLst>
          </a:blip>
          <a:stretch>
            <a:fillRect/>
          </a:stretch>
        </p:blipFill>
        <p:spPr>
          <a:xfrm rot="1090692">
            <a:off x="10412611" y="4133236"/>
            <a:ext cx="1405821" cy="640230"/>
          </a:xfrm>
          <a:prstGeom prst="rect">
            <a:avLst/>
          </a:prstGeom>
        </p:spPr>
      </p:pic>
      <p:sp>
        <p:nvSpPr>
          <p:cNvPr id="19" name="Text">
            <a:extLst>
              <a:ext uri="{FF2B5EF4-FFF2-40B4-BE49-F238E27FC236}">
                <a16:creationId xmlns:a16="http://schemas.microsoft.com/office/drawing/2014/main" id="{371A40F2-9F0B-A8A1-5C48-DCE44DC58331}"/>
              </a:ext>
            </a:extLst>
          </p:cNvPr>
          <p:cNvSpPr txBox="1"/>
          <p:nvPr/>
        </p:nvSpPr>
        <p:spPr>
          <a:xfrm>
            <a:off x="1602622" y="2138858"/>
            <a:ext cx="8986756" cy="800219"/>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4600">
                <a:gradFill>
                  <a:gsLst>
                    <a:gs pos="0">
                      <a:srgbClr val="EB1C24"/>
                    </a:gs>
                    <a:gs pos="78000">
                      <a:srgbClr val="B41E23"/>
                    </a:gs>
                    <a:gs pos="100000">
                      <a:srgbClr val="851319">
                        <a:alpha val="63000"/>
                      </a:srgbClr>
                    </a:gs>
                  </a:gsLst>
                  <a:lin ang="5400000" scaled="1"/>
                </a:gradFill>
                <a:effectLst>
                  <a:outerShdw blurRad="38100" dist="38100" dir="2700000" algn="tl">
                    <a:srgbClr val="000000">
                      <a:alpha val="43137"/>
                    </a:srgbClr>
                  </a:outerShdw>
                </a:effectLst>
                <a:latin typeface="SVN-Gilroy Heavy" panose="00000A00000000000000" pitchFamily="50" charset="0"/>
                <a:ea typeface="MiSans Heavy" panose="00000A00000000000000" charset="-122"/>
                <a:cs typeface="MiSans Medium" panose="00000600000000000000" charset="-122"/>
              </a:rPr>
              <a:t>ĐẠI HỘI ĐẠI BIỂU LẦN THỨ XII</a:t>
            </a:r>
            <a:endParaRPr kumimoji="0" lang="zh-CN" altLang="en-US" sz="4600" i="0" u="none" strike="noStrike" kern="1200" cap="none" spc="0" normalizeH="0" baseline="0" noProof="0">
              <a:ln>
                <a:noFill/>
              </a:ln>
              <a:gradFill>
                <a:gsLst>
                  <a:gs pos="0">
                    <a:srgbClr val="EB1C24"/>
                  </a:gs>
                  <a:gs pos="78000">
                    <a:srgbClr val="B41E23"/>
                  </a:gs>
                  <a:gs pos="100000">
                    <a:srgbClr val="851319">
                      <a:alpha val="63000"/>
                    </a:srgbClr>
                  </a:gs>
                </a:gsLst>
                <a:lin ang="5400000" scaled="1"/>
              </a:gradFill>
              <a:effectLst>
                <a:outerShdw blurRad="38100" dist="38100" dir="2700000" algn="tl">
                  <a:srgbClr val="000000">
                    <a:alpha val="43137"/>
                  </a:srgbClr>
                </a:outerShdw>
              </a:effectLst>
              <a:uLnTx/>
              <a:uFillTx/>
              <a:latin typeface="SVN-Gilroy Heavy" panose="00000A00000000000000" pitchFamily="50" charset="0"/>
              <a:ea typeface="MiSans Heavy" panose="00000A00000000000000" charset="-122"/>
              <a:cs typeface="MiSans Medium" panose="00000600000000000000" charset="-122"/>
            </a:endParaRPr>
          </a:p>
        </p:txBody>
      </p:sp>
      <p:pic>
        <p:nvPicPr>
          <p:cNvPr id="38" name="Picture 37" descr="A white rectangular object with black border&#10;&#10;Description automatically generated">
            <a:extLst>
              <a:ext uri="{FF2B5EF4-FFF2-40B4-BE49-F238E27FC236}">
                <a16:creationId xmlns:a16="http://schemas.microsoft.com/office/drawing/2014/main" id="{A325C0E1-31AD-928F-F313-58294749D923}"/>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477892" y="3071632"/>
            <a:ext cx="5236216" cy="714736"/>
          </a:xfrm>
          <a:prstGeom prst="rect">
            <a:avLst/>
          </a:prstGeom>
        </p:spPr>
      </p:pic>
      <p:sp>
        <p:nvSpPr>
          <p:cNvPr id="2" name="TextBox 1">
            <a:extLst>
              <a:ext uri="{FF2B5EF4-FFF2-40B4-BE49-F238E27FC236}">
                <a16:creationId xmlns:a16="http://schemas.microsoft.com/office/drawing/2014/main" id="{9442CDC3-C60F-F39F-E883-9DC6971162D3}"/>
              </a:ext>
            </a:extLst>
          </p:cNvPr>
          <p:cNvSpPr txBox="1"/>
          <p:nvPr/>
        </p:nvSpPr>
        <p:spPr>
          <a:xfrm>
            <a:off x="3914106" y="3893983"/>
            <a:ext cx="4361259" cy="338554"/>
          </a:xfrm>
          <a:prstGeom prst="rect">
            <a:avLst/>
          </a:prstGeom>
          <a:noFill/>
        </p:spPr>
        <p:txBody>
          <a:bodyPr wrap="none" rtlCol="0">
            <a:spAutoFit/>
          </a:bodyPr>
          <a:lstStyle/>
          <a:p>
            <a:r>
              <a:rPr lang="en-US" sz="1600" i="1">
                <a:solidFill>
                  <a:schemeClr val="tx1">
                    <a:lumMod val="65000"/>
                    <a:lumOff val="35000"/>
                  </a:schemeClr>
                </a:solidFill>
                <a:latin typeface="SVN-Gilroy Medium" panose="00000600000000000000" pitchFamily="50" charset="0"/>
              </a:rPr>
              <a:t>Thành </a:t>
            </a:r>
            <a:r>
              <a:rPr lang="en-US" sz="1600" i="1" err="1">
                <a:solidFill>
                  <a:schemeClr val="tx1">
                    <a:lumMod val="65000"/>
                    <a:lumOff val="35000"/>
                  </a:schemeClr>
                </a:solidFill>
                <a:latin typeface="SVN-Gilroy Medium" panose="00000600000000000000" pitchFamily="50" charset="0"/>
              </a:rPr>
              <a:t>phố</a:t>
            </a:r>
            <a:r>
              <a:rPr lang="en-US" sz="1600" i="1">
                <a:solidFill>
                  <a:schemeClr val="tx1">
                    <a:lumMod val="65000"/>
                    <a:lumOff val="35000"/>
                  </a:schemeClr>
                </a:solidFill>
                <a:latin typeface="SVN-Gilroy Medium" panose="00000600000000000000" pitchFamily="50" charset="0"/>
              </a:rPr>
              <a:t> Vinh, </a:t>
            </a:r>
            <a:r>
              <a:rPr lang="en-US" sz="1600" i="1" err="1">
                <a:solidFill>
                  <a:schemeClr val="tx1">
                    <a:lumMod val="65000"/>
                    <a:lumOff val="35000"/>
                  </a:schemeClr>
                </a:solidFill>
                <a:latin typeface="SVN-Gilroy Medium" panose="00000600000000000000" pitchFamily="50" charset="0"/>
              </a:rPr>
              <a:t>ngày</a:t>
            </a:r>
            <a:r>
              <a:rPr lang="en-US" sz="1600" i="1">
                <a:solidFill>
                  <a:schemeClr val="tx1">
                    <a:lumMod val="65000"/>
                    <a:lumOff val="35000"/>
                  </a:schemeClr>
                </a:solidFill>
                <a:latin typeface="SVN-Gilroy Medium" panose="00000600000000000000" pitchFamily="50" charset="0"/>
              </a:rPr>
              <a:t> 05 </a:t>
            </a:r>
            <a:r>
              <a:rPr lang="en-US" sz="1600" i="1" err="1">
                <a:solidFill>
                  <a:schemeClr val="tx1">
                    <a:lumMod val="65000"/>
                    <a:lumOff val="35000"/>
                  </a:schemeClr>
                </a:solidFill>
                <a:latin typeface="SVN-Gilroy Medium" panose="00000600000000000000" pitchFamily="50" charset="0"/>
              </a:rPr>
              <a:t>tháng</a:t>
            </a:r>
            <a:r>
              <a:rPr lang="en-US" sz="1600" i="1">
                <a:solidFill>
                  <a:schemeClr val="tx1">
                    <a:lumMod val="65000"/>
                    <a:lumOff val="35000"/>
                  </a:schemeClr>
                </a:solidFill>
                <a:latin typeface="SVN-Gilroy Medium" panose="00000600000000000000" pitchFamily="50" charset="0"/>
              </a:rPr>
              <a:t> 01 </a:t>
            </a:r>
            <a:r>
              <a:rPr lang="en-US" sz="1600" i="1" err="1">
                <a:solidFill>
                  <a:schemeClr val="tx1">
                    <a:lumMod val="65000"/>
                    <a:lumOff val="35000"/>
                  </a:schemeClr>
                </a:solidFill>
                <a:latin typeface="SVN-Gilroy Medium" panose="00000600000000000000" pitchFamily="50" charset="0"/>
              </a:rPr>
              <a:t>năm</a:t>
            </a:r>
            <a:r>
              <a:rPr lang="en-US" sz="1600" i="1">
                <a:solidFill>
                  <a:schemeClr val="tx1">
                    <a:lumMod val="65000"/>
                    <a:lumOff val="35000"/>
                  </a:schemeClr>
                </a:solidFill>
                <a:latin typeface="SVN-Gilroy Medium" panose="00000600000000000000" pitchFamily="50" charset="0"/>
              </a:rPr>
              <a:t> 2025</a:t>
            </a:r>
            <a:endParaRPr lang="vi-VN" sz="1600" i="1">
              <a:solidFill>
                <a:schemeClr val="tx1">
                  <a:lumMod val="65000"/>
                  <a:lumOff val="35000"/>
                </a:schemeClr>
              </a:solidFill>
            </a:endParaRPr>
          </a:p>
        </p:txBody>
      </p:sp>
      <p:sp>
        <p:nvSpPr>
          <p:cNvPr id="20" name="Text">
            <a:extLst>
              <a:ext uri="{FF2B5EF4-FFF2-40B4-BE49-F238E27FC236}">
                <a16:creationId xmlns:a16="http://schemas.microsoft.com/office/drawing/2014/main" id="{5FF9828A-D2D2-DC24-4C37-3907EFCC257A}"/>
              </a:ext>
            </a:extLst>
          </p:cNvPr>
          <p:cNvSpPr txBox="1"/>
          <p:nvPr/>
        </p:nvSpPr>
        <p:spPr>
          <a:xfrm>
            <a:off x="3997506" y="3142458"/>
            <a:ext cx="4196983" cy="553998"/>
          </a:xfrm>
          <a:prstGeom prst="rect">
            <a:avLst/>
          </a:prstGeom>
          <a:noFill/>
          <a:effectLst>
            <a:outerShdw blurRad="25400" dist="12700" dir="2700000" algn="tl" rotWithShape="0">
              <a:prstClr val="black">
                <a:alpha val="40000"/>
              </a:prstClr>
            </a:outerShdw>
          </a:effectLst>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3000">
                <a:gradFill>
                  <a:gsLst>
                    <a:gs pos="0">
                      <a:srgbClr val="EB1C24"/>
                    </a:gs>
                    <a:gs pos="91000">
                      <a:srgbClr val="B41E23"/>
                    </a:gs>
                    <a:gs pos="100000">
                      <a:srgbClr val="851319"/>
                    </a:gs>
                  </a:gsLst>
                  <a:lin ang="5400000" scaled="1"/>
                </a:gradFill>
                <a:effectLst>
                  <a:outerShdw blurRad="50800" dist="12700" dir="5400000" sx="2000" sy="2000" algn="ctr" rotWithShape="0">
                    <a:srgbClr val="000000">
                      <a:alpha val="43137"/>
                    </a:srgbClr>
                  </a:outerShdw>
                </a:effectLst>
                <a:latin typeface="Baskerville Semibold" panose="02020702070400020203" pitchFamily="18" charset="0"/>
                <a:ea typeface="Baskerville Semibold" panose="02020702070400020203" pitchFamily="18" charset="0"/>
                <a:cs typeface="MiSans Medium" panose="00000600000000000000" charset="-122"/>
              </a:rPr>
              <a:t>NHIỆM KỲ 2025 - 2030</a:t>
            </a:r>
            <a:endParaRPr kumimoji="0" lang="zh-CN" altLang="en-US" sz="3000" i="0" u="none" strike="noStrike" kern="1200" cap="none" spc="0" normalizeH="0" baseline="0" noProof="0">
              <a:ln>
                <a:noFill/>
              </a:ln>
              <a:gradFill>
                <a:gsLst>
                  <a:gs pos="0">
                    <a:srgbClr val="EB1C24"/>
                  </a:gs>
                  <a:gs pos="91000">
                    <a:srgbClr val="B41E23"/>
                  </a:gs>
                  <a:gs pos="100000">
                    <a:srgbClr val="851319"/>
                  </a:gs>
                </a:gsLst>
                <a:lin ang="5400000" scaled="1"/>
              </a:gradFill>
              <a:effectLst>
                <a:outerShdw blurRad="50800" dist="12700" dir="5400000" sx="2000" sy="2000" algn="ctr" rotWithShape="0">
                  <a:srgbClr val="000000">
                    <a:alpha val="43137"/>
                  </a:srgbClr>
                </a:outerShdw>
              </a:effectLst>
              <a:uLnTx/>
              <a:uFillTx/>
              <a:latin typeface="Baskerville Semibold" panose="02020702070400020203" pitchFamily="18" charset="0"/>
              <a:ea typeface="MiSans Heavy" panose="00000A00000000000000" charset="-122"/>
              <a:cs typeface="MiSans Medium" panose="00000600000000000000" charset="-122"/>
            </a:endParaRPr>
          </a:p>
        </p:txBody>
      </p:sp>
      <p:pic>
        <p:nvPicPr>
          <p:cNvPr id="28" name="Picture 27" descr="A building with columns in the dark&#10;&#10;Description automatically generated">
            <a:extLst>
              <a:ext uri="{FF2B5EF4-FFF2-40B4-BE49-F238E27FC236}">
                <a16:creationId xmlns:a16="http://schemas.microsoft.com/office/drawing/2014/main" id="{9D7F254B-BD12-7621-BD95-19043A2B65A0}"/>
              </a:ext>
            </a:extLst>
          </p:cNvPr>
          <p:cNvPicPr>
            <a:picLocks noChangeAspect="1"/>
          </p:cNvPicPr>
          <p:nvPr/>
        </p:nvPicPr>
        <p:blipFill>
          <a:blip r:embed="rId11">
            <a:lum bright="70000" contrast="-70000"/>
            <a:alphaModFix amt="85000"/>
            <a:extLst>
              <a:ext uri="{BEBA8EAE-BF5A-486C-A8C5-ECC9F3942E4B}">
                <a14:imgProps xmlns:a14="http://schemas.microsoft.com/office/drawing/2010/main">
                  <a14:imgLayer r:embed="rId12">
                    <a14:imgEffect>
                      <a14:saturation sat="33000"/>
                    </a14:imgEffect>
                  </a14:imgLayer>
                </a14:imgProps>
              </a:ext>
              <a:ext uri="{28A0092B-C50C-407E-A947-70E740481C1C}">
                <a14:useLocalDpi xmlns:a14="http://schemas.microsoft.com/office/drawing/2010/main" val="0"/>
              </a:ext>
            </a:extLst>
          </a:blip>
          <a:stretch>
            <a:fillRect/>
          </a:stretch>
        </p:blipFill>
        <p:spPr>
          <a:xfrm>
            <a:off x="427208" y="4822047"/>
            <a:ext cx="5247331" cy="1086725"/>
          </a:xfrm>
          <a:prstGeom prst="rect">
            <a:avLst/>
          </a:prstGeom>
        </p:spPr>
      </p:pic>
      <p:grpSp>
        <p:nvGrpSpPr>
          <p:cNvPr id="4" name="Group 3">
            <a:extLst>
              <a:ext uri="{FF2B5EF4-FFF2-40B4-BE49-F238E27FC236}">
                <a16:creationId xmlns:a16="http://schemas.microsoft.com/office/drawing/2014/main" id="{5EF0A49F-320E-9529-46E9-A7B41F36C993}"/>
              </a:ext>
            </a:extLst>
          </p:cNvPr>
          <p:cNvGrpSpPr/>
          <p:nvPr/>
        </p:nvGrpSpPr>
        <p:grpSpPr>
          <a:xfrm>
            <a:off x="-2874405" y="5717462"/>
            <a:ext cx="18244008" cy="2138891"/>
            <a:chOff x="-3061955" y="5466253"/>
            <a:chExt cx="18244008" cy="2138891"/>
          </a:xfrm>
        </p:grpSpPr>
        <p:pic>
          <p:nvPicPr>
            <p:cNvPr id="6" name="Picture 5" descr="A white cloud on a black background&#10;&#10;Description automatically generated">
              <a:extLst>
                <a:ext uri="{FF2B5EF4-FFF2-40B4-BE49-F238E27FC236}">
                  <a16:creationId xmlns:a16="http://schemas.microsoft.com/office/drawing/2014/main" id="{D5E0A297-01E4-11EA-BDC8-2454FC587946}"/>
                </a:ext>
              </a:extLst>
            </p:cNvPr>
            <p:cNvPicPr>
              <a:picLocks noChangeAspect="1"/>
            </p:cNvPicPr>
            <p:nvPr/>
          </p:nvPicPr>
          <p:blipFill>
            <a:blip r:embed="rId13">
              <a:alphaModFix/>
              <a:extLst>
                <a:ext uri="{28A0092B-C50C-407E-A947-70E740481C1C}">
                  <a14:useLocalDpi xmlns:a14="http://schemas.microsoft.com/office/drawing/2010/main" val="0"/>
                </a:ext>
              </a:extLst>
            </a:blip>
            <a:stretch>
              <a:fillRect/>
            </a:stretch>
          </p:blipFill>
          <p:spPr>
            <a:xfrm>
              <a:off x="-3061955" y="5466253"/>
              <a:ext cx="5108378" cy="2128163"/>
            </a:xfrm>
            <a:prstGeom prst="rect">
              <a:avLst/>
            </a:prstGeom>
          </p:spPr>
        </p:pic>
        <p:pic>
          <p:nvPicPr>
            <p:cNvPr id="7" name="Picture 6" descr="A white cloud on a black background&#10;&#10;Description automatically generated">
              <a:extLst>
                <a:ext uri="{FF2B5EF4-FFF2-40B4-BE49-F238E27FC236}">
                  <a16:creationId xmlns:a16="http://schemas.microsoft.com/office/drawing/2014/main" id="{290D09FC-3F6A-388C-6CEE-651051F00332}"/>
                </a:ext>
              </a:extLst>
            </p:cNvPr>
            <p:cNvPicPr>
              <a:picLocks noChangeAspect="1"/>
            </p:cNvPicPr>
            <p:nvPr/>
          </p:nvPicPr>
          <p:blipFill>
            <a:blip r:embed="rId13">
              <a:alphaModFix/>
              <a:extLst>
                <a:ext uri="{28A0092B-C50C-407E-A947-70E740481C1C}">
                  <a14:useLocalDpi xmlns:a14="http://schemas.microsoft.com/office/drawing/2010/main" val="0"/>
                </a:ext>
              </a:extLst>
            </a:blip>
            <a:stretch>
              <a:fillRect/>
            </a:stretch>
          </p:blipFill>
          <p:spPr>
            <a:xfrm flipH="1">
              <a:off x="10073675" y="5476981"/>
              <a:ext cx="5108378" cy="2128163"/>
            </a:xfrm>
            <a:prstGeom prst="rect">
              <a:avLst/>
            </a:prstGeom>
          </p:spPr>
        </p:pic>
        <p:pic>
          <p:nvPicPr>
            <p:cNvPr id="9" name="Picture 8" descr="A white cloud on a black background&#10;&#10;Description automatically generated">
              <a:extLst>
                <a:ext uri="{FF2B5EF4-FFF2-40B4-BE49-F238E27FC236}">
                  <a16:creationId xmlns:a16="http://schemas.microsoft.com/office/drawing/2014/main" id="{0B0E3BCD-80C9-9396-D2CF-6B87217BB112}"/>
                </a:ext>
              </a:extLst>
            </p:cNvPr>
            <p:cNvPicPr>
              <a:picLocks noChangeAspect="1"/>
            </p:cNvPicPr>
            <p:nvPr/>
          </p:nvPicPr>
          <p:blipFill>
            <a:blip r:embed="rId13">
              <a:alphaModFix amt="50000"/>
              <a:extLst>
                <a:ext uri="{28A0092B-C50C-407E-A947-70E740481C1C}">
                  <a14:useLocalDpi xmlns:a14="http://schemas.microsoft.com/office/drawing/2010/main" val="0"/>
                </a:ext>
              </a:extLst>
            </a:blip>
            <a:stretch>
              <a:fillRect/>
            </a:stretch>
          </p:blipFill>
          <p:spPr>
            <a:xfrm>
              <a:off x="1961189" y="5714335"/>
              <a:ext cx="3671953" cy="1529745"/>
            </a:xfrm>
            <a:prstGeom prst="rect">
              <a:avLst/>
            </a:prstGeom>
          </p:spPr>
        </p:pic>
        <p:pic>
          <p:nvPicPr>
            <p:cNvPr id="12" name="Picture 11" descr="A white cloud on a black background&#10;&#10;Description automatically generated">
              <a:extLst>
                <a:ext uri="{FF2B5EF4-FFF2-40B4-BE49-F238E27FC236}">
                  <a16:creationId xmlns:a16="http://schemas.microsoft.com/office/drawing/2014/main" id="{4364AF98-B371-3F1D-5170-4D27FA62D8F3}"/>
                </a:ext>
              </a:extLst>
            </p:cNvPr>
            <p:cNvPicPr>
              <a:picLocks noChangeAspect="1"/>
            </p:cNvPicPr>
            <p:nvPr/>
          </p:nvPicPr>
          <p:blipFill>
            <a:blip r:embed="rId13">
              <a:alphaModFix amt="50000"/>
              <a:extLst>
                <a:ext uri="{28A0092B-C50C-407E-A947-70E740481C1C}">
                  <a14:useLocalDpi xmlns:a14="http://schemas.microsoft.com/office/drawing/2010/main" val="0"/>
                </a:ext>
              </a:extLst>
            </a:blip>
            <a:stretch>
              <a:fillRect/>
            </a:stretch>
          </p:blipFill>
          <p:spPr>
            <a:xfrm>
              <a:off x="-126111" y="5776191"/>
              <a:ext cx="3671953" cy="1529745"/>
            </a:xfrm>
            <a:prstGeom prst="rect">
              <a:avLst/>
            </a:prstGeom>
          </p:spPr>
        </p:pic>
        <p:pic>
          <p:nvPicPr>
            <p:cNvPr id="14" name="Picture 13" descr="A white cloud on a black background&#10;&#10;Description automatically generated">
              <a:extLst>
                <a:ext uri="{FF2B5EF4-FFF2-40B4-BE49-F238E27FC236}">
                  <a16:creationId xmlns:a16="http://schemas.microsoft.com/office/drawing/2014/main" id="{B63041D7-7DFD-6553-DA60-9333FB9D069E}"/>
                </a:ext>
              </a:extLst>
            </p:cNvPr>
            <p:cNvPicPr>
              <a:picLocks noChangeAspect="1"/>
            </p:cNvPicPr>
            <p:nvPr/>
          </p:nvPicPr>
          <p:blipFill>
            <a:blip r:embed="rId13">
              <a:alphaModFix amt="50000"/>
              <a:extLst>
                <a:ext uri="{28A0092B-C50C-407E-A947-70E740481C1C}">
                  <a14:useLocalDpi xmlns:a14="http://schemas.microsoft.com/office/drawing/2010/main" val="0"/>
                </a:ext>
              </a:extLst>
            </a:blip>
            <a:stretch>
              <a:fillRect/>
            </a:stretch>
          </p:blipFill>
          <p:spPr>
            <a:xfrm flipH="1">
              <a:off x="5504786" y="5852891"/>
              <a:ext cx="3671953" cy="1529745"/>
            </a:xfrm>
            <a:prstGeom prst="rect">
              <a:avLst/>
            </a:prstGeom>
          </p:spPr>
        </p:pic>
        <p:pic>
          <p:nvPicPr>
            <p:cNvPr id="15" name="Picture 14" descr="A white cloud on a black background&#10;&#10;Description automatically generated">
              <a:extLst>
                <a:ext uri="{FF2B5EF4-FFF2-40B4-BE49-F238E27FC236}">
                  <a16:creationId xmlns:a16="http://schemas.microsoft.com/office/drawing/2014/main" id="{517033F7-BF67-7931-A85B-9BBB0966ACC6}"/>
                </a:ext>
              </a:extLst>
            </p:cNvPr>
            <p:cNvPicPr>
              <a:picLocks noChangeAspect="1"/>
            </p:cNvPicPr>
            <p:nvPr/>
          </p:nvPicPr>
          <p:blipFill>
            <a:blip r:embed="rId13">
              <a:alphaModFix amt="50000"/>
              <a:extLst>
                <a:ext uri="{28A0092B-C50C-407E-A947-70E740481C1C}">
                  <a14:useLocalDpi xmlns:a14="http://schemas.microsoft.com/office/drawing/2010/main" val="0"/>
                </a:ext>
              </a:extLst>
            </a:blip>
            <a:stretch>
              <a:fillRect/>
            </a:stretch>
          </p:blipFill>
          <p:spPr>
            <a:xfrm>
              <a:off x="588155" y="5782502"/>
              <a:ext cx="3671953" cy="1529745"/>
            </a:xfrm>
            <a:prstGeom prst="rect">
              <a:avLst/>
            </a:prstGeom>
          </p:spPr>
        </p:pic>
        <p:pic>
          <p:nvPicPr>
            <p:cNvPr id="17" name="Picture 16" descr="A white cloud on a black background&#10;&#10;Description automatically generated">
              <a:extLst>
                <a:ext uri="{FF2B5EF4-FFF2-40B4-BE49-F238E27FC236}">
                  <a16:creationId xmlns:a16="http://schemas.microsoft.com/office/drawing/2014/main" id="{747245D5-28EC-2479-C67D-6DA7684778CD}"/>
                </a:ext>
              </a:extLst>
            </p:cNvPr>
            <p:cNvPicPr>
              <a:picLocks noChangeAspect="1"/>
            </p:cNvPicPr>
            <p:nvPr/>
          </p:nvPicPr>
          <p:blipFill>
            <a:blip r:embed="rId13">
              <a:alphaModFix amt="50000"/>
              <a:extLst>
                <a:ext uri="{28A0092B-C50C-407E-A947-70E740481C1C}">
                  <a14:useLocalDpi xmlns:a14="http://schemas.microsoft.com/office/drawing/2010/main" val="0"/>
                </a:ext>
              </a:extLst>
            </a:blip>
            <a:stretch>
              <a:fillRect/>
            </a:stretch>
          </p:blipFill>
          <p:spPr>
            <a:xfrm>
              <a:off x="5707055" y="5597495"/>
              <a:ext cx="3671953" cy="1529745"/>
            </a:xfrm>
            <a:prstGeom prst="rect">
              <a:avLst/>
            </a:prstGeom>
          </p:spPr>
        </p:pic>
        <p:pic>
          <p:nvPicPr>
            <p:cNvPr id="22" name="Picture 21" descr="A white cloud on a black background&#10;&#10;Description automatically generated">
              <a:extLst>
                <a:ext uri="{FF2B5EF4-FFF2-40B4-BE49-F238E27FC236}">
                  <a16:creationId xmlns:a16="http://schemas.microsoft.com/office/drawing/2014/main" id="{314A1E35-9CDE-79EC-9C4F-0F096748D24A}"/>
                </a:ext>
              </a:extLst>
            </p:cNvPr>
            <p:cNvPicPr>
              <a:picLocks noChangeAspect="1"/>
            </p:cNvPicPr>
            <p:nvPr/>
          </p:nvPicPr>
          <p:blipFill>
            <a:blip r:embed="rId13">
              <a:alphaModFix/>
              <a:extLst>
                <a:ext uri="{28A0092B-C50C-407E-A947-70E740481C1C}">
                  <a14:useLocalDpi xmlns:a14="http://schemas.microsoft.com/office/drawing/2010/main" val="0"/>
                </a:ext>
              </a:extLst>
            </a:blip>
            <a:stretch>
              <a:fillRect/>
            </a:stretch>
          </p:blipFill>
          <p:spPr>
            <a:xfrm>
              <a:off x="3215505" y="5768795"/>
              <a:ext cx="3737760" cy="1557160"/>
            </a:xfrm>
            <a:prstGeom prst="rect">
              <a:avLst/>
            </a:prstGeom>
          </p:spPr>
        </p:pic>
        <p:pic>
          <p:nvPicPr>
            <p:cNvPr id="24" name="Picture 23" descr="A white cloud on a black background&#10;&#10;Description automatically generated">
              <a:extLst>
                <a:ext uri="{FF2B5EF4-FFF2-40B4-BE49-F238E27FC236}">
                  <a16:creationId xmlns:a16="http://schemas.microsoft.com/office/drawing/2014/main" id="{28544186-4A96-921A-5F95-2293DEAEE469}"/>
                </a:ext>
              </a:extLst>
            </p:cNvPr>
            <p:cNvPicPr>
              <a:picLocks noChangeAspect="1"/>
            </p:cNvPicPr>
            <p:nvPr/>
          </p:nvPicPr>
          <p:blipFill>
            <a:blip r:embed="rId13">
              <a:alphaModFix/>
              <a:extLst>
                <a:ext uri="{28A0092B-C50C-407E-A947-70E740481C1C}">
                  <a14:useLocalDpi xmlns:a14="http://schemas.microsoft.com/office/drawing/2010/main" val="0"/>
                </a:ext>
              </a:extLst>
            </a:blip>
            <a:stretch>
              <a:fillRect/>
            </a:stretch>
          </p:blipFill>
          <p:spPr>
            <a:xfrm>
              <a:off x="7351448" y="5740319"/>
              <a:ext cx="3737760" cy="1557160"/>
            </a:xfrm>
            <a:prstGeom prst="rect">
              <a:avLst/>
            </a:prstGeom>
          </p:spPr>
        </p:pic>
      </p:grpSp>
      <p:pic>
        <p:nvPicPr>
          <p:cNvPr id="27" name="Picture 26">
            <a:extLst>
              <a:ext uri="{FF2B5EF4-FFF2-40B4-BE49-F238E27FC236}">
                <a16:creationId xmlns:a16="http://schemas.microsoft.com/office/drawing/2014/main" id="{DFE93F01-2011-1E86-6212-B15907AB54F0}"/>
              </a:ext>
            </a:extLst>
          </p:cNvPr>
          <p:cNvPicPr>
            <a:picLocks noChangeAspect="1"/>
          </p:cNvPicPr>
          <p:nvPr/>
        </p:nvPicPr>
        <p:blipFill>
          <a:blip r:embed="rId14">
            <a:extLst>
              <a:ext uri="{28A0092B-C50C-407E-A947-70E740481C1C}">
                <a14:useLocalDpi xmlns:a14="http://schemas.microsoft.com/office/drawing/2010/main" val="0"/>
              </a:ext>
            </a:extLst>
          </a:blip>
          <a:srcRect l="840" r="748" b="50894"/>
          <a:stretch/>
        </p:blipFill>
        <p:spPr>
          <a:xfrm>
            <a:off x="0" y="5287189"/>
            <a:ext cx="12192000" cy="1562083"/>
          </a:xfrm>
          <a:prstGeom prst="rect">
            <a:avLst/>
          </a:prstGeom>
        </p:spPr>
      </p:pic>
    </p:spTree>
    <p:extLst>
      <p:ext uri="{BB962C8B-B14F-4D97-AF65-F5344CB8AC3E}">
        <p14:creationId xmlns:p14="http://schemas.microsoft.com/office/powerpoint/2010/main" val="38751088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autoRev="1" fill="hold" nodeType="withEffect">
                                  <p:stCondLst>
                                    <p:cond delay="0"/>
                                  </p:stCondLst>
                                  <p:childTnLst>
                                    <p:animRot by="21600000">
                                      <p:cBhvr>
                                        <p:cTn id="6" dur="130000" fill="hold"/>
                                        <p:tgtEl>
                                          <p:spTgt spid="1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E80ABD-FD2D-7453-2C50-99B8E086EE2D}"/>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CCC6F63A-862B-B173-2A05-EB045CA6A11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grpSp>
        <p:nvGrpSpPr>
          <p:cNvPr id="16" name="Group 15">
            <a:extLst>
              <a:ext uri="{FF2B5EF4-FFF2-40B4-BE49-F238E27FC236}">
                <a16:creationId xmlns:a16="http://schemas.microsoft.com/office/drawing/2014/main" id="{16A82380-7FED-9999-98E5-CAC58B06D08E}"/>
              </a:ext>
            </a:extLst>
          </p:cNvPr>
          <p:cNvGrpSpPr/>
          <p:nvPr/>
        </p:nvGrpSpPr>
        <p:grpSpPr>
          <a:xfrm>
            <a:off x="2881312" y="-1951177"/>
            <a:ext cx="6429375" cy="885848"/>
            <a:chOff x="2881312" y="716206"/>
            <a:chExt cx="6429375" cy="885848"/>
          </a:xfrm>
        </p:grpSpPr>
        <p:pic>
          <p:nvPicPr>
            <p:cNvPr id="21" name="Graphic 20">
              <a:extLst>
                <a:ext uri="{FF2B5EF4-FFF2-40B4-BE49-F238E27FC236}">
                  <a16:creationId xmlns:a16="http://schemas.microsoft.com/office/drawing/2014/main" id="{7F216FED-6F49-D395-EB87-8DE16EDABE0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881312" y="716206"/>
              <a:ext cx="6429375" cy="9525"/>
            </a:xfrm>
            <a:prstGeom prst="rect">
              <a:avLst/>
            </a:prstGeom>
          </p:spPr>
        </p:pic>
        <p:pic>
          <p:nvPicPr>
            <p:cNvPr id="23" name="Graphic 22">
              <a:extLst>
                <a:ext uri="{FF2B5EF4-FFF2-40B4-BE49-F238E27FC236}">
                  <a16:creationId xmlns:a16="http://schemas.microsoft.com/office/drawing/2014/main" id="{CA26E9F9-E8F8-4B08-98AF-4E709B77571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881312" y="1592529"/>
              <a:ext cx="6429375" cy="9525"/>
            </a:xfrm>
            <a:prstGeom prst="rect">
              <a:avLst/>
            </a:prstGeom>
          </p:spPr>
        </p:pic>
      </p:grpSp>
      <p:pic>
        <p:nvPicPr>
          <p:cNvPr id="10" name="Picture 9">
            <a:extLst>
              <a:ext uri="{FF2B5EF4-FFF2-40B4-BE49-F238E27FC236}">
                <a16:creationId xmlns:a16="http://schemas.microsoft.com/office/drawing/2014/main" id="{C59E446A-A15F-B231-533D-B918BAFFE18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73378" y="-2393622"/>
            <a:ext cx="11645244" cy="11645244"/>
          </a:xfrm>
          <a:prstGeom prst="rect">
            <a:avLst/>
          </a:prstGeom>
        </p:spPr>
      </p:pic>
      <p:grpSp>
        <p:nvGrpSpPr>
          <p:cNvPr id="3" name="Group 2">
            <a:extLst>
              <a:ext uri="{FF2B5EF4-FFF2-40B4-BE49-F238E27FC236}">
                <a16:creationId xmlns:a16="http://schemas.microsoft.com/office/drawing/2014/main" id="{6E31633A-584C-146B-6B53-59AD79FC0D18}"/>
              </a:ext>
            </a:extLst>
          </p:cNvPr>
          <p:cNvGrpSpPr/>
          <p:nvPr/>
        </p:nvGrpSpPr>
        <p:grpSpPr>
          <a:xfrm>
            <a:off x="2735094" y="226310"/>
            <a:ext cx="6721812" cy="1541772"/>
            <a:chOff x="4347161" y="548976"/>
            <a:chExt cx="6721812" cy="1541772"/>
          </a:xfrm>
        </p:grpSpPr>
        <p:grpSp>
          <p:nvGrpSpPr>
            <p:cNvPr id="11" name="Group 10">
              <a:extLst>
                <a:ext uri="{FF2B5EF4-FFF2-40B4-BE49-F238E27FC236}">
                  <a16:creationId xmlns:a16="http://schemas.microsoft.com/office/drawing/2014/main" id="{1502915A-EE93-F300-45FF-60C67A05DCC4}"/>
                </a:ext>
              </a:extLst>
            </p:cNvPr>
            <p:cNvGrpSpPr/>
            <p:nvPr/>
          </p:nvGrpSpPr>
          <p:grpSpPr>
            <a:xfrm>
              <a:off x="5670373" y="548976"/>
              <a:ext cx="4075411" cy="1541772"/>
              <a:chOff x="5683699" y="688168"/>
              <a:chExt cx="4075411" cy="1541772"/>
            </a:xfrm>
          </p:grpSpPr>
          <p:pic>
            <p:nvPicPr>
              <p:cNvPr id="13" name="Picture 12" descr="A person with a beard and a person with a mustache&#10;&#10;Description automatically generated">
                <a:extLst>
                  <a:ext uri="{FF2B5EF4-FFF2-40B4-BE49-F238E27FC236}">
                    <a16:creationId xmlns:a16="http://schemas.microsoft.com/office/drawing/2014/main" id="{997B5DDF-5F80-5CEE-5BEC-D4397FE91CE9}"/>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6986578" y="688168"/>
                <a:ext cx="1469630" cy="1050219"/>
              </a:xfrm>
              <a:prstGeom prst="rect">
                <a:avLst/>
              </a:prstGeom>
            </p:spPr>
          </p:pic>
          <p:sp>
            <p:nvSpPr>
              <p:cNvPr id="18" name="Text">
                <a:extLst>
                  <a:ext uri="{FF2B5EF4-FFF2-40B4-BE49-F238E27FC236}">
                    <a16:creationId xmlns:a16="http://schemas.microsoft.com/office/drawing/2014/main" id="{80C80438-2376-B8CB-BB3F-256364A7E521}"/>
                  </a:ext>
                </a:extLst>
              </p:cNvPr>
              <p:cNvSpPr txBox="1"/>
              <p:nvPr/>
            </p:nvSpPr>
            <p:spPr>
              <a:xfrm>
                <a:off x="5683699" y="1906775"/>
                <a:ext cx="4075411" cy="323165"/>
              </a:xfrm>
              <a:prstGeom prst="rect">
                <a:avLst/>
              </a:prstGeom>
              <a:noFill/>
              <a:effectLst>
                <a:outerShdw blurRad="12700" dist="12700" dir="2700000" algn="tl" rotWithShape="0">
                  <a:prstClr val="black">
                    <a:alpha val="40000"/>
                  </a:prstClr>
                </a:outerShdw>
              </a:effectLst>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500" i="0" u="none" strike="noStrike" kern="1200" cap="none" spc="94" normalizeH="0" baseline="0" noProof="0" dirty="0">
                    <a:ln>
                      <a:noFill/>
                    </a:ln>
                    <a:solidFill>
                      <a:srgbClr val="B4000C"/>
                    </a:solidFill>
                    <a:uLnTx/>
                    <a:uFillTx/>
                    <a:latin typeface="SVN-Gilroy XBold" panose="00000900000000000000" pitchFamily="50" charset="0"/>
                    <a:ea typeface="MiSans Heavy" panose="00000A00000000000000" charset="-122"/>
                    <a:cs typeface="MiSans Medium" panose="00000600000000000000" charset="-122"/>
                  </a:rPr>
                  <a:t>ĐẢNG BỘ BỆNH VIỆN SẢN NHI NGHỆ AN</a:t>
                </a:r>
                <a:endParaRPr kumimoji="0" lang="zh-CN" altLang="en-US" sz="1500" i="0" u="none" strike="noStrike" kern="1200" cap="none" spc="94" normalizeH="0" baseline="0" noProof="0" dirty="0">
                  <a:ln>
                    <a:noFill/>
                  </a:ln>
                  <a:solidFill>
                    <a:srgbClr val="B4000C"/>
                  </a:solidFill>
                  <a:uLnTx/>
                  <a:uFillTx/>
                  <a:latin typeface="SVN-Gilroy XBold" panose="00000900000000000000" pitchFamily="50" charset="0"/>
                  <a:ea typeface="MiSans Heavy" panose="00000A00000000000000" charset="-122"/>
                  <a:cs typeface="MiSans Medium" panose="00000600000000000000" charset="-122"/>
                </a:endParaRPr>
              </a:p>
            </p:txBody>
          </p:sp>
        </p:grpSp>
        <p:sp>
          <p:nvSpPr>
            <p:cNvPr id="8" name="TextBox 7">
              <a:extLst>
                <a:ext uri="{FF2B5EF4-FFF2-40B4-BE49-F238E27FC236}">
                  <a16:creationId xmlns:a16="http://schemas.microsoft.com/office/drawing/2014/main" id="{BA749D49-ED86-4C3D-235E-67A71DF6709E}"/>
                </a:ext>
              </a:extLst>
            </p:cNvPr>
            <p:cNvSpPr txBox="1"/>
            <p:nvPr/>
          </p:nvSpPr>
          <p:spPr>
            <a:xfrm>
              <a:off x="4347161" y="1523815"/>
              <a:ext cx="6721812" cy="30777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400" spc="94" dirty="0">
                  <a:solidFill>
                    <a:srgbClr val="B4000C"/>
                  </a:solidFill>
                  <a:effectLst>
                    <a:outerShdw blurRad="38100" dist="38100" dir="2700000" algn="tl">
                      <a:srgbClr val="000000">
                        <a:alpha val="43137"/>
                      </a:srgbClr>
                    </a:outerShdw>
                  </a:effectLst>
                  <a:latin typeface="SVN-Gilroy XBold" panose="00000900000000000000" pitchFamily="50" charset="0"/>
                  <a:ea typeface="MiSans Heavy" panose="00000A00000000000000" charset="-122"/>
                  <a:cs typeface="MiSans Medium" panose="00000600000000000000" charset="-122"/>
                </a:rPr>
                <a:t>ĐẢNG BỘ THÀNH PHỐ VINH</a:t>
              </a:r>
              <a:endParaRPr kumimoji="0" lang="zh-CN" altLang="en-US" sz="1400" i="0" u="none" strike="noStrike" kern="1200" cap="none" spc="94" normalizeH="0" baseline="0" noProof="0" dirty="0">
                <a:ln>
                  <a:noFill/>
                </a:ln>
                <a:solidFill>
                  <a:srgbClr val="B4000C"/>
                </a:solidFill>
                <a:effectLst>
                  <a:outerShdw blurRad="38100" dist="38100" dir="2700000" algn="tl">
                    <a:srgbClr val="000000">
                      <a:alpha val="43137"/>
                    </a:srgbClr>
                  </a:outerShdw>
                </a:effectLst>
                <a:uLnTx/>
                <a:uFillTx/>
                <a:latin typeface="SVN-Gilroy XBold" panose="00000900000000000000" pitchFamily="50" charset="0"/>
                <a:ea typeface="MiSans Heavy" panose="00000A00000000000000" charset="-122"/>
                <a:cs typeface="MiSans Medium" panose="00000600000000000000" charset="-122"/>
              </a:endParaRPr>
            </a:p>
          </p:txBody>
        </p:sp>
      </p:grpSp>
      <p:pic>
        <p:nvPicPr>
          <p:cNvPr id="30" name="Picture 29" descr="A building and bridge at night&#10;&#10;Description automatically generated">
            <a:extLst>
              <a:ext uri="{FF2B5EF4-FFF2-40B4-BE49-F238E27FC236}">
                <a16:creationId xmlns:a16="http://schemas.microsoft.com/office/drawing/2014/main" id="{3DF13016-4EB7-DBC7-3D8B-3807776C4786}"/>
              </a:ext>
            </a:extLst>
          </p:cNvPr>
          <p:cNvPicPr>
            <a:picLocks noChangeAspect="1"/>
          </p:cNvPicPr>
          <p:nvPr/>
        </p:nvPicPr>
        <p:blipFill>
          <a:blip r:embed="rId7">
            <a:alphaModFix amt="85000"/>
            <a:extLst>
              <a:ext uri="{BEBA8EAE-BF5A-486C-A8C5-ECC9F3942E4B}">
                <a14:imgProps xmlns:a14="http://schemas.microsoft.com/office/drawing/2010/main">
                  <a14:imgLayer r:embed="rId8">
                    <a14:imgEffect>
                      <a14:artisticPencilSketch/>
                    </a14:imgEffect>
                  </a14:imgLayer>
                </a14:imgProps>
              </a:ext>
              <a:ext uri="{28A0092B-C50C-407E-A947-70E740481C1C}">
                <a14:useLocalDpi xmlns:a14="http://schemas.microsoft.com/office/drawing/2010/main" val="0"/>
              </a:ext>
            </a:extLst>
          </a:blip>
          <a:stretch>
            <a:fillRect/>
          </a:stretch>
        </p:blipFill>
        <p:spPr>
          <a:xfrm>
            <a:off x="7116300" y="4682571"/>
            <a:ext cx="5461972" cy="1450249"/>
          </a:xfrm>
          <a:prstGeom prst="rect">
            <a:avLst/>
          </a:prstGeom>
        </p:spPr>
      </p:pic>
      <p:pic>
        <p:nvPicPr>
          <p:cNvPr id="32" name="Picture 31" descr="A group of white birds in the sky&#10;&#10;Description automatically generated">
            <a:extLst>
              <a:ext uri="{FF2B5EF4-FFF2-40B4-BE49-F238E27FC236}">
                <a16:creationId xmlns:a16="http://schemas.microsoft.com/office/drawing/2014/main" id="{1E15A2BA-D714-7C34-8DCE-FAC523D71398}"/>
              </a:ext>
            </a:extLst>
          </p:cNvPr>
          <p:cNvPicPr>
            <a:picLocks noChangeAspect="1"/>
          </p:cNvPicPr>
          <p:nvPr/>
        </p:nvPicPr>
        <p:blipFill>
          <a:blip r:embed="rId9" cstate="hqprint">
            <a:lum bright="70000" contrast="-70000"/>
            <a:alphaModFix amt="70000"/>
            <a:extLst>
              <a:ext uri="{28A0092B-C50C-407E-A947-70E740481C1C}">
                <a14:useLocalDpi xmlns:a14="http://schemas.microsoft.com/office/drawing/2010/main" val="0"/>
              </a:ext>
            </a:extLst>
          </a:blip>
          <a:stretch>
            <a:fillRect/>
          </a:stretch>
        </p:blipFill>
        <p:spPr>
          <a:xfrm rot="1090692">
            <a:off x="10412611" y="4133236"/>
            <a:ext cx="1405821" cy="640230"/>
          </a:xfrm>
          <a:prstGeom prst="rect">
            <a:avLst/>
          </a:prstGeom>
        </p:spPr>
      </p:pic>
      <p:sp>
        <p:nvSpPr>
          <p:cNvPr id="19" name="Text">
            <a:extLst>
              <a:ext uri="{FF2B5EF4-FFF2-40B4-BE49-F238E27FC236}">
                <a16:creationId xmlns:a16="http://schemas.microsoft.com/office/drawing/2014/main" id="{1C263B92-9FF3-1C48-D368-CD839EFF9703}"/>
              </a:ext>
            </a:extLst>
          </p:cNvPr>
          <p:cNvSpPr txBox="1"/>
          <p:nvPr/>
        </p:nvSpPr>
        <p:spPr>
          <a:xfrm>
            <a:off x="1602622" y="2138858"/>
            <a:ext cx="8986756" cy="800219"/>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4600">
                <a:gradFill>
                  <a:gsLst>
                    <a:gs pos="0">
                      <a:srgbClr val="EB1C24"/>
                    </a:gs>
                    <a:gs pos="78000">
                      <a:srgbClr val="B41E23"/>
                    </a:gs>
                    <a:gs pos="100000">
                      <a:srgbClr val="851319">
                        <a:alpha val="63000"/>
                      </a:srgbClr>
                    </a:gs>
                  </a:gsLst>
                  <a:lin ang="5400000" scaled="1"/>
                </a:gradFill>
                <a:effectLst>
                  <a:outerShdw blurRad="38100" dist="38100" dir="2700000" algn="tl">
                    <a:srgbClr val="000000">
                      <a:alpha val="43137"/>
                    </a:srgbClr>
                  </a:outerShdw>
                </a:effectLst>
                <a:latin typeface="SVN-Gilroy Heavy" panose="00000A00000000000000" pitchFamily="50" charset="0"/>
                <a:ea typeface="MiSans Heavy" panose="00000A00000000000000" charset="-122"/>
                <a:cs typeface="MiSans Medium" panose="00000600000000000000" charset="-122"/>
              </a:rPr>
              <a:t>ĐẠI HỘI ĐẠI BIỂU LẦN THỨ XII</a:t>
            </a:r>
            <a:endParaRPr kumimoji="0" lang="zh-CN" altLang="en-US" sz="4600" i="0" u="none" strike="noStrike" kern="1200" cap="none" spc="0" normalizeH="0" baseline="0" noProof="0">
              <a:ln>
                <a:noFill/>
              </a:ln>
              <a:gradFill>
                <a:gsLst>
                  <a:gs pos="0">
                    <a:srgbClr val="EB1C24"/>
                  </a:gs>
                  <a:gs pos="78000">
                    <a:srgbClr val="B41E23"/>
                  </a:gs>
                  <a:gs pos="100000">
                    <a:srgbClr val="851319">
                      <a:alpha val="63000"/>
                    </a:srgbClr>
                  </a:gs>
                </a:gsLst>
                <a:lin ang="5400000" scaled="1"/>
              </a:gradFill>
              <a:effectLst>
                <a:outerShdw blurRad="38100" dist="38100" dir="2700000" algn="tl">
                  <a:srgbClr val="000000">
                    <a:alpha val="43137"/>
                  </a:srgbClr>
                </a:outerShdw>
              </a:effectLst>
              <a:uLnTx/>
              <a:uFillTx/>
              <a:latin typeface="SVN-Gilroy Heavy" panose="00000A00000000000000" pitchFamily="50" charset="0"/>
              <a:ea typeface="MiSans Heavy" panose="00000A00000000000000" charset="-122"/>
              <a:cs typeface="MiSans Medium" panose="00000600000000000000" charset="-122"/>
            </a:endParaRPr>
          </a:p>
        </p:txBody>
      </p:sp>
      <p:pic>
        <p:nvPicPr>
          <p:cNvPr id="38" name="Picture 37" descr="A white rectangular object with black border&#10;&#10;Description automatically generated">
            <a:extLst>
              <a:ext uri="{FF2B5EF4-FFF2-40B4-BE49-F238E27FC236}">
                <a16:creationId xmlns:a16="http://schemas.microsoft.com/office/drawing/2014/main" id="{9D35B671-7D8B-8E02-2EF1-46CC35B9899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477892" y="3071632"/>
            <a:ext cx="5236216" cy="714736"/>
          </a:xfrm>
          <a:prstGeom prst="rect">
            <a:avLst/>
          </a:prstGeom>
        </p:spPr>
      </p:pic>
      <p:sp>
        <p:nvSpPr>
          <p:cNvPr id="2" name="TextBox 1">
            <a:extLst>
              <a:ext uri="{FF2B5EF4-FFF2-40B4-BE49-F238E27FC236}">
                <a16:creationId xmlns:a16="http://schemas.microsoft.com/office/drawing/2014/main" id="{0A0B3EDA-EA38-FB10-98EA-77775907D105}"/>
              </a:ext>
            </a:extLst>
          </p:cNvPr>
          <p:cNvSpPr txBox="1"/>
          <p:nvPr/>
        </p:nvSpPr>
        <p:spPr>
          <a:xfrm>
            <a:off x="3914106" y="3893983"/>
            <a:ext cx="4361259" cy="338554"/>
          </a:xfrm>
          <a:prstGeom prst="rect">
            <a:avLst/>
          </a:prstGeom>
          <a:noFill/>
        </p:spPr>
        <p:txBody>
          <a:bodyPr wrap="none" rtlCol="0">
            <a:spAutoFit/>
          </a:bodyPr>
          <a:lstStyle/>
          <a:p>
            <a:r>
              <a:rPr lang="en-US" sz="1600" i="1">
                <a:solidFill>
                  <a:schemeClr val="tx1">
                    <a:lumMod val="65000"/>
                    <a:lumOff val="35000"/>
                  </a:schemeClr>
                </a:solidFill>
                <a:latin typeface="SVN-Gilroy Medium" panose="00000600000000000000" pitchFamily="50" charset="0"/>
              </a:rPr>
              <a:t>Thành </a:t>
            </a:r>
            <a:r>
              <a:rPr lang="en-US" sz="1600" i="1" err="1">
                <a:solidFill>
                  <a:schemeClr val="tx1">
                    <a:lumMod val="65000"/>
                    <a:lumOff val="35000"/>
                  </a:schemeClr>
                </a:solidFill>
                <a:latin typeface="SVN-Gilroy Medium" panose="00000600000000000000" pitchFamily="50" charset="0"/>
              </a:rPr>
              <a:t>phố</a:t>
            </a:r>
            <a:r>
              <a:rPr lang="en-US" sz="1600" i="1">
                <a:solidFill>
                  <a:schemeClr val="tx1">
                    <a:lumMod val="65000"/>
                    <a:lumOff val="35000"/>
                  </a:schemeClr>
                </a:solidFill>
                <a:latin typeface="SVN-Gilroy Medium" panose="00000600000000000000" pitchFamily="50" charset="0"/>
              </a:rPr>
              <a:t> Vinh, </a:t>
            </a:r>
            <a:r>
              <a:rPr lang="en-US" sz="1600" i="1" err="1">
                <a:solidFill>
                  <a:schemeClr val="tx1">
                    <a:lumMod val="65000"/>
                    <a:lumOff val="35000"/>
                  </a:schemeClr>
                </a:solidFill>
                <a:latin typeface="SVN-Gilroy Medium" panose="00000600000000000000" pitchFamily="50" charset="0"/>
              </a:rPr>
              <a:t>ngày</a:t>
            </a:r>
            <a:r>
              <a:rPr lang="en-US" sz="1600" i="1">
                <a:solidFill>
                  <a:schemeClr val="tx1">
                    <a:lumMod val="65000"/>
                    <a:lumOff val="35000"/>
                  </a:schemeClr>
                </a:solidFill>
                <a:latin typeface="SVN-Gilroy Medium" panose="00000600000000000000" pitchFamily="50" charset="0"/>
              </a:rPr>
              <a:t> 05 </a:t>
            </a:r>
            <a:r>
              <a:rPr lang="en-US" sz="1600" i="1" err="1">
                <a:solidFill>
                  <a:schemeClr val="tx1">
                    <a:lumMod val="65000"/>
                    <a:lumOff val="35000"/>
                  </a:schemeClr>
                </a:solidFill>
                <a:latin typeface="SVN-Gilroy Medium" panose="00000600000000000000" pitchFamily="50" charset="0"/>
              </a:rPr>
              <a:t>tháng</a:t>
            </a:r>
            <a:r>
              <a:rPr lang="en-US" sz="1600" i="1">
                <a:solidFill>
                  <a:schemeClr val="tx1">
                    <a:lumMod val="65000"/>
                    <a:lumOff val="35000"/>
                  </a:schemeClr>
                </a:solidFill>
                <a:latin typeface="SVN-Gilroy Medium" panose="00000600000000000000" pitchFamily="50" charset="0"/>
              </a:rPr>
              <a:t> 01 </a:t>
            </a:r>
            <a:r>
              <a:rPr lang="en-US" sz="1600" i="1" err="1">
                <a:solidFill>
                  <a:schemeClr val="tx1">
                    <a:lumMod val="65000"/>
                    <a:lumOff val="35000"/>
                  </a:schemeClr>
                </a:solidFill>
                <a:latin typeface="SVN-Gilroy Medium" panose="00000600000000000000" pitchFamily="50" charset="0"/>
              </a:rPr>
              <a:t>năm</a:t>
            </a:r>
            <a:r>
              <a:rPr lang="en-US" sz="1600" i="1">
                <a:solidFill>
                  <a:schemeClr val="tx1">
                    <a:lumMod val="65000"/>
                    <a:lumOff val="35000"/>
                  </a:schemeClr>
                </a:solidFill>
                <a:latin typeface="SVN-Gilroy Medium" panose="00000600000000000000" pitchFamily="50" charset="0"/>
              </a:rPr>
              <a:t> 2025</a:t>
            </a:r>
            <a:endParaRPr lang="vi-VN" sz="1600" i="1">
              <a:solidFill>
                <a:schemeClr val="tx1">
                  <a:lumMod val="65000"/>
                  <a:lumOff val="35000"/>
                </a:schemeClr>
              </a:solidFill>
            </a:endParaRPr>
          </a:p>
        </p:txBody>
      </p:sp>
      <p:sp>
        <p:nvSpPr>
          <p:cNvPr id="20" name="Text">
            <a:extLst>
              <a:ext uri="{FF2B5EF4-FFF2-40B4-BE49-F238E27FC236}">
                <a16:creationId xmlns:a16="http://schemas.microsoft.com/office/drawing/2014/main" id="{99AFA41A-AF92-CBEF-323C-413EAE1BA009}"/>
              </a:ext>
            </a:extLst>
          </p:cNvPr>
          <p:cNvSpPr txBox="1"/>
          <p:nvPr/>
        </p:nvSpPr>
        <p:spPr>
          <a:xfrm>
            <a:off x="3997506" y="3142458"/>
            <a:ext cx="4196983" cy="553998"/>
          </a:xfrm>
          <a:prstGeom prst="rect">
            <a:avLst/>
          </a:prstGeom>
          <a:noFill/>
          <a:effectLst>
            <a:outerShdw blurRad="25400" dist="12700" dir="2700000" algn="tl" rotWithShape="0">
              <a:prstClr val="black">
                <a:alpha val="40000"/>
              </a:prstClr>
            </a:outerShdw>
          </a:effectLst>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3000">
                <a:gradFill>
                  <a:gsLst>
                    <a:gs pos="0">
                      <a:srgbClr val="EB1C24"/>
                    </a:gs>
                    <a:gs pos="91000">
                      <a:srgbClr val="B41E23"/>
                    </a:gs>
                    <a:gs pos="100000">
                      <a:srgbClr val="851319"/>
                    </a:gs>
                  </a:gsLst>
                  <a:lin ang="5400000" scaled="1"/>
                </a:gradFill>
                <a:effectLst>
                  <a:outerShdw blurRad="50800" dist="12700" dir="5400000" sx="2000" sy="2000" algn="ctr" rotWithShape="0">
                    <a:srgbClr val="000000">
                      <a:alpha val="43137"/>
                    </a:srgbClr>
                  </a:outerShdw>
                </a:effectLst>
                <a:latin typeface="Baskerville Semibold" panose="02020702070400020203" pitchFamily="18" charset="0"/>
                <a:ea typeface="Baskerville Semibold" panose="02020702070400020203" pitchFamily="18" charset="0"/>
                <a:cs typeface="MiSans Medium" panose="00000600000000000000" charset="-122"/>
              </a:rPr>
              <a:t>NHIỆM KỲ 2025 - 2030</a:t>
            </a:r>
            <a:endParaRPr kumimoji="0" lang="zh-CN" altLang="en-US" sz="3000" i="0" u="none" strike="noStrike" kern="1200" cap="none" spc="0" normalizeH="0" baseline="0" noProof="0">
              <a:ln>
                <a:noFill/>
              </a:ln>
              <a:gradFill>
                <a:gsLst>
                  <a:gs pos="0">
                    <a:srgbClr val="EB1C24"/>
                  </a:gs>
                  <a:gs pos="91000">
                    <a:srgbClr val="B41E23"/>
                  </a:gs>
                  <a:gs pos="100000">
                    <a:srgbClr val="851319"/>
                  </a:gs>
                </a:gsLst>
                <a:lin ang="5400000" scaled="1"/>
              </a:gradFill>
              <a:effectLst>
                <a:outerShdw blurRad="50800" dist="12700" dir="5400000" sx="2000" sy="2000" algn="ctr" rotWithShape="0">
                  <a:srgbClr val="000000">
                    <a:alpha val="43137"/>
                  </a:srgbClr>
                </a:outerShdw>
              </a:effectLst>
              <a:uLnTx/>
              <a:uFillTx/>
              <a:latin typeface="Baskerville Semibold" panose="02020702070400020203" pitchFamily="18" charset="0"/>
              <a:ea typeface="MiSans Heavy" panose="00000A00000000000000" charset="-122"/>
              <a:cs typeface="MiSans Medium" panose="00000600000000000000" charset="-122"/>
            </a:endParaRPr>
          </a:p>
        </p:txBody>
      </p:sp>
      <p:pic>
        <p:nvPicPr>
          <p:cNvPr id="28" name="Picture 27" descr="A building with columns in the dark&#10;&#10;Description automatically generated">
            <a:extLst>
              <a:ext uri="{FF2B5EF4-FFF2-40B4-BE49-F238E27FC236}">
                <a16:creationId xmlns:a16="http://schemas.microsoft.com/office/drawing/2014/main" id="{80A6C554-8F74-6AB9-6188-10A64482271D}"/>
              </a:ext>
            </a:extLst>
          </p:cNvPr>
          <p:cNvPicPr>
            <a:picLocks noChangeAspect="1"/>
          </p:cNvPicPr>
          <p:nvPr/>
        </p:nvPicPr>
        <p:blipFill>
          <a:blip r:embed="rId11">
            <a:lum bright="70000" contrast="-70000"/>
            <a:alphaModFix amt="85000"/>
            <a:extLst>
              <a:ext uri="{BEBA8EAE-BF5A-486C-A8C5-ECC9F3942E4B}">
                <a14:imgProps xmlns:a14="http://schemas.microsoft.com/office/drawing/2010/main">
                  <a14:imgLayer r:embed="rId12">
                    <a14:imgEffect>
                      <a14:saturation sat="33000"/>
                    </a14:imgEffect>
                  </a14:imgLayer>
                </a14:imgProps>
              </a:ext>
              <a:ext uri="{28A0092B-C50C-407E-A947-70E740481C1C}">
                <a14:useLocalDpi xmlns:a14="http://schemas.microsoft.com/office/drawing/2010/main" val="0"/>
              </a:ext>
            </a:extLst>
          </a:blip>
          <a:stretch>
            <a:fillRect/>
          </a:stretch>
        </p:blipFill>
        <p:spPr>
          <a:xfrm>
            <a:off x="427208" y="4822047"/>
            <a:ext cx="5247331" cy="1086725"/>
          </a:xfrm>
          <a:prstGeom prst="rect">
            <a:avLst/>
          </a:prstGeom>
        </p:spPr>
      </p:pic>
      <p:grpSp>
        <p:nvGrpSpPr>
          <p:cNvPr id="4" name="Group 3">
            <a:extLst>
              <a:ext uri="{FF2B5EF4-FFF2-40B4-BE49-F238E27FC236}">
                <a16:creationId xmlns:a16="http://schemas.microsoft.com/office/drawing/2014/main" id="{9C4007E8-9140-EBBB-98AA-35DED4BD5B65}"/>
              </a:ext>
            </a:extLst>
          </p:cNvPr>
          <p:cNvGrpSpPr/>
          <p:nvPr/>
        </p:nvGrpSpPr>
        <p:grpSpPr>
          <a:xfrm>
            <a:off x="-2874405" y="5717462"/>
            <a:ext cx="18244008" cy="2138891"/>
            <a:chOff x="-3061955" y="5466253"/>
            <a:chExt cx="18244008" cy="2138891"/>
          </a:xfrm>
        </p:grpSpPr>
        <p:pic>
          <p:nvPicPr>
            <p:cNvPr id="6" name="Picture 5" descr="A white cloud on a black background&#10;&#10;Description automatically generated">
              <a:extLst>
                <a:ext uri="{FF2B5EF4-FFF2-40B4-BE49-F238E27FC236}">
                  <a16:creationId xmlns:a16="http://schemas.microsoft.com/office/drawing/2014/main" id="{D03F828B-391B-B201-6D8D-B13EF09B8576}"/>
                </a:ext>
              </a:extLst>
            </p:cNvPr>
            <p:cNvPicPr>
              <a:picLocks noChangeAspect="1"/>
            </p:cNvPicPr>
            <p:nvPr/>
          </p:nvPicPr>
          <p:blipFill>
            <a:blip r:embed="rId13">
              <a:alphaModFix/>
              <a:extLst>
                <a:ext uri="{28A0092B-C50C-407E-A947-70E740481C1C}">
                  <a14:useLocalDpi xmlns:a14="http://schemas.microsoft.com/office/drawing/2010/main" val="0"/>
                </a:ext>
              </a:extLst>
            </a:blip>
            <a:stretch>
              <a:fillRect/>
            </a:stretch>
          </p:blipFill>
          <p:spPr>
            <a:xfrm>
              <a:off x="-3061955" y="5466253"/>
              <a:ext cx="5108378" cy="2128163"/>
            </a:xfrm>
            <a:prstGeom prst="rect">
              <a:avLst/>
            </a:prstGeom>
          </p:spPr>
        </p:pic>
        <p:pic>
          <p:nvPicPr>
            <p:cNvPr id="7" name="Picture 6" descr="A white cloud on a black background&#10;&#10;Description automatically generated">
              <a:extLst>
                <a:ext uri="{FF2B5EF4-FFF2-40B4-BE49-F238E27FC236}">
                  <a16:creationId xmlns:a16="http://schemas.microsoft.com/office/drawing/2014/main" id="{1645D9D5-BBD1-1F2E-DD2D-165EDC25414E}"/>
                </a:ext>
              </a:extLst>
            </p:cNvPr>
            <p:cNvPicPr>
              <a:picLocks noChangeAspect="1"/>
            </p:cNvPicPr>
            <p:nvPr/>
          </p:nvPicPr>
          <p:blipFill>
            <a:blip r:embed="rId13">
              <a:alphaModFix/>
              <a:extLst>
                <a:ext uri="{28A0092B-C50C-407E-A947-70E740481C1C}">
                  <a14:useLocalDpi xmlns:a14="http://schemas.microsoft.com/office/drawing/2010/main" val="0"/>
                </a:ext>
              </a:extLst>
            </a:blip>
            <a:stretch>
              <a:fillRect/>
            </a:stretch>
          </p:blipFill>
          <p:spPr>
            <a:xfrm flipH="1">
              <a:off x="10073675" y="5476981"/>
              <a:ext cx="5108378" cy="2128163"/>
            </a:xfrm>
            <a:prstGeom prst="rect">
              <a:avLst/>
            </a:prstGeom>
          </p:spPr>
        </p:pic>
        <p:pic>
          <p:nvPicPr>
            <p:cNvPr id="9" name="Picture 8" descr="A white cloud on a black background&#10;&#10;Description automatically generated">
              <a:extLst>
                <a:ext uri="{FF2B5EF4-FFF2-40B4-BE49-F238E27FC236}">
                  <a16:creationId xmlns:a16="http://schemas.microsoft.com/office/drawing/2014/main" id="{F38F60A4-32A5-0170-AE6E-715E2262640A}"/>
                </a:ext>
              </a:extLst>
            </p:cNvPr>
            <p:cNvPicPr>
              <a:picLocks noChangeAspect="1"/>
            </p:cNvPicPr>
            <p:nvPr/>
          </p:nvPicPr>
          <p:blipFill>
            <a:blip r:embed="rId13">
              <a:alphaModFix amt="50000"/>
              <a:extLst>
                <a:ext uri="{28A0092B-C50C-407E-A947-70E740481C1C}">
                  <a14:useLocalDpi xmlns:a14="http://schemas.microsoft.com/office/drawing/2010/main" val="0"/>
                </a:ext>
              </a:extLst>
            </a:blip>
            <a:stretch>
              <a:fillRect/>
            </a:stretch>
          </p:blipFill>
          <p:spPr>
            <a:xfrm>
              <a:off x="1961189" y="5714335"/>
              <a:ext cx="3671953" cy="1529745"/>
            </a:xfrm>
            <a:prstGeom prst="rect">
              <a:avLst/>
            </a:prstGeom>
          </p:spPr>
        </p:pic>
        <p:pic>
          <p:nvPicPr>
            <p:cNvPr id="12" name="Picture 11" descr="A white cloud on a black background&#10;&#10;Description automatically generated">
              <a:extLst>
                <a:ext uri="{FF2B5EF4-FFF2-40B4-BE49-F238E27FC236}">
                  <a16:creationId xmlns:a16="http://schemas.microsoft.com/office/drawing/2014/main" id="{492F188E-15DB-EA22-60DE-B1FB87269CC1}"/>
                </a:ext>
              </a:extLst>
            </p:cNvPr>
            <p:cNvPicPr>
              <a:picLocks noChangeAspect="1"/>
            </p:cNvPicPr>
            <p:nvPr/>
          </p:nvPicPr>
          <p:blipFill>
            <a:blip r:embed="rId13">
              <a:alphaModFix amt="50000"/>
              <a:extLst>
                <a:ext uri="{28A0092B-C50C-407E-A947-70E740481C1C}">
                  <a14:useLocalDpi xmlns:a14="http://schemas.microsoft.com/office/drawing/2010/main" val="0"/>
                </a:ext>
              </a:extLst>
            </a:blip>
            <a:stretch>
              <a:fillRect/>
            </a:stretch>
          </p:blipFill>
          <p:spPr>
            <a:xfrm>
              <a:off x="-126111" y="5776191"/>
              <a:ext cx="3671953" cy="1529745"/>
            </a:xfrm>
            <a:prstGeom prst="rect">
              <a:avLst/>
            </a:prstGeom>
          </p:spPr>
        </p:pic>
        <p:pic>
          <p:nvPicPr>
            <p:cNvPr id="14" name="Picture 13" descr="A white cloud on a black background&#10;&#10;Description automatically generated">
              <a:extLst>
                <a:ext uri="{FF2B5EF4-FFF2-40B4-BE49-F238E27FC236}">
                  <a16:creationId xmlns:a16="http://schemas.microsoft.com/office/drawing/2014/main" id="{BA894E06-8DE1-CF43-0950-3D5F57E703E8}"/>
                </a:ext>
              </a:extLst>
            </p:cNvPr>
            <p:cNvPicPr>
              <a:picLocks noChangeAspect="1"/>
            </p:cNvPicPr>
            <p:nvPr/>
          </p:nvPicPr>
          <p:blipFill>
            <a:blip r:embed="rId13">
              <a:alphaModFix amt="50000"/>
              <a:extLst>
                <a:ext uri="{28A0092B-C50C-407E-A947-70E740481C1C}">
                  <a14:useLocalDpi xmlns:a14="http://schemas.microsoft.com/office/drawing/2010/main" val="0"/>
                </a:ext>
              </a:extLst>
            </a:blip>
            <a:stretch>
              <a:fillRect/>
            </a:stretch>
          </p:blipFill>
          <p:spPr>
            <a:xfrm flipH="1">
              <a:off x="5504786" y="5852891"/>
              <a:ext cx="3671953" cy="1529745"/>
            </a:xfrm>
            <a:prstGeom prst="rect">
              <a:avLst/>
            </a:prstGeom>
          </p:spPr>
        </p:pic>
        <p:pic>
          <p:nvPicPr>
            <p:cNvPr id="15" name="Picture 14" descr="A white cloud on a black background&#10;&#10;Description automatically generated">
              <a:extLst>
                <a:ext uri="{FF2B5EF4-FFF2-40B4-BE49-F238E27FC236}">
                  <a16:creationId xmlns:a16="http://schemas.microsoft.com/office/drawing/2014/main" id="{FACC966A-DAB4-518F-8140-75940C866504}"/>
                </a:ext>
              </a:extLst>
            </p:cNvPr>
            <p:cNvPicPr>
              <a:picLocks noChangeAspect="1"/>
            </p:cNvPicPr>
            <p:nvPr/>
          </p:nvPicPr>
          <p:blipFill>
            <a:blip r:embed="rId13">
              <a:alphaModFix amt="50000"/>
              <a:extLst>
                <a:ext uri="{28A0092B-C50C-407E-A947-70E740481C1C}">
                  <a14:useLocalDpi xmlns:a14="http://schemas.microsoft.com/office/drawing/2010/main" val="0"/>
                </a:ext>
              </a:extLst>
            </a:blip>
            <a:stretch>
              <a:fillRect/>
            </a:stretch>
          </p:blipFill>
          <p:spPr>
            <a:xfrm>
              <a:off x="588155" y="5782502"/>
              <a:ext cx="3671953" cy="1529745"/>
            </a:xfrm>
            <a:prstGeom prst="rect">
              <a:avLst/>
            </a:prstGeom>
          </p:spPr>
        </p:pic>
        <p:pic>
          <p:nvPicPr>
            <p:cNvPr id="17" name="Picture 16" descr="A white cloud on a black background&#10;&#10;Description automatically generated">
              <a:extLst>
                <a:ext uri="{FF2B5EF4-FFF2-40B4-BE49-F238E27FC236}">
                  <a16:creationId xmlns:a16="http://schemas.microsoft.com/office/drawing/2014/main" id="{C8A1BEFA-CA9F-F04B-B72B-7C5CA9A2B869}"/>
                </a:ext>
              </a:extLst>
            </p:cNvPr>
            <p:cNvPicPr>
              <a:picLocks noChangeAspect="1"/>
            </p:cNvPicPr>
            <p:nvPr/>
          </p:nvPicPr>
          <p:blipFill>
            <a:blip r:embed="rId13">
              <a:alphaModFix amt="50000"/>
              <a:extLst>
                <a:ext uri="{28A0092B-C50C-407E-A947-70E740481C1C}">
                  <a14:useLocalDpi xmlns:a14="http://schemas.microsoft.com/office/drawing/2010/main" val="0"/>
                </a:ext>
              </a:extLst>
            </a:blip>
            <a:stretch>
              <a:fillRect/>
            </a:stretch>
          </p:blipFill>
          <p:spPr>
            <a:xfrm>
              <a:off x="5707055" y="5597495"/>
              <a:ext cx="3671953" cy="1529745"/>
            </a:xfrm>
            <a:prstGeom prst="rect">
              <a:avLst/>
            </a:prstGeom>
          </p:spPr>
        </p:pic>
        <p:pic>
          <p:nvPicPr>
            <p:cNvPr id="22" name="Picture 21" descr="A white cloud on a black background&#10;&#10;Description automatically generated">
              <a:extLst>
                <a:ext uri="{FF2B5EF4-FFF2-40B4-BE49-F238E27FC236}">
                  <a16:creationId xmlns:a16="http://schemas.microsoft.com/office/drawing/2014/main" id="{9881C501-DA50-D4AC-F0F9-D39F3695044A}"/>
                </a:ext>
              </a:extLst>
            </p:cNvPr>
            <p:cNvPicPr>
              <a:picLocks noChangeAspect="1"/>
            </p:cNvPicPr>
            <p:nvPr/>
          </p:nvPicPr>
          <p:blipFill>
            <a:blip r:embed="rId13">
              <a:alphaModFix/>
              <a:extLst>
                <a:ext uri="{28A0092B-C50C-407E-A947-70E740481C1C}">
                  <a14:useLocalDpi xmlns:a14="http://schemas.microsoft.com/office/drawing/2010/main" val="0"/>
                </a:ext>
              </a:extLst>
            </a:blip>
            <a:stretch>
              <a:fillRect/>
            </a:stretch>
          </p:blipFill>
          <p:spPr>
            <a:xfrm>
              <a:off x="3215505" y="5768795"/>
              <a:ext cx="3737760" cy="1557160"/>
            </a:xfrm>
            <a:prstGeom prst="rect">
              <a:avLst/>
            </a:prstGeom>
          </p:spPr>
        </p:pic>
        <p:pic>
          <p:nvPicPr>
            <p:cNvPr id="24" name="Picture 23" descr="A white cloud on a black background&#10;&#10;Description automatically generated">
              <a:extLst>
                <a:ext uri="{FF2B5EF4-FFF2-40B4-BE49-F238E27FC236}">
                  <a16:creationId xmlns:a16="http://schemas.microsoft.com/office/drawing/2014/main" id="{60E6A7A3-EE5F-F7A0-03F6-DE63B176F77A}"/>
                </a:ext>
              </a:extLst>
            </p:cNvPr>
            <p:cNvPicPr>
              <a:picLocks noChangeAspect="1"/>
            </p:cNvPicPr>
            <p:nvPr/>
          </p:nvPicPr>
          <p:blipFill>
            <a:blip r:embed="rId13">
              <a:alphaModFix/>
              <a:extLst>
                <a:ext uri="{28A0092B-C50C-407E-A947-70E740481C1C}">
                  <a14:useLocalDpi xmlns:a14="http://schemas.microsoft.com/office/drawing/2010/main" val="0"/>
                </a:ext>
              </a:extLst>
            </a:blip>
            <a:stretch>
              <a:fillRect/>
            </a:stretch>
          </p:blipFill>
          <p:spPr>
            <a:xfrm>
              <a:off x="7351448" y="5740319"/>
              <a:ext cx="3737760" cy="1557160"/>
            </a:xfrm>
            <a:prstGeom prst="rect">
              <a:avLst/>
            </a:prstGeom>
          </p:spPr>
        </p:pic>
      </p:grpSp>
      <p:pic>
        <p:nvPicPr>
          <p:cNvPr id="27" name="Picture 26">
            <a:extLst>
              <a:ext uri="{FF2B5EF4-FFF2-40B4-BE49-F238E27FC236}">
                <a16:creationId xmlns:a16="http://schemas.microsoft.com/office/drawing/2014/main" id="{20D460A3-6098-053C-5AF1-1FEC1F089200}"/>
              </a:ext>
            </a:extLst>
          </p:cNvPr>
          <p:cNvPicPr>
            <a:picLocks noChangeAspect="1"/>
          </p:cNvPicPr>
          <p:nvPr/>
        </p:nvPicPr>
        <p:blipFill>
          <a:blip r:embed="rId14">
            <a:extLst>
              <a:ext uri="{28A0092B-C50C-407E-A947-70E740481C1C}">
                <a14:useLocalDpi xmlns:a14="http://schemas.microsoft.com/office/drawing/2010/main" val="0"/>
              </a:ext>
            </a:extLst>
          </a:blip>
          <a:srcRect l="840" r="748" b="50894"/>
          <a:stretch/>
        </p:blipFill>
        <p:spPr>
          <a:xfrm>
            <a:off x="0" y="5287189"/>
            <a:ext cx="12192000" cy="1562083"/>
          </a:xfrm>
          <a:prstGeom prst="rect">
            <a:avLst/>
          </a:prstGeom>
        </p:spPr>
      </p:pic>
    </p:spTree>
    <p:extLst>
      <p:ext uri="{BB962C8B-B14F-4D97-AF65-F5344CB8AC3E}">
        <p14:creationId xmlns:p14="http://schemas.microsoft.com/office/powerpoint/2010/main" val="33745638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autoRev="1" fill="hold" nodeType="withEffect">
                                  <p:stCondLst>
                                    <p:cond delay="0"/>
                                  </p:stCondLst>
                                  <p:childTnLst>
                                    <p:animRot by="21600000">
                                      <p:cBhvr>
                                        <p:cTn id="6" dur="130000" fill="hold"/>
                                        <p:tgtEl>
                                          <p:spTgt spid="1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004ABA-9FBD-1A70-B732-14A3D836AF51}"/>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86BC6EB5-4BD4-5912-ECD5-3277E794F8E6}"/>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pic>
        <p:nvPicPr>
          <p:cNvPr id="10" name="Picture 9">
            <a:extLst>
              <a:ext uri="{FF2B5EF4-FFF2-40B4-BE49-F238E27FC236}">
                <a16:creationId xmlns:a16="http://schemas.microsoft.com/office/drawing/2014/main" id="{8073350A-F4E5-BEFB-4AAD-C42229B49CE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2403" y="-2574597"/>
            <a:ext cx="12007195" cy="12007195"/>
          </a:xfrm>
          <a:prstGeom prst="rect">
            <a:avLst/>
          </a:prstGeom>
        </p:spPr>
      </p:pic>
      <p:pic>
        <p:nvPicPr>
          <p:cNvPr id="30" name="Picture 29" descr="A building and bridge at night&#10;&#10;Description automatically generated">
            <a:extLst>
              <a:ext uri="{FF2B5EF4-FFF2-40B4-BE49-F238E27FC236}">
                <a16:creationId xmlns:a16="http://schemas.microsoft.com/office/drawing/2014/main" id="{72DF4E66-6F3E-A730-FFB7-F9B4350FF9FF}"/>
              </a:ext>
            </a:extLst>
          </p:cNvPr>
          <p:cNvPicPr>
            <a:picLocks noChangeAspect="1"/>
          </p:cNvPicPr>
          <p:nvPr/>
        </p:nvPicPr>
        <p:blipFill>
          <a:blip r:embed="rId4">
            <a:alphaModFix amt="85000"/>
            <a:extLst>
              <a:ext uri="{BEBA8EAE-BF5A-486C-A8C5-ECC9F3942E4B}">
                <a14:imgProps xmlns:a14="http://schemas.microsoft.com/office/drawing/2010/main">
                  <a14:imgLayer r:embed="rId5">
                    <a14:imgEffect>
                      <a14:artisticPencilSketch/>
                    </a14:imgEffect>
                  </a14:imgLayer>
                </a14:imgProps>
              </a:ext>
              <a:ext uri="{28A0092B-C50C-407E-A947-70E740481C1C}">
                <a14:useLocalDpi xmlns:a14="http://schemas.microsoft.com/office/drawing/2010/main" val="0"/>
              </a:ext>
            </a:extLst>
          </a:blip>
          <a:stretch>
            <a:fillRect/>
          </a:stretch>
        </p:blipFill>
        <p:spPr>
          <a:xfrm>
            <a:off x="7116300" y="4682571"/>
            <a:ext cx="5461972" cy="1450249"/>
          </a:xfrm>
          <a:prstGeom prst="rect">
            <a:avLst/>
          </a:prstGeom>
        </p:spPr>
      </p:pic>
      <p:pic>
        <p:nvPicPr>
          <p:cNvPr id="32" name="Picture 31" descr="A group of white birds in the sky&#10;&#10;Description automatically generated">
            <a:extLst>
              <a:ext uri="{FF2B5EF4-FFF2-40B4-BE49-F238E27FC236}">
                <a16:creationId xmlns:a16="http://schemas.microsoft.com/office/drawing/2014/main" id="{DDA77120-DA97-2CCE-FABA-B0EC82892963}"/>
              </a:ext>
            </a:extLst>
          </p:cNvPr>
          <p:cNvPicPr>
            <a:picLocks noChangeAspect="1"/>
          </p:cNvPicPr>
          <p:nvPr/>
        </p:nvPicPr>
        <p:blipFill>
          <a:blip r:embed="rId6" cstate="hqprint">
            <a:lum bright="70000" contrast="-70000"/>
            <a:alphaModFix amt="70000"/>
            <a:extLst>
              <a:ext uri="{28A0092B-C50C-407E-A947-70E740481C1C}">
                <a14:useLocalDpi xmlns:a14="http://schemas.microsoft.com/office/drawing/2010/main" val="0"/>
              </a:ext>
            </a:extLst>
          </a:blip>
          <a:stretch>
            <a:fillRect/>
          </a:stretch>
        </p:blipFill>
        <p:spPr>
          <a:xfrm rot="1090692">
            <a:off x="10412611" y="4133236"/>
            <a:ext cx="1405821" cy="640230"/>
          </a:xfrm>
          <a:prstGeom prst="rect">
            <a:avLst/>
          </a:prstGeom>
        </p:spPr>
      </p:pic>
      <p:pic>
        <p:nvPicPr>
          <p:cNvPr id="28" name="Picture 27" descr="A building with columns in the dark&#10;&#10;Description automatically generated">
            <a:extLst>
              <a:ext uri="{FF2B5EF4-FFF2-40B4-BE49-F238E27FC236}">
                <a16:creationId xmlns:a16="http://schemas.microsoft.com/office/drawing/2014/main" id="{18E45409-07A1-8F7C-2C4A-8B6A8C79A91B}"/>
              </a:ext>
            </a:extLst>
          </p:cNvPr>
          <p:cNvPicPr>
            <a:picLocks noChangeAspect="1"/>
          </p:cNvPicPr>
          <p:nvPr/>
        </p:nvPicPr>
        <p:blipFill>
          <a:blip r:embed="rId7">
            <a:lum bright="70000" contrast="-70000"/>
            <a:alphaModFix amt="85000"/>
            <a:extLst>
              <a:ext uri="{BEBA8EAE-BF5A-486C-A8C5-ECC9F3942E4B}">
                <a14:imgProps xmlns:a14="http://schemas.microsoft.com/office/drawing/2010/main">
                  <a14:imgLayer r:embed="rId8">
                    <a14:imgEffect>
                      <a14:saturation sat="33000"/>
                    </a14:imgEffect>
                  </a14:imgLayer>
                </a14:imgProps>
              </a:ext>
              <a:ext uri="{28A0092B-C50C-407E-A947-70E740481C1C}">
                <a14:useLocalDpi xmlns:a14="http://schemas.microsoft.com/office/drawing/2010/main" val="0"/>
              </a:ext>
            </a:extLst>
          </a:blip>
          <a:stretch>
            <a:fillRect/>
          </a:stretch>
        </p:blipFill>
        <p:spPr>
          <a:xfrm>
            <a:off x="427208" y="4822047"/>
            <a:ext cx="5247331" cy="1086725"/>
          </a:xfrm>
          <a:prstGeom prst="rect">
            <a:avLst/>
          </a:prstGeom>
        </p:spPr>
      </p:pic>
      <p:grpSp>
        <p:nvGrpSpPr>
          <p:cNvPr id="4" name="Group 3">
            <a:extLst>
              <a:ext uri="{FF2B5EF4-FFF2-40B4-BE49-F238E27FC236}">
                <a16:creationId xmlns:a16="http://schemas.microsoft.com/office/drawing/2014/main" id="{0C3CA2AB-459E-6E59-B96C-E7D57C635ACC}"/>
              </a:ext>
            </a:extLst>
          </p:cNvPr>
          <p:cNvGrpSpPr/>
          <p:nvPr/>
        </p:nvGrpSpPr>
        <p:grpSpPr>
          <a:xfrm>
            <a:off x="-2874405" y="5717462"/>
            <a:ext cx="18244008" cy="2138891"/>
            <a:chOff x="-3061955" y="5466253"/>
            <a:chExt cx="18244008" cy="2138891"/>
          </a:xfrm>
        </p:grpSpPr>
        <p:pic>
          <p:nvPicPr>
            <p:cNvPr id="6" name="Picture 5" descr="A white cloud on a black background&#10;&#10;Description automatically generated">
              <a:extLst>
                <a:ext uri="{FF2B5EF4-FFF2-40B4-BE49-F238E27FC236}">
                  <a16:creationId xmlns:a16="http://schemas.microsoft.com/office/drawing/2014/main" id="{47F7B2E3-9FC4-C784-ECF0-56B1DFBDF120}"/>
                </a:ext>
              </a:extLst>
            </p:cNvPr>
            <p:cNvPicPr>
              <a:picLocks noChangeAspect="1"/>
            </p:cNvPicPr>
            <p:nvPr/>
          </p:nvPicPr>
          <p:blipFill>
            <a:blip r:embed="rId9">
              <a:alphaModFix/>
              <a:extLst>
                <a:ext uri="{28A0092B-C50C-407E-A947-70E740481C1C}">
                  <a14:useLocalDpi xmlns:a14="http://schemas.microsoft.com/office/drawing/2010/main" val="0"/>
                </a:ext>
              </a:extLst>
            </a:blip>
            <a:stretch>
              <a:fillRect/>
            </a:stretch>
          </p:blipFill>
          <p:spPr>
            <a:xfrm>
              <a:off x="-3061955" y="5466253"/>
              <a:ext cx="5108378" cy="2128163"/>
            </a:xfrm>
            <a:prstGeom prst="rect">
              <a:avLst/>
            </a:prstGeom>
          </p:spPr>
        </p:pic>
        <p:pic>
          <p:nvPicPr>
            <p:cNvPr id="7" name="Picture 6" descr="A white cloud on a black background&#10;&#10;Description automatically generated">
              <a:extLst>
                <a:ext uri="{FF2B5EF4-FFF2-40B4-BE49-F238E27FC236}">
                  <a16:creationId xmlns:a16="http://schemas.microsoft.com/office/drawing/2014/main" id="{211EA4C7-7623-538E-AA9D-68CD37CD041D}"/>
                </a:ext>
              </a:extLst>
            </p:cNvPr>
            <p:cNvPicPr>
              <a:picLocks noChangeAspect="1"/>
            </p:cNvPicPr>
            <p:nvPr/>
          </p:nvPicPr>
          <p:blipFill>
            <a:blip r:embed="rId9">
              <a:alphaModFix/>
              <a:extLst>
                <a:ext uri="{28A0092B-C50C-407E-A947-70E740481C1C}">
                  <a14:useLocalDpi xmlns:a14="http://schemas.microsoft.com/office/drawing/2010/main" val="0"/>
                </a:ext>
              </a:extLst>
            </a:blip>
            <a:stretch>
              <a:fillRect/>
            </a:stretch>
          </p:blipFill>
          <p:spPr>
            <a:xfrm flipH="1">
              <a:off x="10073675" y="5476981"/>
              <a:ext cx="5108378" cy="2128163"/>
            </a:xfrm>
            <a:prstGeom prst="rect">
              <a:avLst/>
            </a:prstGeom>
          </p:spPr>
        </p:pic>
        <p:pic>
          <p:nvPicPr>
            <p:cNvPr id="9" name="Picture 8" descr="A white cloud on a black background&#10;&#10;Description automatically generated">
              <a:extLst>
                <a:ext uri="{FF2B5EF4-FFF2-40B4-BE49-F238E27FC236}">
                  <a16:creationId xmlns:a16="http://schemas.microsoft.com/office/drawing/2014/main" id="{58870EC2-BF6F-9505-9356-B8CF14158224}"/>
                </a:ext>
              </a:extLst>
            </p:cNvPr>
            <p:cNvPicPr>
              <a:picLocks noChangeAspect="1"/>
            </p:cNvPicPr>
            <p:nvPr/>
          </p:nvPicPr>
          <p:blipFill>
            <a:blip r:embed="rId9">
              <a:alphaModFix amt="50000"/>
              <a:extLst>
                <a:ext uri="{28A0092B-C50C-407E-A947-70E740481C1C}">
                  <a14:useLocalDpi xmlns:a14="http://schemas.microsoft.com/office/drawing/2010/main" val="0"/>
                </a:ext>
              </a:extLst>
            </a:blip>
            <a:stretch>
              <a:fillRect/>
            </a:stretch>
          </p:blipFill>
          <p:spPr>
            <a:xfrm>
              <a:off x="1961189" y="5714335"/>
              <a:ext cx="3671953" cy="1529745"/>
            </a:xfrm>
            <a:prstGeom prst="rect">
              <a:avLst/>
            </a:prstGeom>
          </p:spPr>
        </p:pic>
        <p:pic>
          <p:nvPicPr>
            <p:cNvPr id="12" name="Picture 11" descr="A white cloud on a black background&#10;&#10;Description automatically generated">
              <a:extLst>
                <a:ext uri="{FF2B5EF4-FFF2-40B4-BE49-F238E27FC236}">
                  <a16:creationId xmlns:a16="http://schemas.microsoft.com/office/drawing/2014/main" id="{6AC2EF16-67D5-A9A9-BBFE-E88BCA1C602F}"/>
                </a:ext>
              </a:extLst>
            </p:cNvPr>
            <p:cNvPicPr>
              <a:picLocks noChangeAspect="1"/>
            </p:cNvPicPr>
            <p:nvPr/>
          </p:nvPicPr>
          <p:blipFill>
            <a:blip r:embed="rId9">
              <a:alphaModFix amt="50000"/>
              <a:extLst>
                <a:ext uri="{28A0092B-C50C-407E-A947-70E740481C1C}">
                  <a14:useLocalDpi xmlns:a14="http://schemas.microsoft.com/office/drawing/2010/main" val="0"/>
                </a:ext>
              </a:extLst>
            </a:blip>
            <a:stretch>
              <a:fillRect/>
            </a:stretch>
          </p:blipFill>
          <p:spPr>
            <a:xfrm>
              <a:off x="-126111" y="5776191"/>
              <a:ext cx="3671953" cy="1529745"/>
            </a:xfrm>
            <a:prstGeom prst="rect">
              <a:avLst/>
            </a:prstGeom>
          </p:spPr>
        </p:pic>
        <p:pic>
          <p:nvPicPr>
            <p:cNvPr id="14" name="Picture 13" descr="A white cloud on a black background&#10;&#10;Description automatically generated">
              <a:extLst>
                <a:ext uri="{FF2B5EF4-FFF2-40B4-BE49-F238E27FC236}">
                  <a16:creationId xmlns:a16="http://schemas.microsoft.com/office/drawing/2014/main" id="{7FFBD6D9-0A0B-391F-9F16-02AC50E9885D}"/>
                </a:ext>
              </a:extLst>
            </p:cNvPr>
            <p:cNvPicPr>
              <a:picLocks noChangeAspect="1"/>
            </p:cNvPicPr>
            <p:nvPr/>
          </p:nvPicPr>
          <p:blipFill>
            <a:blip r:embed="rId9">
              <a:alphaModFix amt="50000"/>
              <a:extLst>
                <a:ext uri="{28A0092B-C50C-407E-A947-70E740481C1C}">
                  <a14:useLocalDpi xmlns:a14="http://schemas.microsoft.com/office/drawing/2010/main" val="0"/>
                </a:ext>
              </a:extLst>
            </a:blip>
            <a:stretch>
              <a:fillRect/>
            </a:stretch>
          </p:blipFill>
          <p:spPr>
            <a:xfrm flipH="1">
              <a:off x="5504786" y="5852891"/>
              <a:ext cx="3671953" cy="1529745"/>
            </a:xfrm>
            <a:prstGeom prst="rect">
              <a:avLst/>
            </a:prstGeom>
          </p:spPr>
        </p:pic>
        <p:pic>
          <p:nvPicPr>
            <p:cNvPr id="15" name="Picture 14" descr="A white cloud on a black background&#10;&#10;Description automatically generated">
              <a:extLst>
                <a:ext uri="{FF2B5EF4-FFF2-40B4-BE49-F238E27FC236}">
                  <a16:creationId xmlns:a16="http://schemas.microsoft.com/office/drawing/2014/main" id="{21AACF0B-3FEA-5C6F-34EF-28304A0664FF}"/>
                </a:ext>
              </a:extLst>
            </p:cNvPr>
            <p:cNvPicPr>
              <a:picLocks noChangeAspect="1"/>
            </p:cNvPicPr>
            <p:nvPr/>
          </p:nvPicPr>
          <p:blipFill>
            <a:blip r:embed="rId9">
              <a:alphaModFix amt="50000"/>
              <a:extLst>
                <a:ext uri="{28A0092B-C50C-407E-A947-70E740481C1C}">
                  <a14:useLocalDpi xmlns:a14="http://schemas.microsoft.com/office/drawing/2010/main" val="0"/>
                </a:ext>
              </a:extLst>
            </a:blip>
            <a:stretch>
              <a:fillRect/>
            </a:stretch>
          </p:blipFill>
          <p:spPr>
            <a:xfrm>
              <a:off x="588155" y="5782502"/>
              <a:ext cx="3671953" cy="1529745"/>
            </a:xfrm>
            <a:prstGeom prst="rect">
              <a:avLst/>
            </a:prstGeom>
          </p:spPr>
        </p:pic>
        <p:pic>
          <p:nvPicPr>
            <p:cNvPr id="17" name="Picture 16" descr="A white cloud on a black background&#10;&#10;Description automatically generated">
              <a:extLst>
                <a:ext uri="{FF2B5EF4-FFF2-40B4-BE49-F238E27FC236}">
                  <a16:creationId xmlns:a16="http://schemas.microsoft.com/office/drawing/2014/main" id="{09195131-23E5-E713-A319-65D2103D8B94}"/>
                </a:ext>
              </a:extLst>
            </p:cNvPr>
            <p:cNvPicPr>
              <a:picLocks noChangeAspect="1"/>
            </p:cNvPicPr>
            <p:nvPr/>
          </p:nvPicPr>
          <p:blipFill>
            <a:blip r:embed="rId9">
              <a:alphaModFix amt="50000"/>
              <a:extLst>
                <a:ext uri="{28A0092B-C50C-407E-A947-70E740481C1C}">
                  <a14:useLocalDpi xmlns:a14="http://schemas.microsoft.com/office/drawing/2010/main" val="0"/>
                </a:ext>
              </a:extLst>
            </a:blip>
            <a:stretch>
              <a:fillRect/>
            </a:stretch>
          </p:blipFill>
          <p:spPr>
            <a:xfrm>
              <a:off x="5707055" y="5597495"/>
              <a:ext cx="3671953" cy="1529745"/>
            </a:xfrm>
            <a:prstGeom prst="rect">
              <a:avLst/>
            </a:prstGeom>
          </p:spPr>
        </p:pic>
        <p:pic>
          <p:nvPicPr>
            <p:cNvPr id="22" name="Picture 21" descr="A white cloud on a black background&#10;&#10;Description automatically generated">
              <a:extLst>
                <a:ext uri="{FF2B5EF4-FFF2-40B4-BE49-F238E27FC236}">
                  <a16:creationId xmlns:a16="http://schemas.microsoft.com/office/drawing/2014/main" id="{CE10DB92-7BFE-081B-7A49-E66A86E0B801}"/>
                </a:ext>
              </a:extLst>
            </p:cNvPr>
            <p:cNvPicPr>
              <a:picLocks noChangeAspect="1"/>
            </p:cNvPicPr>
            <p:nvPr/>
          </p:nvPicPr>
          <p:blipFill>
            <a:blip r:embed="rId9">
              <a:alphaModFix/>
              <a:extLst>
                <a:ext uri="{28A0092B-C50C-407E-A947-70E740481C1C}">
                  <a14:useLocalDpi xmlns:a14="http://schemas.microsoft.com/office/drawing/2010/main" val="0"/>
                </a:ext>
              </a:extLst>
            </a:blip>
            <a:stretch>
              <a:fillRect/>
            </a:stretch>
          </p:blipFill>
          <p:spPr>
            <a:xfrm>
              <a:off x="3215505" y="5768795"/>
              <a:ext cx="3737760" cy="1557160"/>
            </a:xfrm>
            <a:prstGeom prst="rect">
              <a:avLst/>
            </a:prstGeom>
          </p:spPr>
        </p:pic>
        <p:pic>
          <p:nvPicPr>
            <p:cNvPr id="24" name="Picture 23" descr="A white cloud on a black background&#10;&#10;Description automatically generated">
              <a:extLst>
                <a:ext uri="{FF2B5EF4-FFF2-40B4-BE49-F238E27FC236}">
                  <a16:creationId xmlns:a16="http://schemas.microsoft.com/office/drawing/2014/main" id="{470F2D1F-6F5D-13B7-C22E-686791CF8CE3}"/>
                </a:ext>
              </a:extLst>
            </p:cNvPr>
            <p:cNvPicPr>
              <a:picLocks noChangeAspect="1"/>
            </p:cNvPicPr>
            <p:nvPr/>
          </p:nvPicPr>
          <p:blipFill>
            <a:blip r:embed="rId9">
              <a:alphaModFix/>
              <a:extLst>
                <a:ext uri="{28A0092B-C50C-407E-A947-70E740481C1C}">
                  <a14:useLocalDpi xmlns:a14="http://schemas.microsoft.com/office/drawing/2010/main" val="0"/>
                </a:ext>
              </a:extLst>
            </a:blip>
            <a:stretch>
              <a:fillRect/>
            </a:stretch>
          </p:blipFill>
          <p:spPr>
            <a:xfrm>
              <a:off x="7351448" y="5740319"/>
              <a:ext cx="3737760" cy="1557160"/>
            </a:xfrm>
            <a:prstGeom prst="rect">
              <a:avLst/>
            </a:prstGeom>
          </p:spPr>
        </p:pic>
      </p:grpSp>
      <p:pic>
        <p:nvPicPr>
          <p:cNvPr id="27" name="Picture 26">
            <a:extLst>
              <a:ext uri="{FF2B5EF4-FFF2-40B4-BE49-F238E27FC236}">
                <a16:creationId xmlns:a16="http://schemas.microsoft.com/office/drawing/2014/main" id="{37CE79DB-A7D2-A709-AA93-3CB0E3B95531}"/>
              </a:ext>
            </a:extLst>
          </p:cNvPr>
          <p:cNvPicPr>
            <a:picLocks noChangeAspect="1"/>
          </p:cNvPicPr>
          <p:nvPr/>
        </p:nvPicPr>
        <p:blipFill>
          <a:blip r:embed="rId10">
            <a:extLst>
              <a:ext uri="{28A0092B-C50C-407E-A947-70E740481C1C}">
                <a14:useLocalDpi xmlns:a14="http://schemas.microsoft.com/office/drawing/2010/main" val="0"/>
              </a:ext>
            </a:extLst>
          </a:blip>
          <a:srcRect l="840" r="748" b="50894"/>
          <a:stretch/>
        </p:blipFill>
        <p:spPr>
          <a:xfrm>
            <a:off x="0" y="5287189"/>
            <a:ext cx="12192000" cy="1562083"/>
          </a:xfrm>
          <a:prstGeom prst="rect">
            <a:avLst/>
          </a:prstGeom>
        </p:spPr>
      </p:pic>
      <p:pic>
        <p:nvPicPr>
          <p:cNvPr id="29" name="Hình ảnh 7">
            <a:extLst>
              <a:ext uri="{FF2B5EF4-FFF2-40B4-BE49-F238E27FC236}">
                <a16:creationId xmlns:a16="http://schemas.microsoft.com/office/drawing/2014/main" id="{AEFFE144-9799-9FA0-BBEA-AFD4B127FF13}"/>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0" y="-11182"/>
            <a:ext cx="12192000" cy="1030013"/>
          </a:xfrm>
          <a:prstGeom prst="rect">
            <a:avLst/>
          </a:prstGeom>
        </p:spPr>
      </p:pic>
      <p:pic>
        <p:nvPicPr>
          <p:cNvPr id="3" name="Picture 2" descr="A white rectangular object with black border&#10;&#10;Description automatically generated">
            <a:extLst>
              <a:ext uri="{FF2B5EF4-FFF2-40B4-BE49-F238E27FC236}">
                <a16:creationId xmlns:a16="http://schemas.microsoft.com/office/drawing/2014/main" id="{39480F05-01B9-0CEA-F4A2-216AD82F761A}"/>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477892" y="3071632"/>
            <a:ext cx="5236216" cy="714736"/>
          </a:xfrm>
          <a:prstGeom prst="rect">
            <a:avLst/>
          </a:prstGeom>
        </p:spPr>
      </p:pic>
      <p:sp>
        <p:nvSpPr>
          <p:cNvPr id="8" name="Text">
            <a:extLst>
              <a:ext uri="{FF2B5EF4-FFF2-40B4-BE49-F238E27FC236}">
                <a16:creationId xmlns:a16="http://schemas.microsoft.com/office/drawing/2014/main" id="{3927935F-15DA-CAF3-0FCA-216E871726D6}"/>
              </a:ext>
            </a:extLst>
          </p:cNvPr>
          <p:cNvSpPr txBox="1"/>
          <p:nvPr/>
        </p:nvSpPr>
        <p:spPr>
          <a:xfrm>
            <a:off x="0" y="3103616"/>
            <a:ext cx="12192000" cy="707886"/>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000" i="0" u="none" strike="noStrike" kern="1200" cap="none" spc="0" normalizeH="0" baseline="0" dirty="0">
                <a:ln>
                  <a:noFill/>
                </a:ln>
                <a:gradFill>
                  <a:gsLst>
                    <a:gs pos="0">
                      <a:srgbClr val="EB1C24"/>
                    </a:gs>
                    <a:gs pos="78000">
                      <a:srgbClr val="B41E23"/>
                    </a:gs>
                    <a:gs pos="100000">
                      <a:srgbClr val="851319">
                        <a:alpha val="63000"/>
                      </a:srgbClr>
                    </a:gs>
                  </a:gsLst>
                  <a:lin ang="5400000" scaled="1"/>
                </a:gradFill>
                <a:uLnTx/>
                <a:uFillTx/>
                <a:latin typeface="SVN-Gilroy Heavy" panose="00000A00000000000000" pitchFamily="50" charset="0"/>
                <a:ea typeface="MiSans Heavy" panose="00000A00000000000000" charset="-122"/>
                <a:cs typeface="MiSans Medium" panose="00000600000000000000" charset="-122"/>
              </a:rPr>
              <a:t>PHÁT BIỂU CHỈ ĐẠO</a:t>
            </a:r>
            <a:endParaRPr kumimoji="0" lang="zh-CN" altLang="en-US" sz="4000" i="0" u="none" strike="noStrike" kern="1200" cap="none" spc="0" normalizeH="0" baseline="0" noProof="0" dirty="0">
              <a:ln>
                <a:noFill/>
              </a:ln>
              <a:gradFill>
                <a:gsLst>
                  <a:gs pos="0">
                    <a:srgbClr val="EB1C24"/>
                  </a:gs>
                  <a:gs pos="78000">
                    <a:srgbClr val="B41E23"/>
                  </a:gs>
                  <a:gs pos="100000">
                    <a:srgbClr val="851319">
                      <a:alpha val="63000"/>
                    </a:srgbClr>
                  </a:gs>
                </a:gsLst>
                <a:lin ang="5400000" scaled="1"/>
              </a:gradFill>
              <a:uLnTx/>
              <a:uFillTx/>
              <a:latin typeface="SVN-Gilroy Heavy" panose="00000A00000000000000" pitchFamily="50" charset="0"/>
              <a:ea typeface="MiSans Heavy" panose="00000A00000000000000" charset="-122"/>
              <a:cs typeface="MiSans Medium" panose="00000600000000000000" charset="-122"/>
            </a:endParaRPr>
          </a:p>
        </p:txBody>
      </p:sp>
      <p:sp>
        <p:nvSpPr>
          <p:cNvPr id="23" name="TextBox 22">
            <a:extLst>
              <a:ext uri="{FF2B5EF4-FFF2-40B4-BE49-F238E27FC236}">
                <a16:creationId xmlns:a16="http://schemas.microsoft.com/office/drawing/2014/main" id="{85631DE8-3DE1-3979-C5B3-30D1CFE426B2}"/>
              </a:ext>
            </a:extLst>
          </p:cNvPr>
          <p:cNvSpPr txBox="1"/>
          <p:nvPr/>
        </p:nvSpPr>
        <p:spPr>
          <a:xfrm>
            <a:off x="1017764" y="117680"/>
            <a:ext cx="10156472" cy="830997"/>
          </a:xfrm>
          <a:prstGeom prst="rect">
            <a:avLst/>
          </a:prstGeom>
          <a:noFill/>
        </p:spPr>
        <p:txBody>
          <a:bodyPr wrap="square">
            <a:spAutoFit/>
          </a:bodyPr>
          <a:lstStyle/>
          <a:p>
            <a:pPr algn="ctr" defTabSz="243870">
              <a:defRPr/>
            </a:pPr>
            <a:r>
              <a:rPr lang="en-US" altLang="zh-CN" sz="2400" b="1" spc="-100" dirty="0">
                <a:solidFill>
                  <a:srgbClr val="FDEC52"/>
                </a:solidFill>
                <a:effectLst>
                  <a:outerShdw blurRad="25400" dist="12700" dir="2700000" algn="tl" rotWithShape="0">
                    <a:prstClr val="black">
                      <a:alpha val="20000"/>
                    </a:prstClr>
                  </a:outerShdw>
                </a:effectLst>
                <a:latin typeface="SVN-Gilroy Heavy" panose="00000A00000000000000" pitchFamily="50" charset="0"/>
                <a:ea typeface="Baskerville" panose="02020502070401020303" pitchFamily="18" charset="0"/>
                <a:cs typeface="MiSans Medium" panose="00000600000000000000" charset="-122"/>
              </a:rPr>
              <a:t>ĐẠI HỘI ĐẢNG BỘ BỆNH VIỆN SẢN NHI NGHỆ AN </a:t>
            </a:r>
          </a:p>
          <a:p>
            <a:pPr algn="ctr" defTabSz="243870">
              <a:defRPr/>
            </a:pPr>
            <a:r>
              <a:rPr lang="en-US" altLang="zh-CN" sz="2400" b="1" spc="-100" dirty="0">
                <a:solidFill>
                  <a:srgbClr val="FDEC52"/>
                </a:solidFill>
                <a:effectLst>
                  <a:outerShdw blurRad="25400" dist="12700" dir="2700000" algn="tl" rotWithShape="0">
                    <a:prstClr val="black">
                      <a:alpha val="20000"/>
                    </a:prstClr>
                  </a:outerShdw>
                </a:effectLst>
                <a:latin typeface="SVN-Gilroy Heavy" panose="00000A00000000000000" pitchFamily="50" charset="0"/>
                <a:ea typeface="Baskerville" panose="02020502070401020303" pitchFamily="18" charset="0"/>
                <a:cs typeface="MiSans Medium" panose="00000600000000000000" charset="-122"/>
              </a:rPr>
              <a:t>LẦN THỨ XII, NHIỆM KỲ 2025 - 2030</a:t>
            </a:r>
            <a:endParaRPr kumimoji="0" lang="zh-CN" altLang="en-US" sz="2400" b="1" i="0" u="none" strike="noStrike" kern="1200" cap="none" spc="-100" normalizeH="0" baseline="0" noProof="0" dirty="0">
              <a:ln>
                <a:noFill/>
              </a:ln>
              <a:solidFill>
                <a:srgbClr val="FDEC52"/>
              </a:solidFill>
              <a:effectLst>
                <a:outerShdw blurRad="25400" dist="12700" dir="2700000" algn="tl" rotWithShape="0">
                  <a:prstClr val="black">
                    <a:alpha val="20000"/>
                  </a:prstClr>
                </a:outerShdw>
              </a:effectLst>
              <a:uLnTx/>
              <a:uFillTx/>
              <a:latin typeface="SVN-Gilroy Heavy" panose="00000A00000000000000" pitchFamily="50" charset="0"/>
              <a:ea typeface="MiSans Heavy" panose="00000A00000000000000" charset="-122"/>
              <a:cs typeface="MiSans Medium" panose="00000600000000000000" charset="-122"/>
            </a:endParaRPr>
          </a:p>
        </p:txBody>
      </p:sp>
    </p:spTree>
    <p:extLst>
      <p:ext uri="{BB962C8B-B14F-4D97-AF65-F5344CB8AC3E}">
        <p14:creationId xmlns:p14="http://schemas.microsoft.com/office/powerpoint/2010/main" val="365078244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nodeType="withEffect">
                                  <p:stCondLst>
                                    <p:cond delay="0"/>
                                  </p:stCondLst>
                                  <p:childTnLst>
                                    <p:animRot by="21600000">
                                      <p:cBhvr>
                                        <p:cTn id="6" dur="130000" fill="hold"/>
                                        <p:tgtEl>
                                          <p:spTgt spid="1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D65DC8-E870-377A-55C9-F2057BC59F0D}"/>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21C12955-31EB-3180-6425-27160B8E1180}"/>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grpSp>
        <p:nvGrpSpPr>
          <p:cNvPr id="16" name="Group 15">
            <a:extLst>
              <a:ext uri="{FF2B5EF4-FFF2-40B4-BE49-F238E27FC236}">
                <a16:creationId xmlns:a16="http://schemas.microsoft.com/office/drawing/2014/main" id="{F242EFD6-071E-3994-E189-F15D4D819A0F}"/>
              </a:ext>
            </a:extLst>
          </p:cNvPr>
          <p:cNvGrpSpPr/>
          <p:nvPr/>
        </p:nvGrpSpPr>
        <p:grpSpPr>
          <a:xfrm>
            <a:off x="2881312" y="-1951177"/>
            <a:ext cx="6429375" cy="885848"/>
            <a:chOff x="2881312" y="716206"/>
            <a:chExt cx="6429375" cy="885848"/>
          </a:xfrm>
        </p:grpSpPr>
        <p:pic>
          <p:nvPicPr>
            <p:cNvPr id="21" name="Graphic 20">
              <a:extLst>
                <a:ext uri="{FF2B5EF4-FFF2-40B4-BE49-F238E27FC236}">
                  <a16:creationId xmlns:a16="http://schemas.microsoft.com/office/drawing/2014/main" id="{6BDD3FEF-22DC-75D5-1438-E76E38B00D6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881312" y="716206"/>
              <a:ext cx="6429375" cy="9525"/>
            </a:xfrm>
            <a:prstGeom prst="rect">
              <a:avLst/>
            </a:prstGeom>
          </p:spPr>
        </p:pic>
        <p:pic>
          <p:nvPicPr>
            <p:cNvPr id="23" name="Graphic 22">
              <a:extLst>
                <a:ext uri="{FF2B5EF4-FFF2-40B4-BE49-F238E27FC236}">
                  <a16:creationId xmlns:a16="http://schemas.microsoft.com/office/drawing/2014/main" id="{C8DC0232-D465-1AF7-29FF-3A8886398DE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881312" y="1592529"/>
              <a:ext cx="6429375" cy="9525"/>
            </a:xfrm>
            <a:prstGeom prst="rect">
              <a:avLst/>
            </a:prstGeom>
          </p:spPr>
        </p:pic>
      </p:grpSp>
      <p:pic>
        <p:nvPicPr>
          <p:cNvPr id="10" name="Picture 9">
            <a:extLst>
              <a:ext uri="{FF2B5EF4-FFF2-40B4-BE49-F238E27FC236}">
                <a16:creationId xmlns:a16="http://schemas.microsoft.com/office/drawing/2014/main" id="{DE165154-5CD1-B6F5-9B57-8AB90921156A}"/>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73378" y="-2393622"/>
            <a:ext cx="11645244" cy="11645244"/>
          </a:xfrm>
          <a:prstGeom prst="rect">
            <a:avLst/>
          </a:prstGeom>
        </p:spPr>
      </p:pic>
      <p:grpSp>
        <p:nvGrpSpPr>
          <p:cNvPr id="3" name="Group 2">
            <a:extLst>
              <a:ext uri="{FF2B5EF4-FFF2-40B4-BE49-F238E27FC236}">
                <a16:creationId xmlns:a16="http://schemas.microsoft.com/office/drawing/2014/main" id="{F687FC29-07DE-B0E8-E4E7-070AD5593DED}"/>
              </a:ext>
            </a:extLst>
          </p:cNvPr>
          <p:cNvGrpSpPr/>
          <p:nvPr/>
        </p:nvGrpSpPr>
        <p:grpSpPr>
          <a:xfrm>
            <a:off x="2735094" y="226310"/>
            <a:ext cx="6721812" cy="1541772"/>
            <a:chOff x="4347161" y="548976"/>
            <a:chExt cx="6721812" cy="1541772"/>
          </a:xfrm>
        </p:grpSpPr>
        <p:grpSp>
          <p:nvGrpSpPr>
            <p:cNvPr id="11" name="Group 10">
              <a:extLst>
                <a:ext uri="{FF2B5EF4-FFF2-40B4-BE49-F238E27FC236}">
                  <a16:creationId xmlns:a16="http://schemas.microsoft.com/office/drawing/2014/main" id="{C12EEA0B-9535-B1F3-DDA5-4F5CB16C8982}"/>
                </a:ext>
              </a:extLst>
            </p:cNvPr>
            <p:cNvGrpSpPr/>
            <p:nvPr/>
          </p:nvGrpSpPr>
          <p:grpSpPr>
            <a:xfrm>
              <a:off x="5670373" y="548976"/>
              <a:ext cx="4075411" cy="1541772"/>
              <a:chOff x="5683699" y="688168"/>
              <a:chExt cx="4075411" cy="1541772"/>
            </a:xfrm>
          </p:grpSpPr>
          <p:pic>
            <p:nvPicPr>
              <p:cNvPr id="13" name="Picture 12" descr="A person with a beard and a person with a mustache&#10;&#10;Description automatically generated">
                <a:extLst>
                  <a:ext uri="{FF2B5EF4-FFF2-40B4-BE49-F238E27FC236}">
                    <a16:creationId xmlns:a16="http://schemas.microsoft.com/office/drawing/2014/main" id="{40859FF0-46A0-E832-D547-80C96FF77CB2}"/>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6986578" y="688168"/>
                <a:ext cx="1469630" cy="1050219"/>
              </a:xfrm>
              <a:prstGeom prst="rect">
                <a:avLst/>
              </a:prstGeom>
            </p:spPr>
          </p:pic>
          <p:sp>
            <p:nvSpPr>
              <p:cNvPr id="18" name="Text">
                <a:extLst>
                  <a:ext uri="{FF2B5EF4-FFF2-40B4-BE49-F238E27FC236}">
                    <a16:creationId xmlns:a16="http://schemas.microsoft.com/office/drawing/2014/main" id="{368D1BD1-91F7-606D-3163-B6D820A8D24C}"/>
                  </a:ext>
                </a:extLst>
              </p:cNvPr>
              <p:cNvSpPr txBox="1"/>
              <p:nvPr/>
            </p:nvSpPr>
            <p:spPr>
              <a:xfrm>
                <a:off x="5683699" y="1906775"/>
                <a:ext cx="4075411" cy="323165"/>
              </a:xfrm>
              <a:prstGeom prst="rect">
                <a:avLst/>
              </a:prstGeom>
              <a:noFill/>
              <a:effectLst>
                <a:outerShdw blurRad="12700" dist="12700" dir="2700000" algn="tl" rotWithShape="0">
                  <a:prstClr val="black">
                    <a:alpha val="40000"/>
                  </a:prstClr>
                </a:outerShdw>
              </a:effectLst>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500" i="0" u="none" strike="noStrike" kern="1200" cap="none" spc="94" normalizeH="0" baseline="0" noProof="0" dirty="0">
                    <a:ln>
                      <a:noFill/>
                    </a:ln>
                    <a:solidFill>
                      <a:srgbClr val="B4000C"/>
                    </a:solidFill>
                    <a:uLnTx/>
                    <a:uFillTx/>
                    <a:latin typeface="SVN-Gilroy XBold" panose="00000900000000000000" pitchFamily="50" charset="0"/>
                    <a:ea typeface="MiSans Heavy" panose="00000A00000000000000" charset="-122"/>
                    <a:cs typeface="MiSans Medium" panose="00000600000000000000" charset="-122"/>
                  </a:rPr>
                  <a:t>ĐẢNG BỘ BỆNH VIỆN SẢN NHI NGHỆ AN</a:t>
                </a:r>
                <a:endParaRPr kumimoji="0" lang="zh-CN" altLang="en-US" sz="1500" i="0" u="none" strike="noStrike" kern="1200" cap="none" spc="94" normalizeH="0" baseline="0" noProof="0" dirty="0">
                  <a:ln>
                    <a:noFill/>
                  </a:ln>
                  <a:solidFill>
                    <a:srgbClr val="B4000C"/>
                  </a:solidFill>
                  <a:uLnTx/>
                  <a:uFillTx/>
                  <a:latin typeface="SVN-Gilroy XBold" panose="00000900000000000000" pitchFamily="50" charset="0"/>
                  <a:ea typeface="MiSans Heavy" panose="00000A00000000000000" charset="-122"/>
                  <a:cs typeface="MiSans Medium" panose="00000600000000000000" charset="-122"/>
                </a:endParaRPr>
              </a:p>
            </p:txBody>
          </p:sp>
        </p:grpSp>
        <p:sp>
          <p:nvSpPr>
            <p:cNvPr id="8" name="TextBox 7">
              <a:extLst>
                <a:ext uri="{FF2B5EF4-FFF2-40B4-BE49-F238E27FC236}">
                  <a16:creationId xmlns:a16="http://schemas.microsoft.com/office/drawing/2014/main" id="{3BCF4A6A-96A4-DC16-054B-24B2E743248C}"/>
                </a:ext>
              </a:extLst>
            </p:cNvPr>
            <p:cNvSpPr txBox="1"/>
            <p:nvPr/>
          </p:nvSpPr>
          <p:spPr>
            <a:xfrm>
              <a:off x="4347161" y="1523815"/>
              <a:ext cx="6721812" cy="30777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400" spc="94" dirty="0">
                  <a:solidFill>
                    <a:srgbClr val="B4000C"/>
                  </a:solidFill>
                  <a:effectLst>
                    <a:outerShdw blurRad="38100" dist="38100" dir="2700000" algn="tl">
                      <a:srgbClr val="000000">
                        <a:alpha val="43137"/>
                      </a:srgbClr>
                    </a:outerShdw>
                  </a:effectLst>
                  <a:latin typeface="SVN-Gilroy XBold" panose="00000900000000000000" pitchFamily="50" charset="0"/>
                  <a:ea typeface="MiSans Heavy" panose="00000A00000000000000" charset="-122"/>
                  <a:cs typeface="MiSans Medium" panose="00000600000000000000" charset="-122"/>
                </a:rPr>
                <a:t>ĐẢNG BỘ THÀNH PHỐ VINH</a:t>
              </a:r>
              <a:endParaRPr kumimoji="0" lang="zh-CN" altLang="en-US" sz="1400" i="0" u="none" strike="noStrike" kern="1200" cap="none" spc="94" normalizeH="0" baseline="0" noProof="0" dirty="0">
                <a:ln>
                  <a:noFill/>
                </a:ln>
                <a:solidFill>
                  <a:srgbClr val="B4000C"/>
                </a:solidFill>
                <a:effectLst>
                  <a:outerShdw blurRad="38100" dist="38100" dir="2700000" algn="tl">
                    <a:srgbClr val="000000">
                      <a:alpha val="43137"/>
                    </a:srgbClr>
                  </a:outerShdw>
                </a:effectLst>
                <a:uLnTx/>
                <a:uFillTx/>
                <a:latin typeface="SVN-Gilroy XBold" panose="00000900000000000000" pitchFamily="50" charset="0"/>
                <a:ea typeface="MiSans Heavy" panose="00000A00000000000000" charset="-122"/>
                <a:cs typeface="MiSans Medium" panose="00000600000000000000" charset="-122"/>
              </a:endParaRPr>
            </a:p>
          </p:txBody>
        </p:sp>
      </p:grpSp>
      <p:pic>
        <p:nvPicPr>
          <p:cNvPr id="30" name="Picture 29" descr="A building and bridge at night&#10;&#10;Description automatically generated">
            <a:extLst>
              <a:ext uri="{FF2B5EF4-FFF2-40B4-BE49-F238E27FC236}">
                <a16:creationId xmlns:a16="http://schemas.microsoft.com/office/drawing/2014/main" id="{542AB3B0-93F0-99F4-87DF-F87889E0E47A}"/>
              </a:ext>
            </a:extLst>
          </p:cNvPr>
          <p:cNvPicPr>
            <a:picLocks noChangeAspect="1"/>
          </p:cNvPicPr>
          <p:nvPr/>
        </p:nvPicPr>
        <p:blipFill>
          <a:blip r:embed="rId7">
            <a:alphaModFix amt="85000"/>
            <a:extLst>
              <a:ext uri="{BEBA8EAE-BF5A-486C-A8C5-ECC9F3942E4B}">
                <a14:imgProps xmlns:a14="http://schemas.microsoft.com/office/drawing/2010/main">
                  <a14:imgLayer r:embed="rId8">
                    <a14:imgEffect>
                      <a14:artisticPencilSketch/>
                    </a14:imgEffect>
                  </a14:imgLayer>
                </a14:imgProps>
              </a:ext>
              <a:ext uri="{28A0092B-C50C-407E-A947-70E740481C1C}">
                <a14:useLocalDpi xmlns:a14="http://schemas.microsoft.com/office/drawing/2010/main" val="0"/>
              </a:ext>
            </a:extLst>
          </a:blip>
          <a:stretch>
            <a:fillRect/>
          </a:stretch>
        </p:blipFill>
        <p:spPr>
          <a:xfrm>
            <a:off x="7116300" y="4682571"/>
            <a:ext cx="5461972" cy="1450249"/>
          </a:xfrm>
          <a:prstGeom prst="rect">
            <a:avLst/>
          </a:prstGeom>
        </p:spPr>
      </p:pic>
      <p:pic>
        <p:nvPicPr>
          <p:cNvPr id="32" name="Picture 31" descr="A group of white birds in the sky&#10;&#10;Description automatically generated">
            <a:extLst>
              <a:ext uri="{FF2B5EF4-FFF2-40B4-BE49-F238E27FC236}">
                <a16:creationId xmlns:a16="http://schemas.microsoft.com/office/drawing/2014/main" id="{01AF7C96-0A68-CE8E-7CBB-F9EA4054C5B8}"/>
              </a:ext>
            </a:extLst>
          </p:cNvPr>
          <p:cNvPicPr>
            <a:picLocks noChangeAspect="1"/>
          </p:cNvPicPr>
          <p:nvPr/>
        </p:nvPicPr>
        <p:blipFill>
          <a:blip r:embed="rId9" cstate="hqprint">
            <a:lum bright="70000" contrast="-70000"/>
            <a:alphaModFix amt="70000"/>
            <a:extLst>
              <a:ext uri="{28A0092B-C50C-407E-A947-70E740481C1C}">
                <a14:useLocalDpi xmlns:a14="http://schemas.microsoft.com/office/drawing/2010/main" val="0"/>
              </a:ext>
            </a:extLst>
          </a:blip>
          <a:stretch>
            <a:fillRect/>
          </a:stretch>
        </p:blipFill>
        <p:spPr>
          <a:xfrm rot="1090692">
            <a:off x="10412611" y="4133236"/>
            <a:ext cx="1405821" cy="640230"/>
          </a:xfrm>
          <a:prstGeom prst="rect">
            <a:avLst/>
          </a:prstGeom>
        </p:spPr>
      </p:pic>
      <p:sp>
        <p:nvSpPr>
          <p:cNvPr id="19" name="Text">
            <a:extLst>
              <a:ext uri="{FF2B5EF4-FFF2-40B4-BE49-F238E27FC236}">
                <a16:creationId xmlns:a16="http://schemas.microsoft.com/office/drawing/2014/main" id="{10714E63-7B9B-E425-5A64-CC33700A5A9B}"/>
              </a:ext>
            </a:extLst>
          </p:cNvPr>
          <p:cNvSpPr txBox="1"/>
          <p:nvPr/>
        </p:nvSpPr>
        <p:spPr>
          <a:xfrm>
            <a:off x="1602622" y="2138858"/>
            <a:ext cx="8986756" cy="800219"/>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4600">
                <a:gradFill>
                  <a:gsLst>
                    <a:gs pos="0">
                      <a:srgbClr val="EB1C24"/>
                    </a:gs>
                    <a:gs pos="78000">
                      <a:srgbClr val="B41E23"/>
                    </a:gs>
                    <a:gs pos="100000">
                      <a:srgbClr val="851319">
                        <a:alpha val="63000"/>
                      </a:srgbClr>
                    </a:gs>
                  </a:gsLst>
                  <a:lin ang="5400000" scaled="1"/>
                </a:gradFill>
                <a:effectLst>
                  <a:outerShdw blurRad="38100" dist="38100" dir="2700000" algn="tl">
                    <a:srgbClr val="000000">
                      <a:alpha val="43137"/>
                    </a:srgbClr>
                  </a:outerShdw>
                </a:effectLst>
                <a:latin typeface="SVN-Gilroy Heavy" panose="00000A00000000000000" pitchFamily="50" charset="0"/>
                <a:ea typeface="MiSans Heavy" panose="00000A00000000000000" charset="-122"/>
                <a:cs typeface="MiSans Medium" panose="00000600000000000000" charset="-122"/>
              </a:rPr>
              <a:t>ĐẠI HỘI ĐẠI BIỂU LẦN THỨ XII</a:t>
            </a:r>
            <a:endParaRPr kumimoji="0" lang="zh-CN" altLang="en-US" sz="4600" i="0" u="none" strike="noStrike" kern="1200" cap="none" spc="0" normalizeH="0" baseline="0" noProof="0">
              <a:ln>
                <a:noFill/>
              </a:ln>
              <a:gradFill>
                <a:gsLst>
                  <a:gs pos="0">
                    <a:srgbClr val="EB1C24"/>
                  </a:gs>
                  <a:gs pos="78000">
                    <a:srgbClr val="B41E23"/>
                  </a:gs>
                  <a:gs pos="100000">
                    <a:srgbClr val="851319">
                      <a:alpha val="63000"/>
                    </a:srgbClr>
                  </a:gs>
                </a:gsLst>
                <a:lin ang="5400000" scaled="1"/>
              </a:gradFill>
              <a:effectLst>
                <a:outerShdw blurRad="38100" dist="38100" dir="2700000" algn="tl">
                  <a:srgbClr val="000000">
                    <a:alpha val="43137"/>
                  </a:srgbClr>
                </a:outerShdw>
              </a:effectLst>
              <a:uLnTx/>
              <a:uFillTx/>
              <a:latin typeface="SVN-Gilroy Heavy" panose="00000A00000000000000" pitchFamily="50" charset="0"/>
              <a:ea typeface="MiSans Heavy" panose="00000A00000000000000" charset="-122"/>
              <a:cs typeface="MiSans Medium" panose="00000600000000000000" charset="-122"/>
            </a:endParaRPr>
          </a:p>
        </p:txBody>
      </p:sp>
      <p:pic>
        <p:nvPicPr>
          <p:cNvPr id="38" name="Picture 37" descr="A white rectangular object with black border&#10;&#10;Description automatically generated">
            <a:extLst>
              <a:ext uri="{FF2B5EF4-FFF2-40B4-BE49-F238E27FC236}">
                <a16:creationId xmlns:a16="http://schemas.microsoft.com/office/drawing/2014/main" id="{027CAFAA-AA7D-242A-7E0E-B48D12C55B7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477892" y="3071632"/>
            <a:ext cx="5236216" cy="714736"/>
          </a:xfrm>
          <a:prstGeom prst="rect">
            <a:avLst/>
          </a:prstGeom>
        </p:spPr>
      </p:pic>
      <p:sp>
        <p:nvSpPr>
          <p:cNvPr id="2" name="TextBox 1">
            <a:extLst>
              <a:ext uri="{FF2B5EF4-FFF2-40B4-BE49-F238E27FC236}">
                <a16:creationId xmlns:a16="http://schemas.microsoft.com/office/drawing/2014/main" id="{82ED3F53-998C-F384-90B6-31DE6D3A6F2E}"/>
              </a:ext>
            </a:extLst>
          </p:cNvPr>
          <p:cNvSpPr txBox="1"/>
          <p:nvPr/>
        </p:nvSpPr>
        <p:spPr>
          <a:xfrm>
            <a:off x="3914106" y="3893983"/>
            <a:ext cx="4361259" cy="338554"/>
          </a:xfrm>
          <a:prstGeom prst="rect">
            <a:avLst/>
          </a:prstGeom>
          <a:noFill/>
        </p:spPr>
        <p:txBody>
          <a:bodyPr wrap="none" rtlCol="0">
            <a:spAutoFit/>
          </a:bodyPr>
          <a:lstStyle/>
          <a:p>
            <a:r>
              <a:rPr lang="en-US" sz="1600" i="1">
                <a:solidFill>
                  <a:schemeClr val="tx1">
                    <a:lumMod val="65000"/>
                    <a:lumOff val="35000"/>
                  </a:schemeClr>
                </a:solidFill>
                <a:latin typeface="SVN-Gilroy Medium" panose="00000600000000000000" pitchFamily="50" charset="0"/>
              </a:rPr>
              <a:t>Thành </a:t>
            </a:r>
            <a:r>
              <a:rPr lang="en-US" sz="1600" i="1" err="1">
                <a:solidFill>
                  <a:schemeClr val="tx1">
                    <a:lumMod val="65000"/>
                    <a:lumOff val="35000"/>
                  </a:schemeClr>
                </a:solidFill>
                <a:latin typeface="SVN-Gilroy Medium" panose="00000600000000000000" pitchFamily="50" charset="0"/>
              </a:rPr>
              <a:t>phố</a:t>
            </a:r>
            <a:r>
              <a:rPr lang="en-US" sz="1600" i="1">
                <a:solidFill>
                  <a:schemeClr val="tx1">
                    <a:lumMod val="65000"/>
                    <a:lumOff val="35000"/>
                  </a:schemeClr>
                </a:solidFill>
                <a:latin typeface="SVN-Gilroy Medium" panose="00000600000000000000" pitchFamily="50" charset="0"/>
              </a:rPr>
              <a:t> Vinh, </a:t>
            </a:r>
            <a:r>
              <a:rPr lang="en-US" sz="1600" i="1" err="1">
                <a:solidFill>
                  <a:schemeClr val="tx1">
                    <a:lumMod val="65000"/>
                    <a:lumOff val="35000"/>
                  </a:schemeClr>
                </a:solidFill>
                <a:latin typeface="SVN-Gilroy Medium" panose="00000600000000000000" pitchFamily="50" charset="0"/>
              </a:rPr>
              <a:t>ngày</a:t>
            </a:r>
            <a:r>
              <a:rPr lang="en-US" sz="1600" i="1">
                <a:solidFill>
                  <a:schemeClr val="tx1">
                    <a:lumMod val="65000"/>
                    <a:lumOff val="35000"/>
                  </a:schemeClr>
                </a:solidFill>
                <a:latin typeface="SVN-Gilroy Medium" panose="00000600000000000000" pitchFamily="50" charset="0"/>
              </a:rPr>
              <a:t> 05 </a:t>
            </a:r>
            <a:r>
              <a:rPr lang="en-US" sz="1600" i="1" err="1">
                <a:solidFill>
                  <a:schemeClr val="tx1">
                    <a:lumMod val="65000"/>
                    <a:lumOff val="35000"/>
                  </a:schemeClr>
                </a:solidFill>
                <a:latin typeface="SVN-Gilroy Medium" panose="00000600000000000000" pitchFamily="50" charset="0"/>
              </a:rPr>
              <a:t>tháng</a:t>
            </a:r>
            <a:r>
              <a:rPr lang="en-US" sz="1600" i="1">
                <a:solidFill>
                  <a:schemeClr val="tx1">
                    <a:lumMod val="65000"/>
                    <a:lumOff val="35000"/>
                  </a:schemeClr>
                </a:solidFill>
                <a:latin typeface="SVN-Gilroy Medium" panose="00000600000000000000" pitchFamily="50" charset="0"/>
              </a:rPr>
              <a:t> 01 </a:t>
            </a:r>
            <a:r>
              <a:rPr lang="en-US" sz="1600" i="1" err="1">
                <a:solidFill>
                  <a:schemeClr val="tx1">
                    <a:lumMod val="65000"/>
                    <a:lumOff val="35000"/>
                  </a:schemeClr>
                </a:solidFill>
                <a:latin typeface="SVN-Gilroy Medium" panose="00000600000000000000" pitchFamily="50" charset="0"/>
              </a:rPr>
              <a:t>năm</a:t>
            </a:r>
            <a:r>
              <a:rPr lang="en-US" sz="1600" i="1">
                <a:solidFill>
                  <a:schemeClr val="tx1">
                    <a:lumMod val="65000"/>
                    <a:lumOff val="35000"/>
                  </a:schemeClr>
                </a:solidFill>
                <a:latin typeface="SVN-Gilroy Medium" panose="00000600000000000000" pitchFamily="50" charset="0"/>
              </a:rPr>
              <a:t> 2025</a:t>
            </a:r>
            <a:endParaRPr lang="vi-VN" sz="1600" i="1">
              <a:solidFill>
                <a:schemeClr val="tx1">
                  <a:lumMod val="65000"/>
                  <a:lumOff val="35000"/>
                </a:schemeClr>
              </a:solidFill>
            </a:endParaRPr>
          </a:p>
        </p:txBody>
      </p:sp>
      <p:sp>
        <p:nvSpPr>
          <p:cNvPr id="20" name="Text">
            <a:extLst>
              <a:ext uri="{FF2B5EF4-FFF2-40B4-BE49-F238E27FC236}">
                <a16:creationId xmlns:a16="http://schemas.microsoft.com/office/drawing/2014/main" id="{A7FFFA41-FA04-59D1-FEAD-C6DFB74DD22E}"/>
              </a:ext>
            </a:extLst>
          </p:cNvPr>
          <p:cNvSpPr txBox="1"/>
          <p:nvPr/>
        </p:nvSpPr>
        <p:spPr>
          <a:xfrm>
            <a:off x="3997506" y="3142458"/>
            <a:ext cx="4196983" cy="553998"/>
          </a:xfrm>
          <a:prstGeom prst="rect">
            <a:avLst/>
          </a:prstGeom>
          <a:noFill/>
          <a:effectLst>
            <a:outerShdw blurRad="25400" dist="12700" dir="2700000" algn="tl" rotWithShape="0">
              <a:prstClr val="black">
                <a:alpha val="40000"/>
              </a:prstClr>
            </a:outerShdw>
          </a:effectLst>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3000">
                <a:gradFill>
                  <a:gsLst>
                    <a:gs pos="0">
                      <a:srgbClr val="EB1C24"/>
                    </a:gs>
                    <a:gs pos="91000">
                      <a:srgbClr val="B41E23"/>
                    </a:gs>
                    <a:gs pos="100000">
                      <a:srgbClr val="851319"/>
                    </a:gs>
                  </a:gsLst>
                  <a:lin ang="5400000" scaled="1"/>
                </a:gradFill>
                <a:effectLst>
                  <a:outerShdw blurRad="50800" dist="12700" dir="5400000" sx="2000" sy="2000" algn="ctr" rotWithShape="0">
                    <a:srgbClr val="000000">
                      <a:alpha val="43137"/>
                    </a:srgbClr>
                  </a:outerShdw>
                </a:effectLst>
                <a:latin typeface="Baskerville Semibold" panose="02020702070400020203" pitchFamily="18" charset="0"/>
                <a:ea typeface="Baskerville Semibold" panose="02020702070400020203" pitchFamily="18" charset="0"/>
                <a:cs typeface="MiSans Medium" panose="00000600000000000000" charset="-122"/>
              </a:rPr>
              <a:t>NHIỆM KỲ 2025 - 2030</a:t>
            </a:r>
            <a:endParaRPr kumimoji="0" lang="zh-CN" altLang="en-US" sz="3000" i="0" u="none" strike="noStrike" kern="1200" cap="none" spc="0" normalizeH="0" baseline="0" noProof="0">
              <a:ln>
                <a:noFill/>
              </a:ln>
              <a:gradFill>
                <a:gsLst>
                  <a:gs pos="0">
                    <a:srgbClr val="EB1C24"/>
                  </a:gs>
                  <a:gs pos="91000">
                    <a:srgbClr val="B41E23"/>
                  </a:gs>
                  <a:gs pos="100000">
                    <a:srgbClr val="851319"/>
                  </a:gs>
                </a:gsLst>
                <a:lin ang="5400000" scaled="1"/>
              </a:gradFill>
              <a:effectLst>
                <a:outerShdw blurRad="50800" dist="12700" dir="5400000" sx="2000" sy="2000" algn="ctr" rotWithShape="0">
                  <a:srgbClr val="000000">
                    <a:alpha val="43137"/>
                  </a:srgbClr>
                </a:outerShdw>
              </a:effectLst>
              <a:uLnTx/>
              <a:uFillTx/>
              <a:latin typeface="Baskerville Semibold" panose="02020702070400020203" pitchFamily="18" charset="0"/>
              <a:ea typeface="MiSans Heavy" panose="00000A00000000000000" charset="-122"/>
              <a:cs typeface="MiSans Medium" panose="00000600000000000000" charset="-122"/>
            </a:endParaRPr>
          </a:p>
        </p:txBody>
      </p:sp>
      <p:pic>
        <p:nvPicPr>
          <p:cNvPr id="28" name="Picture 27" descr="A building with columns in the dark&#10;&#10;Description automatically generated">
            <a:extLst>
              <a:ext uri="{FF2B5EF4-FFF2-40B4-BE49-F238E27FC236}">
                <a16:creationId xmlns:a16="http://schemas.microsoft.com/office/drawing/2014/main" id="{1AC15F23-5778-AC35-8B80-DB3F2BF80BE2}"/>
              </a:ext>
            </a:extLst>
          </p:cNvPr>
          <p:cNvPicPr>
            <a:picLocks noChangeAspect="1"/>
          </p:cNvPicPr>
          <p:nvPr/>
        </p:nvPicPr>
        <p:blipFill>
          <a:blip r:embed="rId11">
            <a:lum bright="70000" contrast="-70000"/>
            <a:alphaModFix amt="85000"/>
            <a:extLst>
              <a:ext uri="{BEBA8EAE-BF5A-486C-A8C5-ECC9F3942E4B}">
                <a14:imgProps xmlns:a14="http://schemas.microsoft.com/office/drawing/2010/main">
                  <a14:imgLayer r:embed="rId12">
                    <a14:imgEffect>
                      <a14:saturation sat="33000"/>
                    </a14:imgEffect>
                  </a14:imgLayer>
                </a14:imgProps>
              </a:ext>
              <a:ext uri="{28A0092B-C50C-407E-A947-70E740481C1C}">
                <a14:useLocalDpi xmlns:a14="http://schemas.microsoft.com/office/drawing/2010/main" val="0"/>
              </a:ext>
            </a:extLst>
          </a:blip>
          <a:stretch>
            <a:fillRect/>
          </a:stretch>
        </p:blipFill>
        <p:spPr>
          <a:xfrm>
            <a:off x="427208" y="4822047"/>
            <a:ext cx="5247331" cy="1086725"/>
          </a:xfrm>
          <a:prstGeom prst="rect">
            <a:avLst/>
          </a:prstGeom>
        </p:spPr>
      </p:pic>
      <p:grpSp>
        <p:nvGrpSpPr>
          <p:cNvPr id="4" name="Group 3">
            <a:extLst>
              <a:ext uri="{FF2B5EF4-FFF2-40B4-BE49-F238E27FC236}">
                <a16:creationId xmlns:a16="http://schemas.microsoft.com/office/drawing/2014/main" id="{C81E8393-1848-EE47-EB4D-2D9E5724C2F1}"/>
              </a:ext>
            </a:extLst>
          </p:cNvPr>
          <p:cNvGrpSpPr/>
          <p:nvPr/>
        </p:nvGrpSpPr>
        <p:grpSpPr>
          <a:xfrm>
            <a:off x="-2874405" y="5717462"/>
            <a:ext cx="18244008" cy="2138891"/>
            <a:chOff x="-3061955" y="5466253"/>
            <a:chExt cx="18244008" cy="2138891"/>
          </a:xfrm>
        </p:grpSpPr>
        <p:pic>
          <p:nvPicPr>
            <p:cNvPr id="6" name="Picture 5" descr="A white cloud on a black background&#10;&#10;Description automatically generated">
              <a:extLst>
                <a:ext uri="{FF2B5EF4-FFF2-40B4-BE49-F238E27FC236}">
                  <a16:creationId xmlns:a16="http://schemas.microsoft.com/office/drawing/2014/main" id="{E583CB06-1761-9D9D-343E-0EBC8F0F6EB5}"/>
                </a:ext>
              </a:extLst>
            </p:cNvPr>
            <p:cNvPicPr>
              <a:picLocks noChangeAspect="1"/>
            </p:cNvPicPr>
            <p:nvPr/>
          </p:nvPicPr>
          <p:blipFill>
            <a:blip r:embed="rId13">
              <a:alphaModFix/>
              <a:extLst>
                <a:ext uri="{28A0092B-C50C-407E-A947-70E740481C1C}">
                  <a14:useLocalDpi xmlns:a14="http://schemas.microsoft.com/office/drawing/2010/main" val="0"/>
                </a:ext>
              </a:extLst>
            </a:blip>
            <a:stretch>
              <a:fillRect/>
            </a:stretch>
          </p:blipFill>
          <p:spPr>
            <a:xfrm>
              <a:off x="-3061955" y="5466253"/>
              <a:ext cx="5108378" cy="2128163"/>
            </a:xfrm>
            <a:prstGeom prst="rect">
              <a:avLst/>
            </a:prstGeom>
          </p:spPr>
        </p:pic>
        <p:pic>
          <p:nvPicPr>
            <p:cNvPr id="7" name="Picture 6" descr="A white cloud on a black background&#10;&#10;Description automatically generated">
              <a:extLst>
                <a:ext uri="{FF2B5EF4-FFF2-40B4-BE49-F238E27FC236}">
                  <a16:creationId xmlns:a16="http://schemas.microsoft.com/office/drawing/2014/main" id="{46FBE401-5BA5-30F5-304D-3BAFA5CA6B88}"/>
                </a:ext>
              </a:extLst>
            </p:cNvPr>
            <p:cNvPicPr>
              <a:picLocks noChangeAspect="1"/>
            </p:cNvPicPr>
            <p:nvPr/>
          </p:nvPicPr>
          <p:blipFill>
            <a:blip r:embed="rId13">
              <a:alphaModFix/>
              <a:extLst>
                <a:ext uri="{28A0092B-C50C-407E-A947-70E740481C1C}">
                  <a14:useLocalDpi xmlns:a14="http://schemas.microsoft.com/office/drawing/2010/main" val="0"/>
                </a:ext>
              </a:extLst>
            </a:blip>
            <a:stretch>
              <a:fillRect/>
            </a:stretch>
          </p:blipFill>
          <p:spPr>
            <a:xfrm flipH="1">
              <a:off x="10073675" y="5476981"/>
              <a:ext cx="5108378" cy="2128163"/>
            </a:xfrm>
            <a:prstGeom prst="rect">
              <a:avLst/>
            </a:prstGeom>
          </p:spPr>
        </p:pic>
        <p:pic>
          <p:nvPicPr>
            <p:cNvPr id="9" name="Picture 8" descr="A white cloud on a black background&#10;&#10;Description automatically generated">
              <a:extLst>
                <a:ext uri="{FF2B5EF4-FFF2-40B4-BE49-F238E27FC236}">
                  <a16:creationId xmlns:a16="http://schemas.microsoft.com/office/drawing/2014/main" id="{348AF991-10AD-36B2-E966-0BD3AFE86B96}"/>
                </a:ext>
              </a:extLst>
            </p:cNvPr>
            <p:cNvPicPr>
              <a:picLocks noChangeAspect="1"/>
            </p:cNvPicPr>
            <p:nvPr/>
          </p:nvPicPr>
          <p:blipFill>
            <a:blip r:embed="rId13">
              <a:alphaModFix amt="50000"/>
              <a:extLst>
                <a:ext uri="{28A0092B-C50C-407E-A947-70E740481C1C}">
                  <a14:useLocalDpi xmlns:a14="http://schemas.microsoft.com/office/drawing/2010/main" val="0"/>
                </a:ext>
              </a:extLst>
            </a:blip>
            <a:stretch>
              <a:fillRect/>
            </a:stretch>
          </p:blipFill>
          <p:spPr>
            <a:xfrm>
              <a:off x="1961189" y="5714335"/>
              <a:ext cx="3671953" cy="1529745"/>
            </a:xfrm>
            <a:prstGeom prst="rect">
              <a:avLst/>
            </a:prstGeom>
          </p:spPr>
        </p:pic>
        <p:pic>
          <p:nvPicPr>
            <p:cNvPr id="12" name="Picture 11" descr="A white cloud on a black background&#10;&#10;Description automatically generated">
              <a:extLst>
                <a:ext uri="{FF2B5EF4-FFF2-40B4-BE49-F238E27FC236}">
                  <a16:creationId xmlns:a16="http://schemas.microsoft.com/office/drawing/2014/main" id="{0D19A063-8108-2042-D674-F16F90240986}"/>
                </a:ext>
              </a:extLst>
            </p:cNvPr>
            <p:cNvPicPr>
              <a:picLocks noChangeAspect="1"/>
            </p:cNvPicPr>
            <p:nvPr/>
          </p:nvPicPr>
          <p:blipFill>
            <a:blip r:embed="rId13">
              <a:alphaModFix amt="50000"/>
              <a:extLst>
                <a:ext uri="{28A0092B-C50C-407E-A947-70E740481C1C}">
                  <a14:useLocalDpi xmlns:a14="http://schemas.microsoft.com/office/drawing/2010/main" val="0"/>
                </a:ext>
              </a:extLst>
            </a:blip>
            <a:stretch>
              <a:fillRect/>
            </a:stretch>
          </p:blipFill>
          <p:spPr>
            <a:xfrm>
              <a:off x="-126111" y="5776191"/>
              <a:ext cx="3671953" cy="1529745"/>
            </a:xfrm>
            <a:prstGeom prst="rect">
              <a:avLst/>
            </a:prstGeom>
          </p:spPr>
        </p:pic>
        <p:pic>
          <p:nvPicPr>
            <p:cNvPr id="14" name="Picture 13" descr="A white cloud on a black background&#10;&#10;Description automatically generated">
              <a:extLst>
                <a:ext uri="{FF2B5EF4-FFF2-40B4-BE49-F238E27FC236}">
                  <a16:creationId xmlns:a16="http://schemas.microsoft.com/office/drawing/2014/main" id="{47EE8314-8D23-0246-1588-33537A788F86}"/>
                </a:ext>
              </a:extLst>
            </p:cNvPr>
            <p:cNvPicPr>
              <a:picLocks noChangeAspect="1"/>
            </p:cNvPicPr>
            <p:nvPr/>
          </p:nvPicPr>
          <p:blipFill>
            <a:blip r:embed="rId13">
              <a:alphaModFix amt="50000"/>
              <a:extLst>
                <a:ext uri="{28A0092B-C50C-407E-A947-70E740481C1C}">
                  <a14:useLocalDpi xmlns:a14="http://schemas.microsoft.com/office/drawing/2010/main" val="0"/>
                </a:ext>
              </a:extLst>
            </a:blip>
            <a:stretch>
              <a:fillRect/>
            </a:stretch>
          </p:blipFill>
          <p:spPr>
            <a:xfrm flipH="1">
              <a:off x="5504786" y="5852891"/>
              <a:ext cx="3671953" cy="1529745"/>
            </a:xfrm>
            <a:prstGeom prst="rect">
              <a:avLst/>
            </a:prstGeom>
          </p:spPr>
        </p:pic>
        <p:pic>
          <p:nvPicPr>
            <p:cNvPr id="15" name="Picture 14" descr="A white cloud on a black background&#10;&#10;Description automatically generated">
              <a:extLst>
                <a:ext uri="{FF2B5EF4-FFF2-40B4-BE49-F238E27FC236}">
                  <a16:creationId xmlns:a16="http://schemas.microsoft.com/office/drawing/2014/main" id="{D63B64B9-79B4-B657-AE92-4BAAE418D73F}"/>
                </a:ext>
              </a:extLst>
            </p:cNvPr>
            <p:cNvPicPr>
              <a:picLocks noChangeAspect="1"/>
            </p:cNvPicPr>
            <p:nvPr/>
          </p:nvPicPr>
          <p:blipFill>
            <a:blip r:embed="rId13">
              <a:alphaModFix amt="50000"/>
              <a:extLst>
                <a:ext uri="{28A0092B-C50C-407E-A947-70E740481C1C}">
                  <a14:useLocalDpi xmlns:a14="http://schemas.microsoft.com/office/drawing/2010/main" val="0"/>
                </a:ext>
              </a:extLst>
            </a:blip>
            <a:stretch>
              <a:fillRect/>
            </a:stretch>
          </p:blipFill>
          <p:spPr>
            <a:xfrm>
              <a:off x="588155" y="5782502"/>
              <a:ext cx="3671953" cy="1529745"/>
            </a:xfrm>
            <a:prstGeom prst="rect">
              <a:avLst/>
            </a:prstGeom>
          </p:spPr>
        </p:pic>
        <p:pic>
          <p:nvPicPr>
            <p:cNvPr id="17" name="Picture 16" descr="A white cloud on a black background&#10;&#10;Description automatically generated">
              <a:extLst>
                <a:ext uri="{FF2B5EF4-FFF2-40B4-BE49-F238E27FC236}">
                  <a16:creationId xmlns:a16="http://schemas.microsoft.com/office/drawing/2014/main" id="{43200EB2-BE77-78E2-21F7-A6B19C899BCF}"/>
                </a:ext>
              </a:extLst>
            </p:cNvPr>
            <p:cNvPicPr>
              <a:picLocks noChangeAspect="1"/>
            </p:cNvPicPr>
            <p:nvPr/>
          </p:nvPicPr>
          <p:blipFill>
            <a:blip r:embed="rId13">
              <a:alphaModFix amt="50000"/>
              <a:extLst>
                <a:ext uri="{28A0092B-C50C-407E-A947-70E740481C1C}">
                  <a14:useLocalDpi xmlns:a14="http://schemas.microsoft.com/office/drawing/2010/main" val="0"/>
                </a:ext>
              </a:extLst>
            </a:blip>
            <a:stretch>
              <a:fillRect/>
            </a:stretch>
          </p:blipFill>
          <p:spPr>
            <a:xfrm>
              <a:off x="5707055" y="5597495"/>
              <a:ext cx="3671953" cy="1529745"/>
            </a:xfrm>
            <a:prstGeom prst="rect">
              <a:avLst/>
            </a:prstGeom>
          </p:spPr>
        </p:pic>
        <p:pic>
          <p:nvPicPr>
            <p:cNvPr id="22" name="Picture 21" descr="A white cloud on a black background&#10;&#10;Description automatically generated">
              <a:extLst>
                <a:ext uri="{FF2B5EF4-FFF2-40B4-BE49-F238E27FC236}">
                  <a16:creationId xmlns:a16="http://schemas.microsoft.com/office/drawing/2014/main" id="{3A5F30F7-BB8B-58A1-D7DC-199695B5BBF3}"/>
                </a:ext>
              </a:extLst>
            </p:cNvPr>
            <p:cNvPicPr>
              <a:picLocks noChangeAspect="1"/>
            </p:cNvPicPr>
            <p:nvPr/>
          </p:nvPicPr>
          <p:blipFill>
            <a:blip r:embed="rId13">
              <a:alphaModFix/>
              <a:extLst>
                <a:ext uri="{28A0092B-C50C-407E-A947-70E740481C1C}">
                  <a14:useLocalDpi xmlns:a14="http://schemas.microsoft.com/office/drawing/2010/main" val="0"/>
                </a:ext>
              </a:extLst>
            </a:blip>
            <a:stretch>
              <a:fillRect/>
            </a:stretch>
          </p:blipFill>
          <p:spPr>
            <a:xfrm>
              <a:off x="3215505" y="5768795"/>
              <a:ext cx="3737760" cy="1557160"/>
            </a:xfrm>
            <a:prstGeom prst="rect">
              <a:avLst/>
            </a:prstGeom>
          </p:spPr>
        </p:pic>
        <p:pic>
          <p:nvPicPr>
            <p:cNvPr id="24" name="Picture 23" descr="A white cloud on a black background&#10;&#10;Description automatically generated">
              <a:extLst>
                <a:ext uri="{FF2B5EF4-FFF2-40B4-BE49-F238E27FC236}">
                  <a16:creationId xmlns:a16="http://schemas.microsoft.com/office/drawing/2014/main" id="{C0938198-39C8-A728-F5BF-F0F4E5E8E272}"/>
                </a:ext>
              </a:extLst>
            </p:cNvPr>
            <p:cNvPicPr>
              <a:picLocks noChangeAspect="1"/>
            </p:cNvPicPr>
            <p:nvPr/>
          </p:nvPicPr>
          <p:blipFill>
            <a:blip r:embed="rId13">
              <a:alphaModFix/>
              <a:extLst>
                <a:ext uri="{28A0092B-C50C-407E-A947-70E740481C1C}">
                  <a14:useLocalDpi xmlns:a14="http://schemas.microsoft.com/office/drawing/2010/main" val="0"/>
                </a:ext>
              </a:extLst>
            </a:blip>
            <a:stretch>
              <a:fillRect/>
            </a:stretch>
          </p:blipFill>
          <p:spPr>
            <a:xfrm>
              <a:off x="7351448" y="5740319"/>
              <a:ext cx="3737760" cy="1557160"/>
            </a:xfrm>
            <a:prstGeom prst="rect">
              <a:avLst/>
            </a:prstGeom>
          </p:spPr>
        </p:pic>
      </p:grpSp>
      <p:pic>
        <p:nvPicPr>
          <p:cNvPr id="27" name="Picture 26">
            <a:extLst>
              <a:ext uri="{FF2B5EF4-FFF2-40B4-BE49-F238E27FC236}">
                <a16:creationId xmlns:a16="http://schemas.microsoft.com/office/drawing/2014/main" id="{39513EB4-9F93-2E4B-7A37-900E47660138}"/>
              </a:ext>
            </a:extLst>
          </p:cNvPr>
          <p:cNvPicPr>
            <a:picLocks noChangeAspect="1"/>
          </p:cNvPicPr>
          <p:nvPr/>
        </p:nvPicPr>
        <p:blipFill>
          <a:blip r:embed="rId14">
            <a:extLst>
              <a:ext uri="{28A0092B-C50C-407E-A947-70E740481C1C}">
                <a14:useLocalDpi xmlns:a14="http://schemas.microsoft.com/office/drawing/2010/main" val="0"/>
              </a:ext>
            </a:extLst>
          </a:blip>
          <a:srcRect l="840" r="748" b="50894"/>
          <a:stretch/>
        </p:blipFill>
        <p:spPr>
          <a:xfrm>
            <a:off x="0" y="5287189"/>
            <a:ext cx="12192000" cy="1562083"/>
          </a:xfrm>
          <a:prstGeom prst="rect">
            <a:avLst/>
          </a:prstGeom>
        </p:spPr>
      </p:pic>
    </p:spTree>
    <p:extLst>
      <p:ext uri="{BB962C8B-B14F-4D97-AF65-F5344CB8AC3E}">
        <p14:creationId xmlns:p14="http://schemas.microsoft.com/office/powerpoint/2010/main" val="19388007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autoRev="1" fill="hold" nodeType="withEffect">
                                  <p:stCondLst>
                                    <p:cond delay="0"/>
                                  </p:stCondLst>
                                  <p:childTnLst>
                                    <p:animRot by="21600000">
                                      <p:cBhvr>
                                        <p:cTn id="6" dur="130000" fill="hold"/>
                                        <p:tgtEl>
                                          <p:spTgt spid="1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441BB7-C2A3-97F0-F919-A011B2FB30FB}"/>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15042C7E-053A-E4DF-E0ED-1B0B6EF54D3F}"/>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pic>
        <p:nvPicPr>
          <p:cNvPr id="10" name="Picture 9">
            <a:extLst>
              <a:ext uri="{FF2B5EF4-FFF2-40B4-BE49-F238E27FC236}">
                <a16:creationId xmlns:a16="http://schemas.microsoft.com/office/drawing/2014/main" id="{E86B3DC8-9D6A-B104-1281-B3E63415CBA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2403" y="-2574597"/>
            <a:ext cx="12007195" cy="12007195"/>
          </a:xfrm>
          <a:prstGeom prst="rect">
            <a:avLst/>
          </a:prstGeom>
        </p:spPr>
      </p:pic>
      <p:pic>
        <p:nvPicPr>
          <p:cNvPr id="30" name="Picture 29" descr="A building and bridge at night&#10;&#10;Description automatically generated">
            <a:extLst>
              <a:ext uri="{FF2B5EF4-FFF2-40B4-BE49-F238E27FC236}">
                <a16:creationId xmlns:a16="http://schemas.microsoft.com/office/drawing/2014/main" id="{B6531B6E-3BAB-E43D-956E-B229A83C821A}"/>
              </a:ext>
            </a:extLst>
          </p:cNvPr>
          <p:cNvPicPr>
            <a:picLocks noChangeAspect="1"/>
          </p:cNvPicPr>
          <p:nvPr/>
        </p:nvPicPr>
        <p:blipFill>
          <a:blip r:embed="rId4">
            <a:alphaModFix amt="85000"/>
            <a:extLst>
              <a:ext uri="{BEBA8EAE-BF5A-486C-A8C5-ECC9F3942E4B}">
                <a14:imgProps xmlns:a14="http://schemas.microsoft.com/office/drawing/2010/main">
                  <a14:imgLayer r:embed="rId5">
                    <a14:imgEffect>
                      <a14:artisticPencilSketch/>
                    </a14:imgEffect>
                  </a14:imgLayer>
                </a14:imgProps>
              </a:ext>
              <a:ext uri="{28A0092B-C50C-407E-A947-70E740481C1C}">
                <a14:useLocalDpi xmlns:a14="http://schemas.microsoft.com/office/drawing/2010/main" val="0"/>
              </a:ext>
            </a:extLst>
          </a:blip>
          <a:stretch>
            <a:fillRect/>
          </a:stretch>
        </p:blipFill>
        <p:spPr>
          <a:xfrm>
            <a:off x="7116300" y="4682571"/>
            <a:ext cx="5461972" cy="1450249"/>
          </a:xfrm>
          <a:prstGeom prst="rect">
            <a:avLst/>
          </a:prstGeom>
        </p:spPr>
      </p:pic>
      <p:pic>
        <p:nvPicPr>
          <p:cNvPr id="32" name="Picture 31" descr="A group of white birds in the sky&#10;&#10;Description automatically generated">
            <a:extLst>
              <a:ext uri="{FF2B5EF4-FFF2-40B4-BE49-F238E27FC236}">
                <a16:creationId xmlns:a16="http://schemas.microsoft.com/office/drawing/2014/main" id="{196EB463-DCAF-AC57-FBFC-AFAC221C5370}"/>
              </a:ext>
            </a:extLst>
          </p:cNvPr>
          <p:cNvPicPr>
            <a:picLocks noChangeAspect="1"/>
          </p:cNvPicPr>
          <p:nvPr/>
        </p:nvPicPr>
        <p:blipFill>
          <a:blip r:embed="rId6" cstate="hqprint">
            <a:lum bright="70000" contrast="-70000"/>
            <a:alphaModFix amt="70000"/>
            <a:extLst>
              <a:ext uri="{28A0092B-C50C-407E-A947-70E740481C1C}">
                <a14:useLocalDpi xmlns:a14="http://schemas.microsoft.com/office/drawing/2010/main" val="0"/>
              </a:ext>
            </a:extLst>
          </a:blip>
          <a:stretch>
            <a:fillRect/>
          </a:stretch>
        </p:blipFill>
        <p:spPr>
          <a:xfrm rot="1090692">
            <a:off x="10412611" y="4133236"/>
            <a:ext cx="1405821" cy="640230"/>
          </a:xfrm>
          <a:prstGeom prst="rect">
            <a:avLst/>
          </a:prstGeom>
        </p:spPr>
      </p:pic>
      <p:pic>
        <p:nvPicPr>
          <p:cNvPr id="28" name="Picture 27" descr="A building with columns in the dark&#10;&#10;Description automatically generated">
            <a:extLst>
              <a:ext uri="{FF2B5EF4-FFF2-40B4-BE49-F238E27FC236}">
                <a16:creationId xmlns:a16="http://schemas.microsoft.com/office/drawing/2014/main" id="{30E1DFD9-14CA-EC88-A854-14E9298A0BFE}"/>
              </a:ext>
            </a:extLst>
          </p:cNvPr>
          <p:cNvPicPr>
            <a:picLocks noChangeAspect="1"/>
          </p:cNvPicPr>
          <p:nvPr/>
        </p:nvPicPr>
        <p:blipFill>
          <a:blip r:embed="rId7">
            <a:lum bright="70000" contrast="-70000"/>
            <a:alphaModFix amt="85000"/>
            <a:extLst>
              <a:ext uri="{BEBA8EAE-BF5A-486C-A8C5-ECC9F3942E4B}">
                <a14:imgProps xmlns:a14="http://schemas.microsoft.com/office/drawing/2010/main">
                  <a14:imgLayer r:embed="rId8">
                    <a14:imgEffect>
                      <a14:saturation sat="33000"/>
                    </a14:imgEffect>
                  </a14:imgLayer>
                </a14:imgProps>
              </a:ext>
              <a:ext uri="{28A0092B-C50C-407E-A947-70E740481C1C}">
                <a14:useLocalDpi xmlns:a14="http://schemas.microsoft.com/office/drawing/2010/main" val="0"/>
              </a:ext>
            </a:extLst>
          </a:blip>
          <a:stretch>
            <a:fillRect/>
          </a:stretch>
        </p:blipFill>
        <p:spPr>
          <a:xfrm>
            <a:off x="427208" y="4822047"/>
            <a:ext cx="5247331" cy="1086725"/>
          </a:xfrm>
          <a:prstGeom prst="rect">
            <a:avLst/>
          </a:prstGeom>
        </p:spPr>
      </p:pic>
      <p:grpSp>
        <p:nvGrpSpPr>
          <p:cNvPr id="4" name="Group 3">
            <a:extLst>
              <a:ext uri="{FF2B5EF4-FFF2-40B4-BE49-F238E27FC236}">
                <a16:creationId xmlns:a16="http://schemas.microsoft.com/office/drawing/2014/main" id="{FF30F797-30BB-0043-DE76-7F889346CC35}"/>
              </a:ext>
            </a:extLst>
          </p:cNvPr>
          <p:cNvGrpSpPr/>
          <p:nvPr/>
        </p:nvGrpSpPr>
        <p:grpSpPr>
          <a:xfrm>
            <a:off x="-2874405" y="5717462"/>
            <a:ext cx="18244008" cy="2138891"/>
            <a:chOff x="-3061955" y="5466253"/>
            <a:chExt cx="18244008" cy="2138891"/>
          </a:xfrm>
        </p:grpSpPr>
        <p:pic>
          <p:nvPicPr>
            <p:cNvPr id="6" name="Picture 5" descr="A white cloud on a black background&#10;&#10;Description automatically generated">
              <a:extLst>
                <a:ext uri="{FF2B5EF4-FFF2-40B4-BE49-F238E27FC236}">
                  <a16:creationId xmlns:a16="http://schemas.microsoft.com/office/drawing/2014/main" id="{65541BD6-D12E-81EC-D335-890ABD70DA48}"/>
                </a:ext>
              </a:extLst>
            </p:cNvPr>
            <p:cNvPicPr>
              <a:picLocks noChangeAspect="1"/>
            </p:cNvPicPr>
            <p:nvPr/>
          </p:nvPicPr>
          <p:blipFill>
            <a:blip r:embed="rId9">
              <a:alphaModFix/>
              <a:extLst>
                <a:ext uri="{28A0092B-C50C-407E-A947-70E740481C1C}">
                  <a14:useLocalDpi xmlns:a14="http://schemas.microsoft.com/office/drawing/2010/main" val="0"/>
                </a:ext>
              </a:extLst>
            </a:blip>
            <a:stretch>
              <a:fillRect/>
            </a:stretch>
          </p:blipFill>
          <p:spPr>
            <a:xfrm>
              <a:off x="-3061955" y="5466253"/>
              <a:ext cx="5108378" cy="2128163"/>
            </a:xfrm>
            <a:prstGeom prst="rect">
              <a:avLst/>
            </a:prstGeom>
          </p:spPr>
        </p:pic>
        <p:pic>
          <p:nvPicPr>
            <p:cNvPr id="7" name="Picture 6" descr="A white cloud on a black background&#10;&#10;Description automatically generated">
              <a:extLst>
                <a:ext uri="{FF2B5EF4-FFF2-40B4-BE49-F238E27FC236}">
                  <a16:creationId xmlns:a16="http://schemas.microsoft.com/office/drawing/2014/main" id="{4A93B796-1DA5-3F92-728E-75E810A1ED34}"/>
                </a:ext>
              </a:extLst>
            </p:cNvPr>
            <p:cNvPicPr>
              <a:picLocks noChangeAspect="1"/>
            </p:cNvPicPr>
            <p:nvPr/>
          </p:nvPicPr>
          <p:blipFill>
            <a:blip r:embed="rId9">
              <a:alphaModFix/>
              <a:extLst>
                <a:ext uri="{28A0092B-C50C-407E-A947-70E740481C1C}">
                  <a14:useLocalDpi xmlns:a14="http://schemas.microsoft.com/office/drawing/2010/main" val="0"/>
                </a:ext>
              </a:extLst>
            </a:blip>
            <a:stretch>
              <a:fillRect/>
            </a:stretch>
          </p:blipFill>
          <p:spPr>
            <a:xfrm flipH="1">
              <a:off x="10073675" y="5476981"/>
              <a:ext cx="5108378" cy="2128163"/>
            </a:xfrm>
            <a:prstGeom prst="rect">
              <a:avLst/>
            </a:prstGeom>
          </p:spPr>
        </p:pic>
        <p:pic>
          <p:nvPicPr>
            <p:cNvPr id="9" name="Picture 8" descr="A white cloud on a black background&#10;&#10;Description automatically generated">
              <a:extLst>
                <a:ext uri="{FF2B5EF4-FFF2-40B4-BE49-F238E27FC236}">
                  <a16:creationId xmlns:a16="http://schemas.microsoft.com/office/drawing/2014/main" id="{57FB6825-FA86-4152-A144-3894C545CE95}"/>
                </a:ext>
              </a:extLst>
            </p:cNvPr>
            <p:cNvPicPr>
              <a:picLocks noChangeAspect="1"/>
            </p:cNvPicPr>
            <p:nvPr/>
          </p:nvPicPr>
          <p:blipFill>
            <a:blip r:embed="rId9">
              <a:alphaModFix amt="50000"/>
              <a:extLst>
                <a:ext uri="{28A0092B-C50C-407E-A947-70E740481C1C}">
                  <a14:useLocalDpi xmlns:a14="http://schemas.microsoft.com/office/drawing/2010/main" val="0"/>
                </a:ext>
              </a:extLst>
            </a:blip>
            <a:stretch>
              <a:fillRect/>
            </a:stretch>
          </p:blipFill>
          <p:spPr>
            <a:xfrm>
              <a:off x="1961189" y="5714335"/>
              <a:ext cx="3671953" cy="1529745"/>
            </a:xfrm>
            <a:prstGeom prst="rect">
              <a:avLst/>
            </a:prstGeom>
          </p:spPr>
        </p:pic>
        <p:pic>
          <p:nvPicPr>
            <p:cNvPr id="12" name="Picture 11" descr="A white cloud on a black background&#10;&#10;Description automatically generated">
              <a:extLst>
                <a:ext uri="{FF2B5EF4-FFF2-40B4-BE49-F238E27FC236}">
                  <a16:creationId xmlns:a16="http://schemas.microsoft.com/office/drawing/2014/main" id="{D5D52D13-3CF2-0F7D-915D-C9A07D6C6995}"/>
                </a:ext>
              </a:extLst>
            </p:cNvPr>
            <p:cNvPicPr>
              <a:picLocks noChangeAspect="1"/>
            </p:cNvPicPr>
            <p:nvPr/>
          </p:nvPicPr>
          <p:blipFill>
            <a:blip r:embed="rId9">
              <a:alphaModFix amt="50000"/>
              <a:extLst>
                <a:ext uri="{28A0092B-C50C-407E-A947-70E740481C1C}">
                  <a14:useLocalDpi xmlns:a14="http://schemas.microsoft.com/office/drawing/2010/main" val="0"/>
                </a:ext>
              </a:extLst>
            </a:blip>
            <a:stretch>
              <a:fillRect/>
            </a:stretch>
          </p:blipFill>
          <p:spPr>
            <a:xfrm>
              <a:off x="-126111" y="5776191"/>
              <a:ext cx="3671953" cy="1529745"/>
            </a:xfrm>
            <a:prstGeom prst="rect">
              <a:avLst/>
            </a:prstGeom>
          </p:spPr>
        </p:pic>
        <p:pic>
          <p:nvPicPr>
            <p:cNvPr id="14" name="Picture 13" descr="A white cloud on a black background&#10;&#10;Description automatically generated">
              <a:extLst>
                <a:ext uri="{FF2B5EF4-FFF2-40B4-BE49-F238E27FC236}">
                  <a16:creationId xmlns:a16="http://schemas.microsoft.com/office/drawing/2014/main" id="{3100818B-09CF-B617-51A2-A06A812EA08F}"/>
                </a:ext>
              </a:extLst>
            </p:cNvPr>
            <p:cNvPicPr>
              <a:picLocks noChangeAspect="1"/>
            </p:cNvPicPr>
            <p:nvPr/>
          </p:nvPicPr>
          <p:blipFill>
            <a:blip r:embed="rId9">
              <a:alphaModFix amt="50000"/>
              <a:extLst>
                <a:ext uri="{28A0092B-C50C-407E-A947-70E740481C1C}">
                  <a14:useLocalDpi xmlns:a14="http://schemas.microsoft.com/office/drawing/2010/main" val="0"/>
                </a:ext>
              </a:extLst>
            </a:blip>
            <a:stretch>
              <a:fillRect/>
            </a:stretch>
          </p:blipFill>
          <p:spPr>
            <a:xfrm flipH="1">
              <a:off x="5504786" y="5852891"/>
              <a:ext cx="3671953" cy="1529745"/>
            </a:xfrm>
            <a:prstGeom prst="rect">
              <a:avLst/>
            </a:prstGeom>
          </p:spPr>
        </p:pic>
        <p:pic>
          <p:nvPicPr>
            <p:cNvPr id="15" name="Picture 14" descr="A white cloud on a black background&#10;&#10;Description automatically generated">
              <a:extLst>
                <a:ext uri="{FF2B5EF4-FFF2-40B4-BE49-F238E27FC236}">
                  <a16:creationId xmlns:a16="http://schemas.microsoft.com/office/drawing/2014/main" id="{9A82D9FF-C2EA-E121-1B87-48530C1B31CD}"/>
                </a:ext>
              </a:extLst>
            </p:cNvPr>
            <p:cNvPicPr>
              <a:picLocks noChangeAspect="1"/>
            </p:cNvPicPr>
            <p:nvPr/>
          </p:nvPicPr>
          <p:blipFill>
            <a:blip r:embed="rId9">
              <a:alphaModFix amt="50000"/>
              <a:extLst>
                <a:ext uri="{28A0092B-C50C-407E-A947-70E740481C1C}">
                  <a14:useLocalDpi xmlns:a14="http://schemas.microsoft.com/office/drawing/2010/main" val="0"/>
                </a:ext>
              </a:extLst>
            </a:blip>
            <a:stretch>
              <a:fillRect/>
            </a:stretch>
          </p:blipFill>
          <p:spPr>
            <a:xfrm>
              <a:off x="588155" y="5782502"/>
              <a:ext cx="3671953" cy="1529745"/>
            </a:xfrm>
            <a:prstGeom prst="rect">
              <a:avLst/>
            </a:prstGeom>
          </p:spPr>
        </p:pic>
        <p:pic>
          <p:nvPicPr>
            <p:cNvPr id="17" name="Picture 16" descr="A white cloud on a black background&#10;&#10;Description automatically generated">
              <a:extLst>
                <a:ext uri="{FF2B5EF4-FFF2-40B4-BE49-F238E27FC236}">
                  <a16:creationId xmlns:a16="http://schemas.microsoft.com/office/drawing/2014/main" id="{CD5A843A-D36C-309B-D6D7-B7EB86A1BA8F}"/>
                </a:ext>
              </a:extLst>
            </p:cNvPr>
            <p:cNvPicPr>
              <a:picLocks noChangeAspect="1"/>
            </p:cNvPicPr>
            <p:nvPr/>
          </p:nvPicPr>
          <p:blipFill>
            <a:blip r:embed="rId9">
              <a:alphaModFix amt="50000"/>
              <a:extLst>
                <a:ext uri="{28A0092B-C50C-407E-A947-70E740481C1C}">
                  <a14:useLocalDpi xmlns:a14="http://schemas.microsoft.com/office/drawing/2010/main" val="0"/>
                </a:ext>
              </a:extLst>
            </a:blip>
            <a:stretch>
              <a:fillRect/>
            </a:stretch>
          </p:blipFill>
          <p:spPr>
            <a:xfrm>
              <a:off x="5707055" y="5597495"/>
              <a:ext cx="3671953" cy="1529745"/>
            </a:xfrm>
            <a:prstGeom prst="rect">
              <a:avLst/>
            </a:prstGeom>
          </p:spPr>
        </p:pic>
        <p:pic>
          <p:nvPicPr>
            <p:cNvPr id="22" name="Picture 21" descr="A white cloud on a black background&#10;&#10;Description automatically generated">
              <a:extLst>
                <a:ext uri="{FF2B5EF4-FFF2-40B4-BE49-F238E27FC236}">
                  <a16:creationId xmlns:a16="http://schemas.microsoft.com/office/drawing/2014/main" id="{DB231549-4D4D-355C-8CB6-00EC6B890BC8}"/>
                </a:ext>
              </a:extLst>
            </p:cNvPr>
            <p:cNvPicPr>
              <a:picLocks noChangeAspect="1"/>
            </p:cNvPicPr>
            <p:nvPr/>
          </p:nvPicPr>
          <p:blipFill>
            <a:blip r:embed="rId9">
              <a:alphaModFix/>
              <a:extLst>
                <a:ext uri="{28A0092B-C50C-407E-A947-70E740481C1C}">
                  <a14:useLocalDpi xmlns:a14="http://schemas.microsoft.com/office/drawing/2010/main" val="0"/>
                </a:ext>
              </a:extLst>
            </a:blip>
            <a:stretch>
              <a:fillRect/>
            </a:stretch>
          </p:blipFill>
          <p:spPr>
            <a:xfrm>
              <a:off x="3215505" y="5768795"/>
              <a:ext cx="3737760" cy="1557160"/>
            </a:xfrm>
            <a:prstGeom prst="rect">
              <a:avLst/>
            </a:prstGeom>
          </p:spPr>
        </p:pic>
        <p:pic>
          <p:nvPicPr>
            <p:cNvPr id="24" name="Picture 23" descr="A white cloud on a black background&#10;&#10;Description automatically generated">
              <a:extLst>
                <a:ext uri="{FF2B5EF4-FFF2-40B4-BE49-F238E27FC236}">
                  <a16:creationId xmlns:a16="http://schemas.microsoft.com/office/drawing/2014/main" id="{5BB2052E-868E-9F2F-73C3-3490D18CE997}"/>
                </a:ext>
              </a:extLst>
            </p:cNvPr>
            <p:cNvPicPr>
              <a:picLocks noChangeAspect="1"/>
            </p:cNvPicPr>
            <p:nvPr/>
          </p:nvPicPr>
          <p:blipFill>
            <a:blip r:embed="rId9">
              <a:alphaModFix/>
              <a:extLst>
                <a:ext uri="{28A0092B-C50C-407E-A947-70E740481C1C}">
                  <a14:useLocalDpi xmlns:a14="http://schemas.microsoft.com/office/drawing/2010/main" val="0"/>
                </a:ext>
              </a:extLst>
            </a:blip>
            <a:stretch>
              <a:fillRect/>
            </a:stretch>
          </p:blipFill>
          <p:spPr>
            <a:xfrm>
              <a:off x="7351448" y="5740319"/>
              <a:ext cx="3737760" cy="1557160"/>
            </a:xfrm>
            <a:prstGeom prst="rect">
              <a:avLst/>
            </a:prstGeom>
          </p:spPr>
        </p:pic>
      </p:grpSp>
      <p:pic>
        <p:nvPicPr>
          <p:cNvPr id="27" name="Picture 26">
            <a:extLst>
              <a:ext uri="{FF2B5EF4-FFF2-40B4-BE49-F238E27FC236}">
                <a16:creationId xmlns:a16="http://schemas.microsoft.com/office/drawing/2014/main" id="{A2209E7D-3442-EB41-A961-476DCBDEA8A3}"/>
              </a:ext>
            </a:extLst>
          </p:cNvPr>
          <p:cNvPicPr>
            <a:picLocks noChangeAspect="1"/>
          </p:cNvPicPr>
          <p:nvPr/>
        </p:nvPicPr>
        <p:blipFill>
          <a:blip r:embed="rId10">
            <a:extLst>
              <a:ext uri="{28A0092B-C50C-407E-A947-70E740481C1C}">
                <a14:useLocalDpi xmlns:a14="http://schemas.microsoft.com/office/drawing/2010/main" val="0"/>
              </a:ext>
            </a:extLst>
          </a:blip>
          <a:srcRect l="840" r="748" b="50894"/>
          <a:stretch/>
        </p:blipFill>
        <p:spPr>
          <a:xfrm>
            <a:off x="0" y="5287189"/>
            <a:ext cx="12192000" cy="1562083"/>
          </a:xfrm>
          <a:prstGeom prst="rect">
            <a:avLst/>
          </a:prstGeom>
        </p:spPr>
      </p:pic>
      <p:pic>
        <p:nvPicPr>
          <p:cNvPr id="29" name="Hình ảnh 7">
            <a:extLst>
              <a:ext uri="{FF2B5EF4-FFF2-40B4-BE49-F238E27FC236}">
                <a16:creationId xmlns:a16="http://schemas.microsoft.com/office/drawing/2014/main" id="{6F18741E-3806-B7EE-271D-96FF42E91B31}"/>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0" y="-11182"/>
            <a:ext cx="12192000" cy="1030013"/>
          </a:xfrm>
          <a:prstGeom prst="rect">
            <a:avLst/>
          </a:prstGeom>
        </p:spPr>
      </p:pic>
      <p:pic>
        <p:nvPicPr>
          <p:cNvPr id="3" name="Picture 2" descr="A white rectangular object with black border&#10;&#10;Description automatically generated">
            <a:extLst>
              <a:ext uri="{FF2B5EF4-FFF2-40B4-BE49-F238E27FC236}">
                <a16:creationId xmlns:a16="http://schemas.microsoft.com/office/drawing/2014/main" id="{8399244B-D661-50E1-00BC-4823D7E5EC02}"/>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477892" y="3071632"/>
            <a:ext cx="5236216" cy="714736"/>
          </a:xfrm>
          <a:prstGeom prst="rect">
            <a:avLst/>
          </a:prstGeom>
        </p:spPr>
      </p:pic>
      <p:sp>
        <p:nvSpPr>
          <p:cNvPr id="2" name="Text">
            <a:extLst>
              <a:ext uri="{FF2B5EF4-FFF2-40B4-BE49-F238E27FC236}">
                <a16:creationId xmlns:a16="http://schemas.microsoft.com/office/drawing/2014/main" id="{E12EE835-9F48-68E6-9CB1-6C076FA66DB7}"/>
              </a:ext>
            </a:extLst>
          </p:cNvPr>
          <p:cNvSpPr txBox="1"/>
          <p:nvPr/>
        </p:nvSpPr>
        <p:spPr>
          <a:xfrm>
            <a:off x="0" y="3035338"/>
            <a:ext cx="12192000" cy="923330"/>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5400" i="0" u="none" strike="noStrike" kern="1200" cap="none" spc="0" normalizeH="0" baseline="0" dirty="0">
                <a:ln>
                  <a:noFill/>
                </a:ln>
                <a:gradFill>
                  <a:gsLst>
                    <a:gs pos="0">
                      <a:srgbClr val="EB1C24"/>
                    </a:gs>
                    <a:gs pos="78000">
                      <a:srgbClr val="B41E23"/>
                    </a:gs>
                    <a:gs pos="100000">
                      <a:srgbClr val="851319">
                        <a:alpha val="63000"/>
                      </a:srgbClr>
                    </a:gs>
                  </a:gsLst>
                  <a:lin ang="5400000" scaled="1"/>
                </a:gradFill>
                <a:uLnTx/>
                <a:uFillTx/>
                <a:latin typeface="SVN-Gilroy Heavy" panose="00000A00000000000000" pitchFamily="50" charset="0"/>
                <a:ea typeface="MiSans Heavy" panose="00000A00000000000000" charset="-122"/>
                <a:cs typeface="MiSans Medium" panose="00000600000000000000" charset="-122"/>
              </a:rPr>
              <a:t>BẦU CỬ</a:t>
            </a:r>
            <a:endParaRPr kumimoji="0" lang="zh-CN" altLang="en-US" sz="5400" i="0" u="none" strike="noStrike" kern="1200" cap="none" spc="0" normalizeH="0" baseline="0" noProof="0" dirty="0">
              <a:ln>
                <a:noFill/>
              </a:ln>
              <a:gradFill>
                <a:gsLst>
                  <a:gs pos="0">
                    <a:srgbClr val="EB1C24"/>
                  </a:gs>
                  <a:gs pos="78000">
                    <a:srgbClr val="B41E23"/>
                  </a:gs>
                  <a:gs pos="100000">
                    <a:srgbClr val="851319">
                      <a:alpha val="63000"/>
                    </a:srgbClr>
                  </a:gs>
                </a:gsLst>
                <a:lin ang="5400000" scaled="1"/>
              </a:gradFill>
              <a:uLnTx/>
              <a:uFillTx/>
              <a:latin typeface="SVN-Gilroy Heavy" panose="00000A00000000000000" pitchFamily="50" charset="0"/>
              <a:ea typeface="MiSans Heavy" panose="00000A00000000000000" charset="-122"/>
              <a:cs typeface="MiSans Medium" panose="00000600000000000000" charset="-122"/>
            </a:endParaRPr>
          </a:p>
        </p:txBody>
      </p:sp>
      <p:sp>
        <p:nvSpPr>
          <p:cNvPr id="23" name="TextBox 22">
            <a:extLst>
              <a:ext uri="{FF2B5EF4-FFF2-40B4-BE49-F238E27FC236}">
                <a16:creationId xmlns:a16="http://schemas.microsoft.com/office/drawing/2014/main" id="{85631DE8-3DE1-3979-C5B3-30D1CFE426B2}"/>
              </a:ext>
            </a:extLst>
          </p:cNvPr>
          <p:cNvSpPr txBox="1"/>
          <p:nvPr/>
        </p:nvSpPr>
        <p:spPr>
          <a:xfrm>
            <a:off x="1017764" y="117680"/>
            <a:ext cx="10156472" cy="830997"/>
          </a:xfrm>
          <a:prstGeom prst="rect">
            <a:avLst/>
          </a:prstGeom>
          <a:noFill/>
        </p:spPr>
        <p:txBody>
          <a:bodyPr wrap="square">
            <a:spAutoFit/>
          </a:bodyPr>
          <a:lstStyle/>
          <a:p>
            <a:pPr algn="ctr" defTabSz="243870">
              <a:defRPr/>
            </a:pPr>
            <a:r>
              <a:rPr lang="en-US" altLang="zh-CN" sz="2400" b="1" spc="-100" dirty="0">
                <a:solidFill>
                  <a:srgbClr val="FDEC52"/>
                </a:solidFill>
                <a:effectLst>
                  <a:outerShdw blurRad="25400" dist="12700" dir="2700000" algn="tl" rotWithShape="0">
                    <a:prstClr val="black">
                      <a:alpha val="20000"/>
                    </a:prstClr>
                  </a:outerShdw>
                </a:effectLst>
                <a:latin typeface="SVN-Gilroy Heavy" panose="00000A00000000000000" pitchFamily="50" charset="0"/>
                <a:ea typeface="Baskerville" panose="02020502070401020303" pitchFamily="18" charset="0"/>
                <a:cs typeface="MiSans Medium" panose="00000600000000000000" charset="-122"/>
              </a:rPr>
              <a:t>ĐẠI HỘI ĐẢNG BỘ BỆNH VIỆN SẢN NHI NGHỆ AN </a:t>
            </a:r>
          </a:p>
          <a:p>
            <a:pPr algn="ctr" defTabSz="243870">
              <a:defRPr/>
            </a:pPr>
            <a:r>
              <a:rPr lang="en-US" altLang="zh-CN" sz="2400" b="1" spc="-100" dirty="0">
                <a:solidFill>
                  <a:srgbClr val="FDEC52"/>
                </a:solidFill>
                <a:effectLst>
                  <a:outerShdw blurRad="25400" dist="12700" dir="2700000" algn="tl" rotWithShape="0">
                    <a:prstClr val="black">
                      <a:alpha val="20000"/>
                    </a:prstClr>
                  </a:outerShdw>
                </a:effectLst>
                <a:latin typeface="SVN-Gilroy Heavy" panose="00000A00000000000000" pitchFamily="50" charset="0"/>
                <a:ea typeface="Baskerville" panose="02020502070401020303" pitchFamily="18" charset="0"/>
                <a:cs typeface="MiSans Medium" panose="00000600000000000000" charset="-122"/>
              </a:rPr>
              <a:t>LẦN THỨ XII, NHIỆM KỲ 2025 - 2030</a:t>
            </a:r>
            <a:endParaRPr kumimoji="0" lang="zh-CN" altLang="en-US" sz="2400" b="1" i="0" u="none" strike="noStrike" kern="1200" cap="none" spc="-100" normalizeH="0" baseline="0" noProof="0" dirty="0">
              <a:ln>
                <a:noFill/>
              </a:ln>
              <a:solidFill>
                <a:srgbClr val="FDEC52"/>
              </a:solidFill>
              <a:effectLst>
                <a:outerShdw blurRad="25400" dist="12700" dir="2700000" algn="tl" rotWithShape="0">
                  <a:prstClr val="black">
                    <a:alpha val="20000"/>
                  </a:prstClr>
                </a:outerShdw>
              </a:effectLst>
              <a:uLnTx/>
              <a:uFillTx/>
              <a:latin typeface="SVN-Gilroy Heavy" panose="00000A00000000000000" pitchFamily="50" charset="0"/>
              <a:ea typeface="MiSans Heavy" panose="00000A00000000000000" charset="-122"/>
              <a:cs typeface="MiSans Medium" panose="00000600000000000000" charset="-122"/>
            </a:endParaRPr>
          </a:p>
        </p:txBody>
      </p:sp>
    </p:spTree>
    <p:extLst>
      <p:ext uri="{BB962C8B-B14F-4D97-AF65-F5344CB8AC3E}">
        <p14:creationId xmlns:p14="http://schemas.microsoft.com/office/powerpoint/2010/main" val="425753456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nodeType="withEffect">
                                  <p:stCondLst>
                                    <p:cond delay="0"/>
                                  </p:stCondLst>
                                  <p:childTnLst>
                                    <p:animRot by="21600000">
                                      <p:cBhvr>
                                        <p:cTn id="6" dur="130000" fill="hold"/>
                                        <p:tgtEl>
                                          <p:spTgt spid="1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9F376E-01AA-28CC-2FEA-30975E0E4E38}"/>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BAFAE281-9C6A-8E8A-C9D6-88D9E4899766}"/>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grpSp>
        <p:nvGrpSpPr>
          <p:cNvPr id="16" name="Group 15">
            <a:extLst>
              <a:ext uri="{FF2B5EF4-FFF2-40B4-BE49-F238E27FC236}">
                <a16:creationId xmlns:a16="http://schemas.microsoft.com/office/drawing/2014/main" id="{714BB88B-682A-BB53-BA9D-20057232447B}"/>
              </a:ext>
            </a:extLst>
          </p:cNvPr>
          <p:cNvGrpSpPr/>
          <p:nvPr/>
        </p:nvGrpSpPr>
        <p:grpSpPr>
          <a:xfrm>
            <a:off x="2881312" y="-1951177"/>
            <a:ext cx="6429375" cy="885848"/>
            <a:chOff x="2881312" y="716206"/>
            <a:chExt cx="6429375" cy="885848"/>
          </a:xfrm>
        </p:grpSpPr>
        <p:pic>
          <p:nvPicPr>
            <p:cNvPr id="21" name="Graphic 20">
              <a:extLst>
                <a:ext uri="{FF2B5EF4-FFF2-40B4-BE49-F238E27FC236}">
                  <a16:creationId xmlns:a16="http://schemas.microsoft.com/office/drawing/2014/main" id="{ED442005-6407-B893-FEEC-495F3B99D69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881312" y="716206"/>
              <a:ext cx="6429375" cy="9525"/>
            </a:xfrm>
            <a:prstGeom prst="rect">
              <a:avLst/>
            </a:prstGeom>
          </p:spPr>
        </p:pic>
        <p:pic>
          <p:nvPicPr>
            <p:cNvPr id="23" name="Graphic 22">
              <a:extLst>
                <a:ext uri="{FF2B5EF4-FFF2-40B4-BE49-F238E27FC236}">
                  <a16:creationId xmlns:a16="http://schemas.microsoft.com/office/drawing/2014/main" id="{8B8D7F77-59FC-2FF2-0265-3DB47E3189E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881312" y="1592529"/>
              <a:ext cx="6429375" cy="9525"/>
            </a:xfrm>
            <a:prstGeom prst="rect">
              <a:avLst/>
            </a:prstGeom>
          </p:spPr>
        </p:pic>
      </p:grpSp>
      <p:pic>
        <p:nvPicPr>
          <p:cNvPr id="10" name="Picture 9">
            <a:extLst>
              <a:ext uri="{FF2B5EF4-FFF2-40B4-BE49-F238E27FC236}">
                <a16:creationId xmlns:a16="http://schemas.microsoft.com/office/drawing/2014/main" id="{8011E55A-D649-0208-D704-B1F012331447}"/>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73378" y="-2393622"/>
            <a:ext cx="11645244" cy="11645244"/>
          </a:xfrm>
          <a:prstGeom prst="rect">
            <a:avLst/>
          </a:prstGeom>
        </p:spPr>
      </p:pic>
      <p:grpSp>
        <p:nvGrpSpPr>
          <p:cNvPr id="3" name="Group 2">
            <a:extLst>
              <a:ext uri="{FF2B5EF4-FFF2-40B4-BE49-F238E27FC236}">
                <a16:creationId xmlns:a16="http://schemas.microsoft.com/office/drawing/2014/main" id="{8704A895-775D-4D49-89A7-D306529F060E}"/>
              </a:ext>
            </a:extLst>
          </p:cNvPr>
          <p:cNvGrpSpPr/>
          <p:nvPr/>
        </p:nvGrpSpPr>
        <p:grpSpPr>
          <a:xfrm>
            <a:off x="2735094" y="226310"/>
            <a:ext cx="6721812" cy="1541772"/>
            <a:chOff x="4347161" y="548976"/>
            <a:chExt cx="6721812" cy="1541772"/>
          </a:xfrm>
        </p:grpSpPr>
        <p:grpSp>
          <p:nvGrpSpPr>
            <p:cNvPr id="11" name="Group 10">
              <a:extLst>
                <a:ext uri="{FF2B5EF4-FFF2-40B4-BE49-F238E27FC236}">
                  <a16:creationId xmlns:a16="http://schemas.microsoft.com/office/drawing/2014/main" id="{8CD9C049-79CB-9AF5-A70B-BE8FB96E4448}"/>
                </a:ext>
              </a:extLst>
            </p:cNvPr>
            <p:cNvGrpSpPr/>
            <p:nvPr/>
          </p:nvGrpSpPr>
          <p:grpSpPr>
            <a:xfrm>
              <a:off x="5670373" y="548976"/>
              <a:ext cx="4075411" cy="1541772"/>
              <a:chOff x="5683699" y="688168"/>
              <a:chExt cx="4075411" cy="1541772"/>
            </a:xfrm>
          </p:grpSpPr>
          <p:pic>
            <p:nvPicPr>
              <p:cNvPr id="13" name="Picture 12" descr="A person with a beard and a person with a mustache&#10;&#10;Description automatically generated">
                <a:extLst>
                  <a:ext uri="{FF2B5EF4-FFF2-40B4-BE49-F238E27FC236}">
                    <a16:creationId xmlns:a16="http://schemas.microsoft.com/office/drawing/2014/main" id="{C64E64F2-48EC-9EE2-78A5-F930521CC02D}"/>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6986578" y="688168"/>
                <a:ext cx="1469630" cy="1050219"/>
              </a:xfrm>
              <a:prstGeom prst="rect">
                <a:avLst/>
              </a:prstGeom>
            </p:spPr>
          </p:pic>
          <p:sp>
            <p:nvSpPr>
              <p:cNvPr id="18" name="Text">
                <a:extLst>
                  <a:ext uri="{FF2B5EF4-FFF2-40B4-BE49-F238E27FC236}">
                    <a16:creationId xmlns:a16="http://schemas.microsoft.com/office/drawing/2014/main" id="{A1E63A31-9C19-D42D-61AE-F0CA1A1E0773}"/>
                  </a:ext>
                </a:extLst>
              </p:cNvPr>
              <p:cNvSpPr txBox="1"/>
              <p:nvPr/>
            </p:nvSpPr>
            <p:spPr>
              <a:xfrm>
                <a:off x="5683699" y="1906775"/>
                <a:ext cx="4075411" cy="323165"/>
              </a:xfrm>
              <a:prstGeom prst="rect">
                <a:avLst/>
              </a:prstGeom>
              <a:noFill/>
              <a:effectLst>
                <a:outerShdw blurRad="12700" dist="12700" dir="2700000" algn="tl" rotWithShape="0">
                  <a:prstClr val="black">
                    <a:alpha val="40000"/>
                  </a:prstClr>
                </a:outerShdw>
              </a:effectLst>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500" i="0" u="none" strike="noStrike" kern="1200" cap="none" spc="94" normalizeH="0" baseline="0" noProof="0" dirty="0">
                    <a:ln>
                      <a:noFill/>
                    </a:ln>
                    <a:solidFill>
                      <a:srgbClr val="B4000C"/>
                    </a:solidFill>
                    <a:uLnTx/>
                    <a:uFillTx/>
                    <a:latin typeface="SVN-Gilroy XBold" panose="00000900000000000000" pitchFamily="50" charset="0"/>
                    <a:ea typeface="MiSans Heavy" panose="00000A00000000000000" charset="-122"/>
                    <a:cs typeface="MiSans Medium" panose="00000600000000000000" charset="-122"/>
                  </a:rPr>
                  <a:t>ĐẢNG BỘ BỆNH VIỆN SẢN NHI NGHỆ AN</a:t>
                </a:r>
                <a:endParaRPr kumimoji="0" lang="zh-CN" altLang="en-US" sz="1500" i="0" u="none" strike="noStrike" kern="1200" cap="none" spc="94" normalizeH="0" baseline="0" noProof="0" dirty="0">
                  <a:ln>
                    <a:noFill/>
                  </a:ln>
                  <a:solidFill>
                    <a:srgbClr val="B4000C"/>
                  </a:solidFill>
                  <a:uLnTx/>
                  <a:uFillTx/>
                  <a:latin typeface="SVN-Gilroy XBold" panose="00000900000000000000" pitchFamily="50" charset="0"/>
                  <a:ea typeface="MiSans Heavy" panose="00000A00000000000000" charset="-122"/>
                  <a:cs typeface="MiSans Medium" panose="00000600000000000000" charset="-122"/>
                </a:endParaRPr>
              </a:p>
            </p:txBody>
          </p:sp>
        </p:grpSp>
        <p:sp>
          <p:nvSpPr>
            <p:cNvPr id="8" name="TextBox 7">
              <a:extLst>
                <a:ext uri="{FF2B5EF4-FFF2-40B4-BE49-F238E27FC236}">
                  <a16:creationId xmlns:a16="http://schemas.microsoft.com/office/drawing/2014/main" id="{ABFCC1D0-ACDE-2437-E59E-2339C2B04446}"/>
                </a:ext>
              </a:extLst>
            </p:cNvPr>
            <p:cNvSpPr txBox="1"/>
            <p:nvPr/>
          </p:nvSpPr>
          <p:spPr>
            <a:xfrm>
              <a:off x="4347161" y="1523815"/>
              <a:ext cx="6721812" cy="30777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400" spc="94" dirty="0">
                  <a:solidFill>
                    <a:srgbClr val="B4000C"/>
                  </a:solidFill>
                  <a:effectLst>
                    <a:outerShdw blurRad="38100" dist="38100" dir="2700000" algn="tl">
                      <a:srgbClr val="000000">
                        <a:alpha val="43137"/>
                      </a:srgbClr>
                    </a:outerShdw>
                  </a:effectLst>
                  <a:latin typeface="SVN-Gilroy XBold" panose="00000900000000000000" pitchFamily="50" charset="0"/>
                  <a:ea typeface="MiSans Heavy" panose="00000A00000000000000" charset="-122"/>
                  <a:cs typeface="MiSans Medium" panose="00000600000000000000" charset="-122"/>
                </a:rPr>
                <a:t>ĐẢNG BỘ THÀNH PHỐ VINH</a:t>
              </a:r>
              <a:endParaRPr kumimoji="0" lang="zh-CN" altLang="en-US" sz="1400" i="0" u="none" strike="noStrike" kern="1200" cap="none" spc="94" normalizeH="0" baseline="0" noProof="0" dirty="0">
                <a:ln>
                  <a:noFill/>
                </a:ln>
                <a:solidFill>
                  <a:srgbClr val="B4000C"/>
                </a:solidFill>
                <a:effectLst>
                  <a:outerShdw blurRad="38100" dist="38100" dir="2700000" algn="tl">
                    <a:srgbClr val="000000">
                      <a:alpha val="43137"/>
                    </a:srgbClr>
                  </a:outerShdw>
                </a:effectLst>
                <a:uLnTx/>
                <a:uFillTx/>
                <a:latin typeface="SVN-Gilroy XBold" panose="00000900000000000000" pitchFamily="50" charset="0"/>
                <a:ea typeface="MiSans Heavy" panose="00000A00000000000000" charset="-122"/>
                <a:cs typeface="MiSans Medium" panose="00000600000000000000" charset="-122"/>
              </a:endParaRPr>
            </a:p>
          </p:txBody>
        </p:sp>
      </p:grpSp>
      <p:pic>
        <p:nvPicPr>
          <p:cNvPr id="30" name="Picture 29" descr="A building and bridge at night&#10;&#10;Description automatically generated">
            <a:extLst>
              <a:ext uri="{FF2B5EF4-FFF2-40B4-BE49-F238E27FC236}">
                <a16:creationId xmlns:a16="http://schemas.microsoft.com/office/drawing/2014/main" id="{828A2427-7F1C-9B41-B40E-A7C45999A929}"/>
              </a:ext>
            </a:extLst>
          </p:cNvPr>
          <p:cNvPicPr>
            <a:picLocks noChangeAspect="1"/>
          </p:cNvPicPr>
          <p:nvPr/>
        </p:nvPicPr>
        <p:blipFill>
          <a:blip r:embed="rId7">
            <a:alphaModFix amt="85000"/>
            <a:extLst>
              <a:ext uri="{BEBA8EAE-BF5A-486C-A8C5-ECC9F3942E4B}">
                <a14:imgProps xmlns:a14="http://schemas.microsoft.com/office/drawing/2010/main">
                  <a14:imgLayer r:embed="rId8">
                    <a14:imgEffect>
                      <a14:artisticPencilSketch/>
                    </a14:imgEffect>
                  </a14:imgLayer>
                </a14:imgProps>
              </a:ext>
              <a:ext uri="{28A0092B-C50C-407E-A947-70E740481C1C}">
                <a14:useLocalDpi xmlns:a14="http://schemas.microsoft.com/office/drawing/2010/main" val="0"/>
              </a:ext>
            </a:extLst>
          </a:blip>
          <a:stretch>
            <a:fillRect/>
          </a:stretch>
        </p:blipFill>
        <p:spPr>
          <a:xfrm>
            <a:off x="7116300" y="4682571"/>
            <a:ext cx="5461972" cy="1450249"/>
          </a:xfrm>
          <a:prstGeom prst="rect">
            <a:avLst/>
          </a:prstGeom>
        </p:spPr>
      </p:pic>
      <p:pic>
        <p:nvPicPr>
          <p:cNvPr id="32" name="Picture 31" descr="A group of white birds in the sky&#10;&#10;Description automatically generated">
            <a:extLst>
              <a:ext uri="{FF2B5EF4-FFF2-40B4-BE49-F238E27FC236}">
                <a16:creationId xmlns:a16="http://schemas.microsoft.com/office/drawing/2014/main" id="{F7B6B996-05DF-9014-1A8B-97F22918A0B2}"/>
              </a:ext>
            </a:extLst>
          </p:cNvPr>
          <p:cNvPicPr>
            <a:picLocks noChangeAspect="1"/>
          </p:cNvPicPr>
          <p:nvPr/>
        </p:nvPicPr>
        <p:blipFill>
          <a:blip r:embed="rId9" cstate="hqprint">
            <a:lum bright="70000" contrast="-70000"/>
            <a:alphaModFix amt="70000"/>
            <a:extLst>
              <a:ext uri="{28A0092B-C50C-407E-A947-70E740481C1C}">
                <a14:useLocalDpi xmlns:a14="http://schemas.microsoft.com/office/drawing/2010/main" val="0"/>
              </a:ext>
            </a:extLst>
          </a:blip>
          <a:stretch>
            <a:fillRect/>
          </a:stretch>
        </p:blipFill>
        <p:spPr>
          <a:xfrm rot="1090692">
            <a:off x="10412611" y="4133236"/>
            <a:ext cx="1405821" cy="640230"/>
          </a:xfrm>
          <a:prstGeom prst="rect">
            <a:avLst/>
          </a:prstGeom>
        </p:spPr>
      </p:pic>
      <p:sp>
        <p:nvSpPr>
          <p:cNvPr id="19" name="Text">
            <a:extLst>
              <a:ext uri="{FF2B5EF4-FFF2-40B4-BE49-F238E27FC236}">
                <a16:creationId xmlns:a16="http://schemas.microsoft.com/office/drawing/2014/main" id="{F4B9BBE1-FFCE-C123-4354-6148B201F218}"/>
              </a:ext>
            </a:extLst>
          </p:cNvPr>
          <p:cNvSpPr txBox="1"/>
          <p:nvPr/>
        </p:nvSpPr>
        <p:spPr>
          <a:xfrm>
            <a:off x="1602622" y="2138858"/>
            <a:ext cx="8986756" cy="800219"/>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4600">
                <a:gradFill>
                  <a:gsLst>
                    <a:gs pos="0">
                      <a:srgbClr val="EB1C24"/>
                    </a:gs>
                    <a:gs pos="78000">
                      <a:srgbClr val="B41E23"/>
                    </a:gs>
                    <a:gs pos="100000">
                      <a:srgbClr val="851319">
                        <a:alpha val="63000"/>
                      </a:srgbClr>
                    </a:gs>
                  </a:gsLst>
                  <a:lin ang="5400000" scaled="1"/>
                </a:gradFill>
                <a:effectLst>
                  <a:outerShdw blurRad="38100" dist="38100" dir="2700000" algn="tl">
                    <a:srgbClr val="000000">
                      <a:alpha val="43137"/>
                    </a:srgbClr>
                  </a:outerShdw>
                </a:effectLst>
                <a:latin typeface="SVN-Gilroy Heavy" panose="00000A00000000000000" pitchFamily="50" charset="0"/>
                <a:ea typeface="MiSans Heavy" panose="00000A00000000000000" charset="-122"/>
                <a:cs typeface="MiSans Medium" panose="00000600000000000000" charset="-122"/>
              </a:rPr>
              <a:t>ĐẠI HỘI ĐẠI BIỂU LẦN THỨ XII</a:t>
            </a:r>
            <a:endParaRPr kumimoji="0" lang="zh-CN" altLang="en-US" sz="4600" i="0" u="none" strike="noStrike" kern="1200" cap="none" spc="0" normalizeH="0" baseline="0" noProof="0">
              <a:ln>
                <a:noFill/>
              </a:ln>
              <a:gradFill>
                <a:gsLst>
                  <a:gs pos="0">
                    <a:srgbClr val="EB1C24"/>
                  </a:gs>
                  <a:gs pos="78000">
                    <a:srgbClr val="B41E23"/>
                  </a:gs>
                  <a:gs pos="100000">
                    <a:srgbClr val="851319">
                      <a:alpha val="63000"/>
                    </a:srgbClr>
                  </a:gs>
                </a:gsLst>
                <a:lin ang="5400000" scaled="1"/>
              </a:gradFill>
              <a:effectLst>
                <a:outerShdw blurRad="38100" dist="38100" dir="2700000" algn="tl">
                  <a:srgbClr val="000000">
                    <a:alpha val="43137"/>
                  </a:srgbClr>
                </a:outerShdw>
              </a:effectLst>
              <a:uLnTx/>
              <a:uFillTx/>
              <a:latin typeface="SVN-Gilroy Heavy" panose="00000A00000000000000" pitchFamily="50" charset="0"/>
              <a:ea typeface="MiSans Heavy" panose="00000A00000000000000" charset="-122"/>
              <a:cs typeface="MiSans Medium" panose="00000600000000000000" charset="-122"/>
            </a:endParaRPr>
          </a:p>
        </p:txBody>
      </p:sp>
      <p:pic>
        <p:nvPicPr>
          <p:cNvPr id="38" name="Picture 37" descr="A white rectangular object with black border&#10;&#10;Description automatically generated">
            <a:extLst>
              <a:ext uri="{FF2B5EF4-FFF2-40B4-BE49-F238E27FC236}">
                <a16:creationId xmlns:a16="http://schemas.microsoft.com/office/drawing/2014/main" id="{892D75C7-EC3A-421C-1295-10F27BB3EC2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477892" y="3071632"/>
            <a:ext cx="5236216" cy="714736"/>
          </a:xfrm>
          <a:prstGeom prst="rect">
            <a:avLst/>
          </a:prstGeom>
        </p:spPr>
      </p:pic>
      <p:sp>
        <p:nvSpPr>
          <p:cNvPr id="2" name="TextBox 1">
            <a:extLst>
              <a:ext uri="{FF2B5EF4-FFF2-40B4-BE49-F238E27FC236}">
                <a16:creationId xmlns:a16="http://schemas.microsoft.com/office/drawing/2014/main" id="{F15184D6-7A20-5A9C-1EFC-755E61DD9927}"/>
              </a:ext>
            </a:extLst>
          </p:cNvPr>
          <p:cNvSpPr txBox="1"/>
          <p:nvPr/>
        </p:nvSpPr>
        <p:spPr>
          <a:xfrm>
            <a:off x="3914106" y="3893983"/>
            <a:ext cx="4361259" cy="338554"/>
          </a:xfrm>
          <a:prstGeom prst="rect">
            <a:avLst/>
          </a:prstGeom>
          <a:noFill/>
        </p:spPr>
        <p:txBody>
          <a:bodyPr wrap="none" rtlCol="0">
            <a:spAutoFit/>
          </a:bodyPr>
          <a:lstStyle/>
          <a:p>
            <a:r>
              <a:rPr lang="en-US" sz="1600" i="1">
                <a:solidFill>
                  <a:schemeClr val="tx1">
                    <a:lumMod val="65000"/>
                    <a:lumOff val="35000"/>
                  </a:schemeClr>
                </a:solidFill>
                <a:latin typeface="SVN-Gilroy Medium" panose="00000600000000000000" pitchFamily="50" charset="0"/>
              </a:rPr>
              <a:t>Thành </a:t>
            </a:r>
            <a:r>
              <a:rPr lang="en-US" sz="1600" i="1" err="1">
                <a:solidFill>
                  <a:schemeClr val="tx1">
                    <a:lumMod val="65000"/>
                    <a:lumOff val="35000"/>
                  </a:schemeClr>
                </a:solidFill>
                <a:latin typeface="SVN-Gilroy Medium" panose="00000600000000000000" pitchFamily="50" charset="0"/>
              </a:rPr>
              <a:t>phố</a:t>
            </a:r>
            <a:r>
              <a:rPr lang="en-US" sz="1600" i="1">
                <a:solidFill>
                  <a:schemeClr val="tx1">
                    <a:lumMod val="65000"/>
                    <a:lumOff val="35000"/>
                  </a:schemeClr>
                </a:solidFill>
                <a:latin typeface="SVN-Gilroy Medium" panose="00000600000000000000" pitchFamily="50" charset="0"/>
              </a:rPr>
              <a:t> Vinh, </a:t>
            </a:r>
            <a:r>
              <a:rPr lang="en-US" sz="1600" i="1" err="1">
                <a:solidFill>
                  <a:schemeClr val="tx1">
                    <a:lumMod val="65000"/>
                    <a:lumOff val="35000"/>
                  </a:schemeClr>
                </a:solidFill>
                <a:latin typeface="SVN-Gilroy Medium" panose="00000600000000000000" pitchFamily="50" charset="0"/>
              </a:rPr>
              <a:t>ngày</a:t>
            </a:r>
            <a:r>
              <a:rPr lang="en-US" sz="1600" i="1">
                <a:solidFill>
                  <a:schemeClr val="tx1">
                    <a:lumMod val="65000"/>
                    <a:lumOff val="35000"/>
                  </a:schemeClr>
                </a:solidFill>
                <a:latin typeface="SVN-Gilroy Medium" panose="00000600000000000000" pitchFamily="50" charset="0"/>
              </a:rPr>
              <a:t> 05 </a:t>
            </a:r>
            <a:r>
              <a:rPr lang="en-US" sz="1600" i="1" err="1">
                <a:solidFill>
                  <a:schemeClr val="tx1">
                    <a:lumMod val="65000"/>
                    <a:lumOff val="35000"/>
                  </a:schemeClr>
                </a:solidFill>
                <a:latin typeface="SVN-Gilroy Medium" panose="00000600000000000000" pitchFamily="50" charset="0"/>
              </a:rPr>
              <a:t>tháng</a:t>
            </a:r>
            <a:r>
              <a:rPr lang="en-US" sz="1600" i="1">
                <a:solidFill>
                  <a:schemeClr val="tx1">
                    <a:lumMod val="65000"/>
                    <a:lumOff val="35000"/>
                  </a:schemeClr>
                </a:solidFill>
                <a:latin typeface="SVN-Gilroy Medium" panose="00000600000000000000" pitchFamily="50" charset="0"/>
              </a:rPr>
              <a:t> 01 </a:t>
            </a:r>
            <a:r>
              <a:rPr lang="en-US" sz="1600" i="1" err="1">
                <a:solidFill>
                  <a:schemeClr val="tx1">
                    <a:lumMod val="65000"/>
                    <a:lumOff val="35000"/>
                  </a:schemeClr>
                </a:solidFill>
                <a:latin typeface="SVN-Gilroy Medium" panose="00000600000000000000" pitchFamily="50" charset="0"/>
              </a:rPr>
              <a:t>năm</a:t>
            </a:r>
            <a:r>
              <a:rPr lang="en-US" sz="1600" i="1">
                <a:solidFill>
                  <a:schemeClr val="tx1">
                    <a:lumMod val="65000"/>
                    <a:lumOff val="35000"/>
                  </a:schemeClr>
                </a:solidFill>
                <a:latin typeface="SVN-Gilroy Medium" panose="00000600000000000000" pitchFamily="50" charset="0"/>
              </a:rPr>
              <a:t> 2025</a:t>
            </a:r>
            <a:endParaRPr lang="vi-VN" sz="1600" i="1">
              <a:solidFill>
                <a:schemeClr val="tx1">
                  <a:lumMod val="65000"/>
                  <a:lumOff val="35000"/>
                </a:schemeClr>
              </a:solidFill>
            </a:endParaRPr>
          </a:p>
        </p:txBody>
      </p:sp>
      <p:sp>
        <p:nvSpPr>
          <p:cNvPr id="20" name="Text">
            <a:extLst>
              <a:ext uri="{FF2B5EF4-FFF2-40B4-BE49-F238E27FC236}">
                <a16:creationId xmlns:a16="http://schemas.microsoft.com/office/drawing/2014/main" id="{71A3F55F-3550-8E71-22C1-F1B66406C0A0}"/>
              </a:ext>
            </a:extLst>
          </p:cNvPr>
          <p:cNvSpPr txBox="1"/>
          <p:nvPr/>
        </p:nvSpPr>
        <p:spPr>
          <a:xfrm>
            <a:off x="3997506" y="3142458"/>
            <a:ext cx="4196983" cy="553998"/>
          </a:xfrm>
          <a:prstGeom prst="rect">
            <a:avLst/>
          </a:prstGeom>
          <a:noFill/>
          <a:effectLst>
            <a:outerShdw blurRad="25400" dist="12700" dir="2700000" algn="tl" rotWithShape="0">
              <a:prstClr val="black">
                <a:alpha val="40000"/>
              </a:prstClr>
            </a:outerShdw>
          </a:effectLst>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3000">
                <a:gradFill>
                  <a:gsLst>
                    <a:gs pos="0">
                      <a:srgbClr val="EB1C24"/>
                    </a:gs>
                    <a:gs pos="91000">
                      <a:srgbClr val="B41E23"/>
                    </a:gs>
                    <a:gs pos="100000">
                      <a:srgbClr val="851319"/>
                    </a:gs>
                  </a:gsLst>
                  <a:lin ang="5400000" scaled="1"/>
                </a:gradFill>
                <a:effectLst>
                  <a:outerShdw blurRad="50800" dist="12700" dir="5400000" sx="2000" sy="2000" algn="ctr" rotWithShape="0">
                    <a:srgbClr val="000000">
                      <a:alpha val="43137"/>
                    </a:srgbClr>
                  </a:outerShdw>
                </a:effectLst>
                <a:latin typeface="Baskerville Semibold" panose="02020702070400020203" pitchFamily="18" charset="0"/>
                <a:ea typeface="Baskerville Semibold" panose="02020702070400020203" pitchFamily="18" charset="0"/>
                <a:cs typeface="MiSans Medium" panose="00000600000000000000" charset="-122"/>
              </a:rPr>
              <a:t>NHIỆM KỲ 2025 - 2030</a:t>
            </a:r>
            <a:endParaRPr kumimoji="0" lang="zh-CN" altLang="en-US" sz="3000" i="0" u="none" strike="noStrike" kern="1200" cap="none" spc="0" normalizeH="0" baseline="0" noProof="0">
              <a:ln>
                <a:noFill/>
              </a:ln>
              <a:gradFill>
                <a:gsLst>
                  <a:gs pos="0">
                    <a:srgbClr val="EB1C24"/>
                  </a:gs>
                  <a:gs pos="91000">
                    <a:srgbClr val="B41E23"/>
                  </a:gs>
                  <a:gs pos="100000">
                    <a:srgbClr val="851319"/>
                  </a:gs>
                </a:gsLst>
                <a:lin ang="5400000" scaled="1"/>
              </a:gradFill>
              <a:effectLst>
                <a:outerShdw blurRad="50800" dist="12700" dir="5400000" sx="2000" sy="2000" algn="ctr" rotWithShape="0">
                  <a:srgbClr val="000000">
                    <a:alpha val="43137"/>
                  </a:srgbClr>
                </a:outerShdw>
              </a:effectLst>
              <a:uLnTx/>
              <a:uFillTx/>
              <a:latin typeface="Baskerville Semibold" panose="02020702070400020203" pitchFamily="18" charset="0"/>
              <a:ea typeface="MiSans Heavy" panose="00000A00000000000000" charset="-122"/>
              <a:cs typeface="MiSans Medium" panose="00000600000000000000" charset="-122"/>
            </a:endParaRPr>
          </a:p>
        </p:txBody>
      </p:sp>
      <p:pic>
        <p:nvPicPr>
          <p:cNvPr id="28" name="Picture 27" descr="A building with columns in the dark&#10;&#10;Description automatically generated">
            <a:extLst>
              <a:ext uri="{FF2B5EF4-FFF2-40B4-BE49-F238E27FC236}">
                <a16:creationId xmlns:a16="http://schemas.microsoft.com/office/drawing/2014/main" id="{22AEBE39-8897-20C8-2064-085CDAF55C01}"/>
              </a:ext>
            </a:extLst>
          </p:cNvPr>
          <p:cNvPicPr>
            <a:picLocks noChangeAspect="1"/>
          </p:cNvPicPr>
          <p:nvPr/>
        </p:nvPicPr>
        <p:blipFill>
          <a:blip r:embed="rId11">
            <a:lum bright="70000" contrast="-70000"/>
            <a:alphaModFix amt="85000"/>
            <a:extLst>
              <a:ext uri="{BEBA8EAE-BF5A-486C-A8C5-ECC9F3942E4B}">
                <a14:imgProps xmlns:a14="http://schemas.microsoft.com/office/drawing/2010/main">
                  <a14:imgLayer r:embed="rId12">
                    <a14:imgEffect>
                      <a14:saturation sat="33000"/>
                    </a14:imgEffect>
                  </a14:imgLayer>
                </a14:imgProps>
              </a:ext>
              <a:ext uri="{28A0092B-C50C-407E-A947-70E740481C1C}">
                <a14:useLocalDpi xmlns:a14="http://schemas.microsoft.com/office/drawing/2010/main" val="0"/>
              </a:ext>
            </a:extLst>
          </a:blip>
          <a:stretch>
            <a:fillRect/>
          </a:stretch>
        </p:blipFill>
        <p:spPr>
          <a:xfrm>
            <a:off x="427208" y="4822047"/>
            <a:ext cx="5247331" cy="1086725"/>
          </a:xfrm>
          <a:prstGeom prst="rect">
            <a:avLst/>
          </a:prstGeom>
        </p:spPr>
      </p:pic>
      <p:grpSp>
        <p:nvGrpSpPr>
          <p:cNvPr id="4" name="Group 3">
            <a:extLst>
              <a:ext uri="{FF2B5EF4-FFF2-40B4-BE49-F238E27FC236}">
                <a16:creationId xmlns:a16="http://schemas.microsoft.com/office/drawing/2014/main" id="{F081ADBB-A0CC-ED86-CC7F-FA4801790EBE}"/>
              </a:ext>
            </a:extLst>
          </p:cNvPr>
          <p:cNvGrpSpPr/>
          <p:nvPr/>
        </p:nvGrpSpPr>
        <p:grpSpPr>
          <a:xfrm>
            <a:off x="-2874405" y="5717462"/>
            <a:ext cx="18244008" cy="2138891"/>
            <a:chOff x="-3061955" y="5466253"/>
            <a:chExt cx="18244008" cy="2138891"/>
          </a:xfrm>
        </p:grpSpPr>
        <p:pic>
          <p:nvPicPr>
            <p:cNvPr id="6" name="Picture 5" descr="A white cloud on a black background&#10;&#10;Description automatically generated">
              <a:extLst>
                <a:ext uri="{FF2B5EF4-FFF2-40B4-BE49-F238E27FC236}">
                  <a16:creationId xmlns:a16="http://schemas.microsoft.com/office/drawing/2014/main" id="{77D2EB56-8764-71CA-CF35-14C2FAD10F26}"/>
                </a:ext>
              </a:extLst>
            </p:cNvPr>
            <p:cNvPicPr>
              <a:picLocks noChangeAspect="1"/>
            </p:cNvPicPr>
            <p:nvPr/>
          </p:nvPicPr>
          <p:blipFill>
            <a:blip r:embed="rId13">
              <a:alphaModFix/>
              <a:extLst>
                <a:ext uri="{28A0092B-C50C-407E-A947-70E740481C1C}">
                  <a14:useLocalDpi xmlns:a14="http://schemas.microsoft.com/office/drawing/2010/main" val="0"/>
                </a:ext>
              </a:extLst>
            </a:blip>
            <a:stretch>
              <a:fillRect/>
            </a:stretch>
          </p:blipFill>
          <p:spPr>
            <a:xfrm>
              <a:off x="-3061955" y="5466253"/>
              <a:ext cx="5108378" cy="2128163"/>
            </a:xfrm>
            <a:prstGeom prst="rect">
              <a:avLst/>
            </a:prstGeom>
          </p:spPr>
        </p:pic>
        <p:pic>
          <p:nvPicPr>
            <p:cNvPr id="7" name="Picture 6" descr="A white cloud on a black background&#10;&#10;Description automatically generated">
              <a:extLst>
                <a:ext uri="{FF2B5EF4-FFF2-40B4-BE49-F238E27FC236}">
                  <a16:creationId xmlns:a16="http://schemas.microsoft.com/office/drawing/2014/main" id="{1804D32F-F9EC-996D-C2F2-B9C554DEBEC3}"/>
                </a:ext>
              </a:extLst>
            </p:cNvPr>
            <p:cNvPicPr>
              <a:picLocks noChangeAspect="1"/>
            </p:cNvPicPr>
            <p:nvPr/>
          </p:nvPicPr>
          <p:blipFill>
            <a:blip r:embed="rId13">
              <a:alphaModFix/>
              <a:extLst>
                <a:ext uri="{28A0092B-C50C-407E-A947-70E740481C1C}">
                  <a14:useLocalDpi xmlns:a14="http://schemas.microsoft.com/office/drawing/2010/main" val="0"/>
                </a:ext>
              </a:extLst>
            </a:blip>
            <a:stretch>
              <a:fillRect/>
            </a:stretch>
          </p:blipFill>
          <p:spPr>
            <a:xfrm flipH="1">
              <a:off x="10073675" y="5476981"/>
              <a:ext cx="5108378" cy="2128163"/>
            </a:xfrm>
            <a:prstGeom prst="rect">
              <a:avLst/>
            </a:prstGeom>
          </p:spPr>
        </p:pic>
        <p:pic>
          <p:nvPicPr>
            <p:cNvPr id="9" name="Picture 8" descr="A white cloud on a black background&#10;&#10;Description automatically generated">
              <a:extLst>
                <a:ext uri="{FF2B5EF4-FFF2-40B4-BE49-F238E27FC236}">
                  <a16:creationId xmlns:a16="http://schemas.microsoft.com/office/drawing/2014/main" id="{DECB225F-51C6-8E54-9D7C-D52283E83605}"/>
                </a:ext>
              </a:extLst>
            </p:cNvPr>
            <p:cNvPicPr>
              <a:picLocks noChangeAspect="1"/>
            </p:cNvPicPr>
            <p:nvPr/>
          </p:nvPicPr>
          <p:blipFill>
            <a:blip r:embed="rId13">
              <a:alphaModFix amt="50000"/>
              <a:extLst>
                <a:ext uri="{28A0092B-C50C-407E-A947-70E740481C1C}">
                  <a14:useLocalDpi xmlns:a14="http://schemas.microsoft.com/office/drawing/2010/main" val="0"/>
                </a:ext>
              </a:extLst>
            </a:blip>
            <a:stretch>
              <a:fillRect/>
            </a:stretch>
          </p:blipFill>
          <p:spPr>
            <a:xfrm>
              <a:off x="1961189" y="5714335"/>
              <a:ext cx="3671953" cy="1529745"/>
            </a:xfrm>
            <a:prstGeom prst="rect">
              <a:avLst/>
            </a:prstGeom>
          </p:spPr>
        </p:pic>
        <p:pic>
          <p:nvPicPr>
            <p:cNvPr id="12" name="Picture 11" descr="A white cloud on a black background&#10;&#10;Description automatically generated">
              <a:extLst>
                <a:ext uri="{FF2B5EF4-FFF2-40B4-BE49-F238E27FC236}">
                  <a16:creationId xmlns:a16="http://schemas.microsoft.com/office/drawing/2014/main" id="{6AD9030B-6312-671C-458D-35E3B1714412}"/>
                </a:ext>
              </a:extLst>
            </p:cNvPr>
            <p:cNvPicPr>
              <a:picLocks noChangeAspect="1"/>
            </p:cNvPicPr>
            <p:nvPr/>
          </p:nvPicPr>
          <p:blipFill>
            <a:blip r:embed="rId13">
              <a:alphaModFix amt="50000"/>
              <a:extLst>
                <a:ext uri="{28A0092B-C50C-407E-A947-70E740481C1C}">
                  <a14:useLocalDpi xmlns:a14="http://schemas.microsoft.com/office/drawing/2010/main" val="0"/>
                </a:ext>
              </a:extLst>
            </a:blip>
            <a:stretch>
              <a:fillRect/>
            </a:stretch>
          </p:blipFill>
          <p:spPr>
            <a:xfrm>
              <a:off x="-126111" y="5776191"/>
              <a:ext cx="3671953" cy="1529745"/>
            </a:xfrm>
            <a:prstGeom prst="rect">
              <a:avLst/>
            </a:prstGeom>
          </p:spPr>
        </p:pic>
        <p:pic>
          <p:nvPicPr>
            <p:cNvPr id="14" name="Picture 13" descr="A white cloud on a black background&#10;&#10;Description automatically generated">
              <a:extLst>
                <a:ext uri="{FF2B5EF4-FFF2-40B4-BE49-F238E27FC236}">
                  <a16:creationId xmlns:a16="http://schemas.microsoft.com/office/drawing/2014/main" id="{2FF403DB-3DA1-616C-4729-100FC79C7DB0}"/>
                </a:ext>
              </a:extLst>
            </p:cNvPr>
            <p:cNvPicPr>
              <a:picLocks noChangeAspect="1"/>
            </p:cNvPicPr>
            <p:nvPr/>
          </p:nvPicPr>
          <p:blipFill>
            <a:blip r:embed="rId13">
              <a:alphaModFix amt="50000"/>
              <a:extLst>
                <a:ext uri="{28A0092B-C50C-407E-A947-70E740481C1C}">
                  <a14:useLocalDpi xmlns:a14="http://schemas.microsoft.com/office/drawing/2010/main" val="0"/>
                </a:ext>
              </a:extLst>
            </a:blip>
            <a:stretch>
              <a:fillRect/>
            </a:stretch>
          </p:blipFill>
          <p:spPr>
            <a:xfrm flipH="1">
              <a:off x="5504786" y="5852891"/>
              <a:ext cx="3671953" cy="1529745"/>
            </a:xfrm>
            <a:prstGeom prst="rect">
              <a:avLst/>
            </a:prstGeom>
          </p:spPr>
        </p:pic>
        <p:pic>
          <p:nvPicPr>
            <p:cNvPr id="15" name="Picture 14" descr="A white cloud on a black background&#10;&#10;Description automatically generated">
              <a:extLst>
                <a:ext uri="{FF2B5EF4-FFF2-40B4-BE49-F238E27FC236}">
                  <a16:creationId xmlns:a16="http://schemas.microsoft.com/office/drawing/2014/main" id="{6E3E463E-680E-0987-0B35-54305DB3AFD6}"/>
                </a:ext>
              </a:extLst>
            </p:cNvPr>
            <p:cNvPicPr>
              <a:picLocks noChangeAspect="1"/>
            </p:cNvPicPr>
            <p:nvPr/>
          </p:nvPicPr>
          <p:blipFill>
            <a:blip r:embed="rId13">
              <a:alphaModFix amt="50000"/>
              <a:extLst>
                <a:ext uri="{28A0092B-C50C-407E-A947-70E740481C1C}">
                  <a14:useLocalDpi xmlns:a14="http://schemas.microsoft.com/office/drawing/2010/main" val="0"/>
                </a:ext>
              </a:extLst>
            </a:blip>
            <a:stretch>
              <a:fillRect/>
            </a:stretch>
          </p:blipFill>
          <p:spPr>
            <a:xfrm>
              <a:off x="588155" y="5782502"/>
              <a:ext cx="3671953" cy="1529745"/>
            </a:xfrm>
            <a:prstGeom prst="rect">
              <a:avLst/>
            </a:prstGeom>
          </p:spPr>
        </p:pic>
        <p:pic>
          <p:nvPicPr>
            <p:cNvPr id="17" name="Picture 16" descr="A white cloud on a black background&#10;&#10;Description automatically generated">
              <a:extLst>
                <a:ext uri="{FF2B5EF4-FFF2-40B4-BE49-F238E27FC236}">
                  <a16:creationId xmlns:a16="http://schemas.microsoft.com/office/drawing/2014/main" id="{F26F04CF-C729-5933-D61C-FD7430964958}"/>
                </a:ext>
              </a:extLst>
            </p:cNvPr>
            <p:cNvPicPr>
              <a:picLocks noChangeAspect="1"/>
            </p:cNvPicPr>
            <p:nvPr/>
          </p:nvPicPr>
          <p:blipFill>
            <a:blip r:embed="rId13">
              <a:alphaModFix amt="50000"/>
              <a:extLst>
                <a:ext uri="{28A0092B-C50C-407E-A947-70E740481C1C}">
                  <a14:useLocalDpi xmlns:a14="http://schemas.microsoft.com/office/drawing/2010/main" val="0"/>
                </a:ext>
              </a:extLst>
            </a:blip>
            <a:stretch>
              <a:fillRect/>
            </a:stretch>
          </p:blipFill>
          <p:spPr>
            <a:xfrm>
              <a:off x="5707055" y="5597495"/>
              <a:ext cx="3671953" cy="1529745"/>
            </a:xfrm>
            <a:prstGeom prst="rect">
              <a:avLst/>
            </a:prstGeom>
          </p:spPr>
        </p:pic>
        <p:pic>
          <p:nvPicPr>
            <p:cNvPr id="22" name="Picture 21" descr="A white cloud on a black background&#10;&#10;Description automatically generated">
              <a:extLst>
                <a:ext uri="{FF2B5EF4-FFF2-40B4-BE49-F238E27FC236}">
                  <a16:creationId xmlns:a16="http://schemas.microsoft.com/office/drawing/2014/main" id="{3C10A309-E107-0FCE-6A7B-CC44968722F4}"/>
                </a:ext>
              </a:extLst>
            </p:cNvPr>
            <p:cNvPicPr>
              <a:picLocks noChangeAspect="1"/>
            </p:cNvPicPr>
            <p:nvPr/>
          </p:nvPicPr>
          <p:blipFill>
            <a:blip r:embed="rId13">
              <a:alphaModFix/>
              <a:extLst>
                <a:ext uri="{28A0092B-C50C-407E-A947-70E740481C1C}">
                  <a14:useLocalDpi xmlns:a14="http://schemas.microsoft.com/office/drawing/2010/main" val="0"/>
                </a:ext>
              </a:extLst>
            </a:blip>
            <a:stretch>
              <a:fillRect/>
            </a:stretch>
          </p:blipFill>
          <p:spPr>
            <a:xfrm>
              <a:off x="3215505" y="5768795"/>
              <a:ext cx="3737760" cy="1557160"/>
            </a:xfrm>
            <a:prstGeom prst="rect">
              <a:avLst/>
            </a:prstGeom>
          </p:spPr>
        </p:pic>
        <p:pic>
          <p:nvPicPr>
            <p:cNvPr id="24" name="Picture 23" descr="A white cloud on a black background&#10;&#10;Description automatically generated">
              <a:extLst>
                <a:ext uri="{FF2B5EF4-FFF2-40B4-BE49-F238E27FC236}">
                  <a16:creationId xmlns:a16="http://schemas.microsoft.com/office/drawing/2014/main" id="{438C8F99-CA6F-7D01-CF45-00363639D99C}"/>
                </a:ext>
              </a:extLst>
            </p:cNvPr>
            <p:cNvPicPr>
              <a:picLocks noChangeAspect="1"/>
            </p:cNvPicPr>
            <p:nvPr/>
          </p:nvPicPr>
          <p:blipFill>
            <a:blip r:embed="rId13">
              <a:alphaModFix/>
              <a:extLst>
                <a:ext uri="{28A0092B-C50C-407E-A947-70E740481C1C}">
                  <a14:useLocalDpi xmlns:a14="http://schemas.microsoft.com/office/drawing/2010/main" val="0"/>
                </a:ext>
              </a:extLst>
            </a:blip>
            <a:stretch>
              <a:fillRect/>
            </a:stretch>
          </p:blipFill>
          <p:spPr>
            <a:xfrm>
              <a:off x="7351448" y="5740319"/>
              <a:ext cx="3737760" cy="1557160"/>
            </a:xfrm>
            <a:prstGeom prst="rect">
              <a:avLst/>
            </a:prstGeom>
          </p:spPr>
        </p:pic>
      </p:grpSp>
      <p:pic>
        <p:nvPicPr>
          <p:cNvPr id="27" name="Picture 26">
            <a:extLst>
              <a:ext uri="{FF2B5EF4-FFF2-40B4-BE49-F238E27FC236}">
                <a16:creationId xmlns:a16="http://schemas.microsoft.com/office/drawing/2014/main" id="{790B326A-08B4-954A-215F-4FE614D3E99A}"/>
              </a:ext>
            </a:extLst>
          </p:cNvPr>
          <p:cNvPicPr>
            <a:picLocks noChangeAspect="1"/>
          </p:cNvPicPr>
          <p:nvPr/>
        </p:nvPicPr>
        <p:blipFill>
          <a:blip r:embed="rId14">
            <a:extLst>
              <a:ext uri="{28A0092B-C50C-407E-A947-70E740481C1C}">
                <a14:useLocalDpi xmlns:a14="http://schemas.microsoft.com/office/drawing/2010/main" val="0"/>
              </a:ext>
            </a:extLst>
          </a:blip>
          <a:srcRect l="840" r="748" b="50894"/>
          <a:stretch/>
        </p:blipFill>
        <p:spPr>
          <a:xfrm>
            <a:off x="0" y="5287189"/>
            <a:ext cx="12192000" cy="1562083"/>
          </a:xfrm>
          <a:prstGeom prst="rect">
            <a:avLst/>
          </a:prstGeom>
        </p:spPr>
      </p:pic>
    </p:spTree>
    <p:extLst>
      <p:ext uri="{BB962C8B-B14F-4D97-AF65-F5344CB8AC3E}">
        <p14:creationId xmlns:p14="http://schemas.microsoft.com/office/powerpoint/2010/main" val="12087842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autoRev="1" fill="hold" nodeType="withEffect">
                                  <p:stCondLst>
                                    <p:cond delay="0"/>
                                  </p:stCondLst>
                                  <p:childTnLst>
                                    <p:animRot by="21600000">
                                      <p:cBhvr>
                                        <p:cTn id="6" dur="130000" fill="hold"/>
                                        <p:tgtEl>
                                          <p:spTgt spid="1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BE246A-F39B-F028-E0C4-BE56EB16832A}"/>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972D7955-88B7-8388-DA95-172329366B3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pic>
        <p:nvPicPr>
          <p:cNvPr id="10" name="Picture 9">
            <a:extLst>
              <a:ext uri="{FF2B5EF4-FFF2-40B4-BE49-F238E27FC236}">
                <a16:creationId xmlns:a16="http://schemas.microsoft.com/office/drawing/2014/main" id="{D85F597A-E12A-9B22-75B9-321C19DDD9E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2403" y="-2574597"/>
            <a:ext cx="12007195" cy="12007195"/>
          </a:xfrm>
          <a:prstGeom prst="rect">
            <a:avLst/>
          </a:prstGeom>
        </p:spPr>
      </p:pic>
      <p:pic>
        <p:nvPicPr>
          <p:cNvPr id="30" name="Picture 29" descr="A building and bridge at night&#10;&#10;Description automatically generated">
            <a:extLst>
              <a:ext uri="{FF2B5EF4-FFF2-40B4-BE49-F238E27FC236}">
                <a16:creationId xmlns:a16="http://schemas.microsoft.com/office/drawing/2014/main" id="{0F9C69AB-30A9-40D0-029F-D50950E9EDBF}"/>
              </a:ext>
            </a:extLst>
          </p:cNvPr>
          <p:cNvPicPr>
            <a:picLocks noChangeAspect="1"/>
          </p:cNvPicPr>
          <p:nvPr/>
        </p:nvPicPr>
        <p:blipFill>
          <a:blip r:embed="rId4">
            <a:alphaModFix amt="85000"/>
            <a:extLst>
              <a:ext uri="{BEBA8EAE-BF5A-486C-A8C5-ECC9F3942E4B}">
                <a14:imgProps xmlns:a14="http://schemas.microsoft.com/office/drawing/2010/main">
                  <a14:imgLayer r:embed="rId5">
                    <a14:imgEffect>
                      <a14:artisticPencilSketch/>
                    </a14:imgEffect>
                  </a14:imgLayer>
                </a14:imgProps>
              </a:ext>
              <a:ext uri="{28A0092B-C50C-407E-A947-70E740481C1C}">
                <a14:useLocalDpi xmlns:a14="http://schemas.microsoft.com/office/drawing/2010/main" val="0"/>
              </a:ext>
            </a:extLst>
          </a:blip>
          <a:stretch>
            <a:fillRect/>
          </a:stretch>
        </p:blipFill>
        <p:spPr>
          <a:xfrm>
            <a:off x="7116300" y="4682571"/>
            <a:ext cx="5461972" cy="1450249"/>
          </a:xfrm>
          <a:prstGeom prst="rect">
            <a:avLst/>
          </a:prstGeom>
        </p:spPr>
      </p:pic>
      <p:pic>
        <p:nvPicPr>
          <p:cNvPr id="32" name="Picture 31" descr="A group of white birds in the sky&#10;&#10;Description automatically generated">
            <a:extLst>
              <a:ext uri="{FF2B5EF4-FFF2-40B4-BE49-F238E27FC236}">
                <a16:creationId xmlns:a16="http://schemas.microsoft.com/office/drawing/2014/main" id="{D8DAE973-B0CE-CB6E-3BE2-E6EE58EF07BE}"/>
              </a:ext>
            </a:extLst>
          </p:cNvPr>
          <p:cNvPicPr>
            <a:picLocks noChangeAspect="1"/>
          </p:cNvPicPr>
          <p:nvPr/>
        </p:nvPicPr>
        <p:blipFill>
          <a:blip r:embed="rId6" cstate="hqprint">
            <a:lum bright="70000" contrast="-70000"/>
            <a:alphaModFix amt="70000"/>
            <a:extLst>
              <a:ext uri="{28A0092B-C50C-407E-A947-70E740481C1C}">
                <a14:useLocalDpi xmlns:a14="http://schemas.microsoft.com/office/drawing/2010/main" val="0"/>
              </a:ext>
            </a:extLst>
          </a:blip>
          <a:stretch>
            <a:fillRect/>
          </a:stretch>
        </p:blipFill>
        <p:spPr>
          <a:xfrm rot="1090692">
            <a:off x="10412611" y="4133236"/>
            <a:ext cx="1405821" cy="640230"/>
          </a:xfrm>
          <a:prstGeom prst="rect">
            <a:avLst/>
          </a:prstGeom>
        </p:spPr>
      </p:pic>
      <p:pic>
        <p:nvPicPr>
          <p:cNvPr id="28" name="Picture 27" descr="A building with columns in the dark&#10;&#10;Description automatically generated">
            <a:extLst>
              <a:ext uri="{FF2B5EF4-FFF2-40B4-BE49-F238E27FC236}">
                <a16:creationId xmlns:a16="http://schemas.microsoft.com/office/drawing/2014/main" id="{A500E1A5-2BAF-393E-D6AE-7592CD63D9CC}"/>
              </a:ext>
            </a:extLst>
          </p:cNvPr>
          <p:cNvPicPr>
            <a:picLocks noChangeAspect="1"/>
          </p:cNvPicPr>
          <p:nvPr/>
        </p:nvPicPr>
        <p:blipFill>
          <a:blip r:embed="rId7">
            <a:lum bright="70000" contrast="-70000"/>
            <a:alphaModFix amt="85000"/>
            <a:extLst>
              <a:ext uri="{BEBA8EAE-BF5A-486C-A8C5-ECC9F3942E4B}">
                <a14:imgProps xmlns:a14="http://schemas.microsoft.com/office/drawing/2010/main">
                  <a14:imgLayer r:embed="rId8">
                    <a14:imgEffect>
                      <a14:saturation sat="33000"/>
                    </a14:imgEffect>
                  </a14:imgLayer>
                </a14:imgProps>
              </a:ext>
              <a:ext uri="{28A0092B-C50C-407E-A947-70E740481C1C}">
                <a14:useLocalDpi xmlns:a14="http://schemas.microsoft.com/office/drawing/2010/main" val="0"/>
              </a:ext>
            </a:extLst>
          </a:blip>
          <a:stretch>
            <a:fillRect/>
          </a:stretch>
        </p:blipFill>
        <p:spPr>
          <a:xfrm>
            <a:off x="427208" y="4822047"/>
            <a:ext cx="5247331" cy="1086725"/>
          </a:xfrm>
          <a:prstGeom prst="rect">
            <a:avLst/>
          </a:prstGeom>
        </p:spPr>
      </p:pic>
      <p:grpSp>
        <p:nvGrpSpPr>
          <p:cNvPr id="4" name="Group 3">
            <a:extLst>
              <a:ext uri="{FF2B5EF4-FFF2-40B4-BE49-F238E27FC236}">
                <a16:creationId xmlns:a16="http://schemas.microsoft.com/office/drawing/2014/main" id="{AF39E2BB-D9D6-A2BE-BBD5-456873D5B364}"/>
              </a:ext>
            </a:extLst>
          </p:cNvPr>
          <p:cNvGrpSpPr/>
          <p:nvPr/>
        </p:nvGrpSpPr>
        <p:grpSpPr>
          <a:xfrm>
            <a:off x="-2874405" y="5717462"/>
            <a:ext cx="18244008" cy="2138891"/>
            <a:chOff x="-3061955" y="5466253"/>
            <a:chExt cx="18244008" cy="2138891"/>
          </a:xfrm>
        </p:grpSpPr>
        <p:pic>
          <p:nvPicPr>
            <p:cNvPr id="6" name="Picture 5" descr="A white cloud on a black background&#10;&#10;Description automatically generated">
              <a:extLst>
                <a:ext uri="{FF2B5EF4-FFF2-40B4-BE49-F238E27FC236}">
                  <a16:creationId xmlns:a16="http://schemas.microsoft.com/office/drawing/2014/main" id="{83B339B5-A362-7EC0-3429-9530D002EA07}"/>
                </a:ext>
              </a:extLst>
            </p:cNvPr>
            <p:cNvPicPr>
              <a:picLocks noChangeAspect="1"/>
            </p:cNvPicPr>
            <p:nvPr/>
          </p:nvPicPr>
          <p:blipFill>
            <a:blip r:embed="rId9">
              <a:alphaModFix/>
              <a:extLst>
                <a:ext uri="{28A0092B-C50C-407E-A947-70E740481C1C}">
                  <a14:useLocalDpi xmlns:a14="http://schemas.microsoft.com/office/drawing/2010/main" val="0"/>
                </a:ext>
              </a:extLst>
            </a:blip>
            <a:stretch>
              <a:fillRect/>
            </a:stretch>
          </p:blipFill>
          <p:spPr>
            <a:xfrm>
              <a:off x="-3061955" y="5466253"/>
              <a:ext cx="5108378" cy="2128163"/>
            </a:xfrm>
            <a:prstGeom prst="rect">
              <a:avLst/>
            </a:prstGeom>
          </p:spPr>
        </p:pic>
        <p:pic>
          <p:nvPicPr>
            <p:cNvPr id="7" name="Picture 6" descr="A white cloud on a black background&#10;&#10;Description automatically generated">
              <a:extLst>
                <a:ext uri="{FF2B5EF4-FFF2-40B4-BE49-F238E27FC236}">
                  <a16:creationId xmlns:a16="http://schemas.microsoft.com/office/drawing/2014/main" id="{AF251F7F-6950-57B2-E22E-0A5CC05487E0}"/>
                </a:ext>
              </a:extLst>
            </p:cNvPr>
            <p:cNvPicPr>
              <a:picLocks noChangeAspect="1"/>
            </p:cNvPicPr>
            <p:nvPr/>
          </p:nvPicPr>
          <p:blipFill>
            <a:blip r:embed="rId9">
              <a:alphaModFix/>
              <a:extLst>
                <a:ext uri="{28A0092B-C50C-407E-A947-70E740481C1C}">
                  <a14:useLocalDpi xmlns:a14="http://schemas.microsoft.com/office/drawing/2010/main" val="0"/>
                </a:ext>
              </a:extLst>
            </a:blip>
            <a:stretch>
              <a:fillRect/>
            </a:stretch>
          </p:blipFill>
          <p:spPr>
            <a:xfrm flipH="1">
              <a:off x="10073675" y="5476981"/>
              <a:ext cx="5108378" cy="2128163"/>
            </a:xfrm>
            <a:prstGeom prst="rect">
              <a:avLst/>
            </a:prstGeom>
          </p:spPr>
        </p:pic>
        <p:pic>
          <p:nvPicPr>
            <p:cNvPr id="9" name="Picture 8" descr="A white cloud on a black background&#10;&#10;Description automatically generated">
              <a:extLst>
                <a:ext uri="{FF2B5EF4-FFF2-40B4-BE49-F238E27FC236}">
                  <a16:creationId xmlns:a16="http://schemas.microsoft.com/office/drawing/2014/main" id="{73A4E111-289F-A0F1-1761-CA5B463E8E17}"/>
                </a:ext>
              </a:extLst>
            </p:cNvPr>
            <p:cNvPicPr>
              <a:picLocks noChangeAspect="1"/>
            </p:cNvPicPr>
            <p:nvPr/>
          </p:nvPicPr>
          <p:blipFill>
            <a:blip r:embed="rId9">
              <a:alphaModFix amt="50000"/>
              <a:extLst>
                <a:ext uri="{28A0092B-C50C-407E-A947-70E740481C1C}">
                  <a14:useLocalDpi xmlns:a14="http://schemas.microsoft.com/office/drawing/2010/main" val="0"/>
                </a:ext>
              </a:extLst>
            </a:blip>
            <a:stretch>
              <a:fillRect/>
            </a:stretch>
          </p:blipFill>
          <p:spPr>
            <a:xfrm>
              <a:off x="1961189" y="5714335"/>
              <a:ext cx="3671953" cy="1529745"/>
            </a:xfrm>
            <a:prstGeom prst="rect">
              <a:avLst/>
            </a:prstGeom>
          </p:spPr>
        </p:pic>
        <p:pic>
          <p:nvPicPr>
            <p:cNvPr id="12" name="Picture 11" descr="A white cloud on a black background&#10;&#10;Description automatically generated">
              <a:extLst>
                <a:ext uri="{FF2B5EF4-FFF2-40B4-BE49-F238E27FC236}">
                  <a16:creationId xmlns:a16="http://schemas.microsoft.com/office/drawing/2014/main" id="{C56F062A-C034-7F2F-4518-FF4D0DF8D29C}"/>
                </a:ext>
              </a:extLst>
            </p:cNvPr>
            <p:cNvPicPr>
              <a:picLocks noChangeAspect="1"/>
            </p:cNvPicPr>
            <p:nvPr/>
          </p:nvPicPr>
          <p:blipFill>
            <a:blip r:embed="rId9">
              <a:alphaModFix amt="50000"/>
              <a:extLst>
                <a:ext uri="{28A0092B-C50C-407E-A947-70E740481C1C}">
                  <a14:useLocalDpi xmlns:a14="http://schemas.microsoft.com/office/drawing/2010/main" val="0"/>
                </a:ext>
              </a:extLst>
            </a:blip>
            <a:stretch>
              <a:fillRect/>
            </a:stretch>
          </p:blipFill>
          <p:spPr>
            <a:xfrm>
              <a:off x="-126111" y="5776191"/>
              <a:ext cx="3671953" cy="1529745"/>
            </a:xfrm>
            <a:prstGeom prst="rect">
              <a:avLst/>
            </a:prstGeom>
          </p:spPr>
        </p:pic>
        <p:pic>
          <p:nvPicPr>
            <p:cNvPr id="14" name="Picture 13" descr="A white cloud on a black background&#10;&#10;Description automatically generated">
              <a:extLst>
                <a:ext uri="{FF2B5EF4-FFF2-40B4-BE49-F238E27FC236}">
                  <a16:creationId xmlns:a16="http://schemas.microsoft.com/office/drawing/2014/main" id="{0617F0BA-DBC7-2B9C-D4DD-86CADE281045}"/>
                </a:ext>
              </a:extLst>
            </p:cNvPr>
            <p:cNvPicPr>
              <a:picLocks noChangeAspect="1"/>
            </p:cNvPicPr>
            <p:nvPr/>
          </p:nvPicPr>
          <p:blipFill>
            <a:blip r:embed="rId9">
              <a:alphaModFix amt="50000"/>
              <a:extLst>
                <a:ext uri="{28A0092B-C50C-407E-A947-70E740481C1C}">
                  <a14:useLocalDpi xmlns:a14="http://schemas.microsoft.com/office/drawing/2010/main" val="0"/>
                </a:ext>
              </a:extLst>
            </a:blip>
            <a:stretch>
              <a:fillRect/>
            </a:stretch>
          </p:blipFill>
          <p:spPr>
            <a:xfrm flipH="1">
              <a:off x="5504786" y="5852891"/>
              <a:ext cx="3671953" cy="1529745"/>
            </a:xfrm>
            <a:prstGeom prst="rect">
              <a:avLst/>
            </a:prstGeom>
          </p:spPr>
        </p:pic>
        <p:pic>
          <p:nvPicPr>
            <p:cNvPr id="15" name="Picture 14" descr="A white cloud on a black background&#10;&#10;Description automatically generated">
              <a:extLst>
                <a:ext uri="{FF2B5EF4-FFF2-40B4-BE49-F238E27FC236}">
                  <a16:creationId xmlns:a16="http://schemas.microsoft.com/office/drawing/2014/main" id="{70EC3B57-D272-4BFE-FE0C-EDE46A27FB91}"/>
                </a:ext>
              </a:extLst>
            </p:cNvPr>
            <p:cNvPicPr>
              <a:picLocks noChangeAspect="1"/>
            </p:cNvPicPr>
            <p:nvPr/>
          </p:nvPicPr>
          <p:blipFill>
            <a:blip r:embed="rId9">
              <a:alphaModFix amt="50000"/>
              <a:extLst>
                <a:ext uri="{28A0092B-C50C-407E-A947-70E740481C1C}">
                  <a14:useLocalDpi xmlns:a14="http://schemas.microsoft.com/office/drawing/2010/main" val="0"/>
                </a:ext>
              </a:extLst>
            </a:blip>
            <a:stretch>
              <a:fillRect/>
            </a:stretch>
          </p:blipFill>
          <p:spPr>
            <a:xfrm>
              <a:off x="588155" y="5782502"/>
              <a:ext cx="3671953" cy="1529745"/>
            </a:xfrm>
            <a:prstGeom prst="rect">
              <a:avLst/>
            </a:prstGeom>
          </p:spPr>
        </p:pic>
        <p:pic>
          <p:nvPicPr>
            <p:cNvPr id="17" name="Picture 16" descr="A white cloud on a black background&#10;&#10;Description automatically generated">
              <a:extLst>
                <a:ext uri="{FF2B5EF4-FFF2-40B4-BE49-F238E27FC236}">
                  <a16:creationId xmlns:a16="http://schemas.microsoft.com/office/drawing/2014/main" id="{DAF19B50-9198-D78E-A842-2112ADEB12C5}"/>
                </a:ext>
              </a:extLst>
            </p:cNvPr>
            <p:cNvPicPr>
              <a:picLocks noChangeAspect="1"/>
            </p:cNvPicPr>
            <p:nvPr/>
          </p:nvPicPr>
          <p:blipFill>
            <a:blip r:embed="rId9">
              <a:alphaModFix amt="50000"/>
              <a:extLst>
                <a:ext uri="{28A0092B-C50C-407E-A947-70E740481C1C}">
                  <a14:useLocalDpi xmlns:a14="http://schemas.microsoft.com/office/drawing/2010/main" val="0"/>
                </a:ext>
              </a:extLst>
            </a:blip>
            <a:stretch>
              <a:fillRect/>
            </a:stretch>
          </p:blipFill>
          <p:spPr>
            <a:xfrm>
              <a:off x="5707055" y="5597495"/>
              <a:ext cx="3671953" cy="1529745"/>
            </a:xfrm>
            <a:prstGeom prst="rect">
              <a:avLst/>
            </a:prstGeom>
          </p:spPr>
        </p:pic>
        <p:pic>
          <p:nvPicPr>
            <p:cNvPr id="22" name="Picture 21" descr="A white cloud on a black background&#10;&#10;Description automatically generated">
              <a:extLst>
                <a:ext uri="{FF2B5EF4-FFF2-40B4-BE49-F238E27FC236}">
                  <a16:creationId xmlns:a16="http://schemas.microsoft.com/office/drawing/2014/main" id="{60F03D55-4F20-917A-8D09-C6B13D7FBC57}"/>
                </a:ext>
              </a:extLst>
            </p:cNvPr>
            <p:cNvPicPr>
              <a:picLocks noChangeAspect="1"/>
            </p:cNvPicPr>
            <p:nvPr/>
          </p:nvPicPr>
          <p:blipFill>
            <a:blip r:embed="rId9">
              <a:alphaModFix/>
              <a:extLst>
                <a:ext uri="{28A0092B-C50C-407E-A947-70E740481C1C}">
                  <a14:useLocalDpi xmlns:a14="http://schemas.microsoft.com/office/drawing/2010/main" val="0"/>
                </a:ext>
              </a:extLst>
            </a:blip>
            <a:stretch>
              <a:fillRect/>
            </a:stretch>
          </p:blipFill>
          <p:spPr>
            <a:xfrm>
              <a:off x="3215505" y="5768795"/>
              <a:ext cx="3737760" cy="1557160"/>
            </a:xfrm>
            <a:prstGeom prst="rect">
              <a:avLst/>
            </a:prstGeom>
          </p:spPr>
        </p:pic>
        <p:pic>
          <p:nvPicPr>
            <p:cNvPr id="24" name="Picture 23" descr="A white cloud on a black background&#10;&#10;Description automatically generated">
              <a:extLst>
                <a:ext uri="{FF2B5EF4-FFF2-40B4-BE49-F238E27FC236}">
                  <a16:creationId xmlns:a16="http://schemas.microsoft.com/office/drawing/2014/main" id="{1152C8F6-464F-E305-8689-BF23527AAAAC}"/>
                </a:ext>
              </a:extLst>
            </p:cNvPr>
            <p:cNvPicPr>
              <a:picLocks noChangeAspect="1"/>
            </p:cNvPicPr>
            <p:nvPr/>
          </p:nvPicPr>
          <p:blipFill>
            <a:blip r:embed="rId9">
              <a:alphaModFix/>
              <a:extLst>
                <a:ext uri="{28A0092B-C50C-407E-A947-70E740481C1C}">
                  <a14:useLocalDpi xmlns:a14="http://schemas.microsoft.com/office/drawing/2010/main" val="0"/>
                </a:ext>
              </a:extLst>
            </a:blip>
            <a:stretch>
              <a:fillRect/>
            </a:stretch>
          </p:blipFill>
          <p:spPr>
            <a:xfrm>
              <a:off x="7351448" y="5740319"/>
              <a:ext cx="3737760" cy="1557160"/>
            </a:xfrm>
            <a:prstGeom prst="rect">
              <a:avLst/>
            </a:prstGeom>
          </p:spPr>
        </p:pic>
      </p:grpSp>
      <p:pic>
        <p:nvPicPr>
          <p:cNvPr id="27" name="Picture 26">
            <a:extLst>
              <a:ext uri="{FF2B5EF4-FFF2-40B4-BE49-F238E27FC236}">
                <a16:creationId xmlns:a16="http://schemas.microsoft.com/office/drawing/2014/main" id="{D50E00B0-8648-E4F2-8B08-CF24A754DFC9}"/>
              </a:ext>
            </a:extLst>
          </p:cNvPr>
          <p:cNvPicPr>
            <a:picLocks noChangeAspect="1"/>
          </p:cNvPicPr>
          <p:nvPr/>
        </p:nvPicPr>
        <p:blipFill>
          <a:blip r:embed="rId10">
            <a:extLst>
              <a:ext uri="{28A0092B-C50C-407E-A947-70E740481C1C}">
                <a14:useLocalDpi xmlns:a14="http://schemas.microsoft.com/office/drawing/2010/main" val="0"/>
              </a:ext>
            </a:extLst>
          </a:blip>
          <a:srcRect l="840" r="748" b="50894"/>
          <a:stretch/>
        </p:blipFill>
        <p:spPr>
          <a:xfrm>
            <a:off x="0" y="5287189"/>
            <a:ext cx="12192000" cy="1562083"/>
          </a:xfrm>
          <a:prstGeom prst="rect">
            <a:avLst/>
          </a:prstGeom>
        </p:spPr>
      </p:pic>
      <p:pic>
        <p:nvPicPr>
          <p:cNvPr id="29" name="Hình ảnh 7">
            <a:extLst>
              <a:ext uri="{FF2B5EF4-FFF2-40B4-BE49-F238E27FC236}">
                <a16:creationId xmlns:a16="http://schemas.microsoft.com/office/drawing/2014/main" id="{C512C982-876D-DBBC-98FC-F5E462997AA1}"/>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0" y="-11182"/>
            <a:ext cx="12192000" cy="1030013"/>
          </a:xfrm>
          <a:prstGeom prst="rect">
            <a:avLst/>
          </a:prstGeom>
        </p:spPr>
      </p:pic>
      <p:pic>
        <p:nvPicPr>
          <p:cNvPr id="3" name="Picture 2" descr="A white rectangular object with black border&#10;&#10;Description automatically generated">
            <a:extLst>
              <a:ext uri="{FF2B5EF4-FFF2-40B4-BE49-F238E27FC236}">
                <a16:creationId xmlns:a16="http://schemas.microsoft.com/office/drawing/2014/main" id="{1190814F-5E1F-1829-DC56-671FE61FB5D1}"/>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477892" y="3071632"/>
            <a:ext cx="5236216" cy="714736"/>
          </a:xfrm>
          <a:prstGeom prst="rect">
            <a:avLst/>
          </a:prstGeom>
        </p:spPr>
      </p:pic>
      <p:sp>
        <p:nvSpPr>
          <p:cNvPr id="19" name="Text">
            <a:extLst>
              <a:ext uri="{FF2B5EF4-FFF2-40B4-BE49-F238E27FC236}">
                <a16:creationId xmlns:a16="http://schemas.microsoft.com/office/drawing/2014/main" id="{D77DA188-FBAA-E14C-29A8-AD3A4AAC3D36}"/>
              </a:ext>
            </a:extLst>
          </p:cNvPr>
          <p:cNvSpPr txBox="1"/>
          <p:nvPr/>
        </p:nvSpPr>
        <p:spPr>
          <a:xfrm>
            <a:off x="0" y="3051798"/>
            <a:ext cx="12192000" cy="769441"/>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4400" noProof="0" dirty="0">
                <a:gradFill>
                  <a:gsLst>
                    <a:gs pos="0">
                      <a:srgbClr val="EB1C24"/>
                    </a:gs>
                    <a:gs pos="78000">
                      <a:srgbClr val="B41E23"/>
                    </a:gs>
                    <a:gs pos="100000">
                      <a:srgbClr val="851319">
                        <a:alpha val="63000"/>
                      </a:srgbClr>
                    </a:gs>
                  </a:gsLst>
                  <a:lin ang="5400000" scaled="1"/>
                </a:gradFill>
                <a:latin typeface="SVN-Gilroy Heavy" panose="00000A00000000000000" pitchFamily="50" charset="0"/>
                <a:ea typeface="MiSans Heavy" panose="00000A00000000000000" charset="-122"/>
                <a:cs typeface="MiSans Medium" panose="00000600000000000000" charset="-122"/>
              </a:rPr>
              <a:t>ĐỀ </a:t>
            </a:r>
            <a:r>
              <a:rPr lang="en-US" altLang="zh-CN" sz="4400" dirty="0">
                <a:gradFill>
                  <a:gsLst>
                    <a:gs pos="0">
                      <a:srgbClr val="EB1C24"/>
                    </a:gs>
                    <a:gs pos="78000">
                      <a:srgbClr val="B41E23"/>
                    </a:gs>
                    <a:gs pos="100000">
                      <a:srgbClr val="851319">
                        <a:alpha val="63000"/>
                      </a:srgbClr>
                    </a:gs>
                  </a:gsLst>
                  <a:lin ang="5400000" scaled="1"/>
                </a:gradFill>
                <a:latin typeface="SVN-Gilroy Heavy" panose="00000A00000000000000" pitchFamily="50" charset="0"/>
                <a:ea typeface="MiSans Heavy" panose="00000A00000000000000" charset="-122"/>
                <a:cs typeface="MiSans Medium" panose="00000600000000000000" charset="-122"/>
              </a:rPr>
              <a:t>ÁN NHÂN SỰ</a:t>
            </a:r>
            <a:endParaRPr kumimoji="0" lang="zh-CN" altLang="en-US" sz="4400" i="0" u="none" strike="noStrike" kern="1200" cap="none" spc="0" normalizeH="0" baseline="0" noProof="0" dirty="0">
              <a:ln>
                <a:noFill/>
              </a:ln>
              <a:gradFill>
                <a:gsLst>
                  <a:gs pos="0">
                    <a:srgbClr val="EB1C24"/>
                  </a:gs>
                  <a:gs pos="78000">
                    <a:srgbClr val="B41E23"/>
                  </a:gs>
                  <a:gs pos="100000">
                    <a:srgbClr val="851319">
                      <a:alpha val="63000"/>
                    </a:srgbClr>
                  </a:gs>
                </a:gsLst>
                <a:lin ang="5400000" scaled="1"/>
              </a:gradFill>
              <a:uLnTx/>
              <a:uFillTx/>
              <a:latin typeface="SVN-Gilroy Heavy" panose="00000A00000000000000" pitchFamily="50" charset="0"/>
              <a:ea typeface="MiSans Heavy" panose="00000A00000000000000" charset="-122"/>
              <a:cs typeface="MiSans Medium" panose="00000600000000000000" charset="-122"/>
            </a:endParaRPr>
          </a:p>
        </p:txBody>
      </p:sp>
      <p:sp>
        <p:nvSpPr>
          <p:cNvPr id="23" name="TextBox 22">
            <a:extLst>
              <a:ext uri="{FF2B5EF4-FFF2-40B4-BE49-F238E27FC236}">
                <a16:creationId xmlns:a16="http://schemas.microsoft.com/office/drawing/2014/main" id="{85631DE8-3DE1-3979-C5B3-30D1CFE426B2}"/>
              </a:ext>
            </a:extLst>
          </p:cNvPr>
          <p:cNvSpPr txBox="1"/>
          <p:nvPr/>
        </p:nvSpPr>
        <p:spPr>
          <a:xfrm>
            <a:off x="1017764" y="117680"/>
            <a:ext cx="10156472" cy="830997"/>
          </a:xfrm>
          <a:prstGeom prst="rect">
            <a:avLst/>
          </a:prstGeom>
          <a:noFill/>
        </p:spPr>
        <p:txBody>
          <a:bodyPr wrap="square">
            <a:spAutoFit/>
          </a:bodyPr>
          <a:lstStyle/>
          <a:p>
            <a:pPr algn="ctr" defTabSz="243870">
              <a:defRPr/>
            </a:pPr>
            <a:r>
              <a:rPr lang="en-US" altLang="zh-CN" sz="2400" b="1" spc="-100" dirty="0">
                <a:solidFill>
                  <a:srgbClr val="FDEC52"/>
                </a:solidFill>
                <a:effectLst>
                  <a:outerShdw blurRad="25400" dist="12700" dir="2700000" algn="tl" rotWithShape="0">
                    <a:prstClr val="black">
                      <a:alpha val="20000"/>
                    </a:prstClr>
                  </a:outerShdw>
                </a:effectLst>
                <a:latin typeface="SVN-Gilroy Heavy" panose="00000A00000000000000" pitchFamily="50" charset="0"/>
                <a:ea typeface="Baskerville" panose="02020502070401020303" pitchFamily="18" charset="0"/>
                <a:cs typeface="MiSans Medium" panose="00000600000000000000" charset="-122"/>
              </a:rPr>
              <a:t>ĐẠI HỘI ĐẢNG BỘ BỆNH VIỆN SẢN NHI NGHỆ AN </a:t>
            </a:r>
          </a:p>
          <a:p>
            <a:pPr algn="ctr" defTabSz="243870">
              <a:defRPr/>
            </a:pPr>
            <a:r>
              <a:rPr lang="en-US" altLang="zh-CN" sz="2400" b="1" spc="-100" dirty="0">
                <a:solidFill>
                  <a:srgbClr val="FDEC52"/>
                </a:solidFill>
                <a:effectLst>
                  <a:outerShdw blurRad="25400" dist="12700" dir="2700000" algn="tl" rotWithShape="0">
                    <a:prstClr val="black">
                      <a:alpha val="20000"/>
                    </a:prstClr>
                  </a:outerShdw>
                </a:effectLst>
                <a:latin typeface="SVN-Gilroy Heavy" panose="00000A00000000000000" pitchFamily="50" charset="0"/>
                <a:ea typeface="Baskerville" panose="02020502070401020303" pitchFamily="18" charset="0"/>
                <a:cs typeface="MiSans Medium" panose="00000600000000000000" charset="-122"/>
              </a:rPr>
              <a:t>LẦN THỨ XII, NHIỆM KỲ 2025 - 2030</a:t>
            </a:r>
            <a:endParaRPr kumimoji="0" lang="zh-CN" altLang="en-US" sz="2400" b="1" i="0" u="none" strike="noStrike" kern="1200" cap="none" spc="-100" normalizeH="0" baseline="0" noProof="0" dirty="0">
              <a:ln>
                <a:noFill/>
              </a:ln>
              <a:solidFill>
                <a:srgbClr val="FDEC52"/>
              </a:solidFill>
              <a:effectLst>
                <a:outerShdw blurRad="25400" dist="12700" dir="2700000" algn="tl" rotWithShape="0">
                  <a:prstClr val="black">
                    <a:alpha val="20000"/>
                  </a:prstClr>
                </a:outerShdw>
              </a:effectLst>
              <a:uLnTx/>
              <a:uFillTx/>
              <a:latin typeface="SVN-Gilroy Heavy" panose="00000A00000000000000" pitchFamily="50" charset="0"/>
              <a:ea typeface="MiSans Heavy" panose="00000A00000000000000" charset="-122"/>
              <a:cs typeface="MiSans Medium" panose="00000600000000000000" charset="-122"/>
            </a:endParaRPr>
          </a:p>
        </p:txBody>
      </p:sp>
    </p:spTree>
    <p:extLst>
      <p:ext uri="{BB962C8B-B14F-4D97-AF65-F5344CB8AC3E}">
        <p14:creationId xmlns:p14="http://schemas.microsoft.com/office/powerpoint/2010/main" val="317948606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nodeType="withEffect">
                                  <p:stCondLst>
                                    <p:cond delay="0"/>
                                  </p:stCondLst>
                                  <p:childTnLst>
                                    <p:animRot by="21600000">
                                      <p:cBhvr>
                                        <p:cTn id="6" dur="130000" fill="hold"/>
                                        <p:tgtEl>
                                          <p:spTgt spid="1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B58600-78D6-BF95-C759-14C7372AA443}"/>
            </a:ext>
          </a:extLst>
        </p:cNvPr>
        <p:cNvGrpSpPr/>
        <p:nvPr/>
      </p:nvGrpSpPr>
      <p:grpSpPr>
        <a:xfrm>
          <a:off x="0" y="0"/>
          <a:ext cx="0" cy="0"/>
          <a:chOff x="0" y="0"/>
          <a:chExt cx="0" cy="0"/>
        </a:xfrm>
      </p:grpSpPr>
      <p:pic>
        <p:nvPicPr>
          <p:cNvPr id="5" name="Picture 4" descr="A white and orange striped surface&#10;&#10;Description automatically generated">
            <a:extLst>
              <a:ext uri="{FF2B5EF4-FFF2-40B4-BE49-F238E27FC236}">
                <a16:creationId xmlns:a16="http://schemas.microsoft.com/office/drawing/2014/main" id="{3DB698C2-7B69-17C9-112A-7020812353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99" y="0"/>
            <a:ext cx="12184602" cy="6858000"/>
          </a:xfrm>
          <a:prstGeom prst="rect">
            <a:avLst/>
          </a:prstGeom>
        </p:spPr>
      </p:pic>
      <p:pic>
        <p:nvPicPr>
          <p:cNvPr id="7" name="Picture 6" descr="A black background with a flower&#10;&#10;Description automatically generated">
            <a:extLst>
              <a:ext uri="{FF2B5EF4-FFF2-40B4-BE49-F238E27FC236}">
                <a16:creationId xmlns:a16="http://schemas.microsoft.com/office/drawing/2014/main" id="{55009199-D0AD-461D-A9B0-626234E963D1}"/>
              </a:ext>
            </a:extLst>
          </p:cNvPr>
          <p:cNvPicPr>
            <a:picLocks noChangeAspect="1"/>
          </p:cNvPicPr>
          <p:nvPr/>
        </p:nvPicPr>
        <p:blipFill rotWithShape="1">
          <a:blip r:embed="rId3">
            <a:alphaModFix amt="90000"/>
            <a:extLst>
              <a:ext uri="{28A0092B-C50C-407E-A947-70E740481C1C}">
                <a14:useLocalDpi xmlns:a14="http://schemas.microsoft.com/office/drawing/2010/main" val="0"/>
              </a:ext>
            </a:extLst>
          </a:blip>
          <a:srcRect r="12037"/>
          <a:stretch/>
        </p:blipFill>
        <p:spPr>
          <a:xfrm>
            <a:off x="-1" y="0"/>
            <a:ext cx="12188302" cy="6858000"/>
          </a:xfrm>
          <a:prstGeom prst="rect">
            <a:avLst/>
          </a:prstGeom>
        </p:spPr>
      </p:pic>
      <p:grpSp>
        <p:nvGrpSpPr>
          <p:cNvPr id="11" name="Group 10">
            <a:extLst>
              <a:ext uri="{FF2B5EF4-FFF2-40B4-BE49-F238E27FC236}">
                <a16:creationId xmlns:a16="http://schemas.microsoft.com/office/drawing/2014/main" id="{8F7BF660-0160-E077-0877-8D86F17AC325}"/>
              </a:ext>
            </a:extLst>
          </p:cNvPr>
          <p:cNvGrpSpPr/>
          <p:nvPr/>
        </p:nvGrpSpPr>
        <p:grpSpPr>
          <a:xfrm>
            <a:off x="-32275" y="6322357"/>
            <a:ext cx="12252850" cy="379616"/>
            <a:chOff x="-32275" y="6322357"/>
            <a:chExt cx="12252850" cy="379616"/>
          </a:xfrm>
        </p:grpSpPr>
        <p:pic>
          <p:nvPicPr>
            <p:cNvPr id="9" name="Graphic 8">
              <a:extLst>
                <a:ext uri="{FF2B5EF4-FFF2-40B4-BE49-F238E27FC236}">
                  <a16:creationId xmlns:a16="http://schemas.microsoft.com/office/drawing/2014/main" id="{7E15E40C-0026-8AFA-B839-05A5025D100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8575" y="6322357"/>
              <a:ext cx="12249150" cy="379616"/>
            </a:xfrm>
            <a:prstGeom prst="rect">
              <a:avLst/>
            </a:prstGeom>
          </p:spPr>
        </p:pic>
        <p:sp>
          <p:nvSpPr>
            <p:cNvPr id="10" name="TextBox 9">
              <a:extLst>
                <a:ext uri="{FF2B5EF4-FFF2-40B4-BE49-F238E27FC236}">
                  <a16:creationId xmlns:a16="http://schemas.microsoft.com/office/drawing/2014/main" id="{B762AB29-9612-85BD-4D33-B0FC75599D40}"/>
                </a:ext>
              </a:extLst>
            </p:cNvPr>
            <p:cNvSpPr txBox="1"/>
            <p:nvPr/>
          </p:nvSpPr>
          <p:spPr>
            <a:xfrm>
              <a:off x="-32275" y="6365971"/>
              <a:ext cx="12252850" cy="307777"/>
            </a:xfrm>
            <a:prstGeom prst="rect">
              <a:avLst/>
            </a:prstGeom>
            <a:noFill/>
          </p:spPr>
          <p:txBody>
            <a:bodyPr wrap="square" rtlCol="0">
              <a:spAutoFit/>
            </a:bodyPr>
            <a:lstStyle/>
            <a:p>
              <a:pPr algn="ctr"/>
              <a:r>
                <a:rPr lang="vi-VN" sz="1400" b="1" spc="40" dirty="0">
                  <a:gradFill flip="none" rotWithShape="1">
                    <a:gsLst>
                      <a:gs pos="0">
                        <a:srgbClr val="FFE4C0"/>
                      </a:gs>
                      <a:gs pos="100000">
                        <a:srgbClr val="D5A584"/>
                      </a:gs>
                    </a:gsLst>
                    <a:path path="circle">
                      <a:fillToRect l="50000" t="50000" r="50000" b="50000"/>
                    </a:path>
                    <a:tileRect/>
                  </a:gradFill>
                  <a:latin typeface="SVN-Gilroy" panose="00000500000000000000" pitchFamily="50" charset="0"/>
                </a:rPr>
                <a:t>“</a:t>
              </a:r>
              <a:r>
                <a:rPr lang="en-US" sz="1400" b="1" spc="40" dirty="0">
                  <a:gradFill flip="none" rotWithShape="1">
                    <a:gsLst>
                      <a:gs pos="0">
                        <a:srgbClr val="FFE4C0"/>
                      </a:gs>
                      <a:gs pos="100000">
                        <a:srgbClr val="D5A584"/>
                      </a:gs>
                    </a:gsLst>
                    <a:path path="circle">
                      <a:fillToRect l="50000" t="50000" r="50000" b="50000"/>
                    </a:path>
                    <a:tileRect/>
                  </a:gradFill>
                  <a:latin typeface="SVN-Gilroy" panose="00000500000000000000" pitchFamily="50" charset="0"/>
                </a:rPr>
                <a:t>ĐOÀN KẾT – SÁNG TẠO – HỘI NHẬP – PHÁT TRIỂN”</a:t>
              </a:r>
              <a:endParaRPr lang="vi-VN" sz="1400" b="1" spc="40" dirty="0">
                <a:gradFill flip="none" rotWithShape="1">
                  <a:gsLst>
                    <a:gs pos="0">
                      <a:srgbClr val="FFE4C0"/>
                    </a:gs>
                    <a:gs pos="100000">
                      <a:srgbClr val="D5A584"/>
                    </a:gs>
                  </a:gsLst>
                  <a:path path="circle">
                    <a:fillToRect l="50000" t="50000" r="50000" b="50000"/>
                  </a:path>
                  <a:tileRect/>
                </a:gradFill>
              </a:endParaRPr>
            </a:p>
          </p:txBody>
        </p:sp>
      </p:grpSp>
      <p:grpSp>
        <p:nvGrpSpPr>
          <p:cNvPr id="12" name="Group 11">
            <a:extLst>
              <a:ext uri="{FF2B5EF4-FFF2-40B4-BE49-F238E27FC236}">
                <a16:creationId xmlns:a16="http://schemas.microsoft.com/office/drawing/2014/main" id="{90042A63-C0F6-8059-3D15-57874375804C}"/>
              </a:ext>
            </a:extLst>
          </p:cNvPr>
          <p:cNvGrpSpPr/>
          <p:nvPr/>
        </p:nvGrpSpPr>
        <p:grpSpPr>
          <a:xfrm>
            <a:off x="245061" y="359048"/>
            <a:ext cx="2193547" cy="878057"/>
            <a:chOff x="4762196" y="2546149"/>
            <a:chExt cx="4411048" cy="1765702"/>
          </a:xfrm>
        </p:grpSpPr>
        <p:pic>
          <p:nvPicPr>
            <p:cNvPr id="13" name="Picture 12" descr="A red flag with a yellow symbol&#10;&#10;Description automatically generated">
              <a:extLst>
                <a:ext uri="{FF2B5EF4-FFF2-40B4-BE49-F238E27FC236}">
                  <a16:creationId xmlns:a16="http://schemas.microsoft.com/office/drawing/2014/main" id="{28D56AC7-52F3-2DFE-0EE8-7D35A24E2FF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62196" y="2552500"/>
              <a:ext cx="2667608" cy="1752999"/>
            </a:xfrm>
            <a:prstGeom prst="rect">
              <a:avLst/>
            </a:prstGeom>
          </p:spPr>
        </p:pic>
        <p:pic>
          <p:nvPicPr>
            <p:cNvPr id="14" name="Picture 13" descr="A red flag with a yellow star&#10;&#10;Description automatically generated">
              <a:extLst>
                <a:ext uri="{FF2B5EF4-FFF2-40B4-BE49-F238E27FC236}">
                  <a16:creationId xmlns:a16="http://schemas.microsoft.com/office/drawing/2014/main" id="{87AB05C4-C228-CEE1-A416-300EB30EDD1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505636" y="2546149"/>
              <a:ext cx="2667608" cy="1765702"/>
            </a:xfrm>
            <a:prstGeom prst="rect">
              <a:avLst/>
            </a:prstGeom>
          </p:spPr>
        </p:pic>
      </p:grpSp>
      <p:sp>
        <p:nvSpPr>
          <p:cNvPr id="15" name="TextBox 14">
            <a:extLst>
              <a:ext uri="{FF2B5EF4-FFF2-40B4-BE49-F238E27FC236}">
                <a16:creationId xmlns:a16="http://schemas.microsoft.com/office/drawing/2014/main" id="{DECFF43A-D49C-1BC5-550A-E609279CCBCC}"/>
              </a:ext>
            </a:extLst>
          </p:cNvPr>
          <p:cNvSpPr txBox="1"/>
          <p:nvPr/>
        </p:nvSpPr>
        <p:spPr>
          <a:xfrm>
            <a:off x="2470882" y="519848"/>
            <a:ext cx="9111518" cy="1027659"/>
          </a:xfrm>
          <a:prstGeom prst="rect">
            <a:avLst/>
          </a:prstGeom>
          <a:noFill/>
          <a:effectLst>
            <a:outerShdw blurRad="12700" dist="12700" dir="2700000" algn="tl" rotWithShape="0">
              <a:prstClr val="black">
                <a:alpha val="40000"/>
              </a:prstClr>
            </a:outerShdw>
          </a:effectLst>
        </p:spPr>
        <p:txBody>
          <a:bodyPr wrap="square" lIns="91440" tIns="45720" rIns="91440" bIns="57600" rtlCol="0">
            <a:spAutoFit/>
          </a:bodyPr>
          <a:lstStyle/>
          <a:p>
            <a:pPr algn="ctr"/>
            <a:r>
              <a:rPr lang="en-US" sz="3500" b="1" dirty="0">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SỐ LƯỢNG, CƠ CẤU CẤP ỦY ĐẢNG BỘ</a:t>
            </a:r>
          </a:p>
          <a:p>
            <a:pPr algn="ctr"/>
            <a:r>
              <a:rPr lang="en-US" sz="2500" b="1" dirty="0">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NHIỆM KỲ 2025 - 2030</a:t>
            </a:r>
            <a:endParaRPr lang="vi-VN" sz="2500" b="1" dirty="0">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endParaRPr>
          </a:p>
        </p:txBody>
      </p:sp>
      <p:grpSp>
        <p:nvGrpSpPr>
          <p:cNvPr id="2" name="Group 1">
            <a:extLst>
              <a:ext uri="{FF2B5EF4-FFF2-40B4-BE49-F238E27FC236}">
                <a16:creationId xmlns:a16="http://schemas.microsoft.com/office/drawing/2014/main" id="{41C95666-A230-BD1D-41A5-B17DFAD98F69}"/>
              </a:ext>
            </a:extLst>
          </p:cNvPr>
          <p:cNvGrpSpPr/>
          <p:nvPr/>
        </p:nvGrpSpPr>
        <p:grpSpPr>
          <a:xfrm>
            <a:off x="1526206" y="3992869"/>
            <a:ext cx="9176120" cy="2162406"/>
            <a:chOff x="1526206" y="4145269"/>
            <a:chExt cx="9176120" cy="2162406"/>
          </a:xfrm>
        </p:grpSpPr>
        <p:pic>
          <p:nvPicPr>
            <p:cNvPr id="18" name="Picture 17" descr="A red rectangular object with a black border&#10;&#10;Description automatically generated">
              <a:extLst>
                <a:ext uri="{FF2B5EF4-FFF2-40B4-BE49-F238E27FC236}">
                  <a16:creationId xmlns:a16="http://schemas.microsoft.com/office/drawing/2014/main" id="{4623A689-720A-C8DE-9A18-04858560AB8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526206" y="4145269"/>
              <a:ext cx="9176120" cy="2162406"/>
            </a:xfrm>
            <a:prstGeom prst="rect">
              <a:avLst/>
            </a:prstGeom>
          </p:spPr>
        </p:pic>
        <p:sp>
          <p:nvSpPr>
            <p:cNvPr id="21" name="TextBox 20">
              <a:extLst>
                <a:ext uri="{FF2B5EF4-FFF2-40B4-BE49-F238E27FC236}">
                  <a16:creationId xmlns:a16="http://schemas.microsoft.com/office/drawing/2014/main" id="{109876C1-151B-87CB-4E3C-B25FA3F6E61E}"/>
                </a:ext>
              </a:extLst>
            </p:cNvPr>
            <p:cNvSpPr txBox="1"/>
            <p:nvPr/>
          </p:nvSpPr>
          <p:spPr>
            <a:xfrm>
              <a:off x="2438608" y="4375496"/>
              <a:ext cx="7246536" cy="1785104"/>
            </a:xfrm>
            <a:prstGeom prst="rect">
              <a:avLst/>
            </a:prstGeom>
            <a:noFill/>
          </p:spPr>
          <p:txBody>
            <a:bodyPr wrap="square" rtlCol="0">
              <a:spAutoFit/>
            </a:bodyPr>
            <a:lstStyle/>
            <a:p>
              <a:pPr marL="342900" indent="-342900">
                <a:spcAft>
                  <a:spcPts val="1200"/>
                </a:spcAft>
                <a:buFont typeface="Wingdings" panose="05000000000000000000" pitchFamily="2" charset="2"/>
                <a:buChar char="§"/>
              </a:pPr>
              <a:r>
                <a:rPr lang="en-US" sz="2000" dirty="0" err="1">
                  <a:solidFill>
                    <a:schemeClr val="bg1"/>
                  </a:solidFill>
                  <a:effectLst>
                    <a:outerShdw blurRad="38100" dist="38100" dir="2700000" algn="tl">
                      <a:srgbClr val="000000">
                        <a:alpha val="43137"/>
                      </a:srgbClr>
                    </a:outerShdw>
                  </a:effectLst>
                  <a:latin typeface="SVN-Gilroy SemiBold" panose="00000700000000000000" pitchFamily="50" charset="0"/>
                </a:rPr>
                <a:t>Cơ</a:t>
              </a:r>
              <a:r>
                <a:rPr lang="en-US" sz="2000" dirty="0">
                  <a:solidFill>
                    <a:schemeClr val="bg1"/>
                  </a:solidFill>
                  <a:effectLst>
                    <a:outerShdw blurRad="38100" dist="38100" dir="2700000" algn="tl">
                      <a:srgbClr val="000000">
                        <a:alpha val="43137"/>
                      </a:srgbClr>
                    </a:outerShdw>
                  </a:effectLst>
                  <a:latin typeface="SVN-Gilroy SemiBold" panose="00000700000000000000" pitchFamily="50" charset="0"/>
                </a:rPr>
                <a:t> </a:t>
              </a:r>
              <a:r>
                <a:rPr lang="en-US" sz="2000" dirty="0" err="1">
                  <a:solidFill>
                    <a:schemeClr val="bg1"/>
                  </a:solidFill>
                  <a:effectLst>
                    <a:outerShdw blurRad="38100" dist="38100" dir="2700000" algn="tl">
                      <a:srgbClr val="000000">
                        <a:alpha val="43137"/>
                      </a:srgbClr>
                    </a:outerShdw>
                  </a:effectLst>
                  <a:latin typeface="SVN-Gilroy SemiBold" panose="00000700000000000000" pitchFamily="50" charset="0"/>
                </a:rPr>
                <a:t>cấu</a:t>
              </a:r>
              <a:r>
                <a:rPr lang="en-US" sz="2000" dirty="0">
                  <a:solidFill>
                    <a:schemeClr val="bg1"/>
                  </a:solidFill>
                  <a:effectLst>
                    <a:outerShdw blurRad="38100" dist="38100" dir="2700000" algn="tl">
                      <a:srgbClr val="000000">
                        <a:alpha val="43137"/>
                      </a:srgbClr>
                    </a:outerShdw>
                  </a:effectLst>
                  <a:latin typeface="SVN-Gilroy SemiBold" panose="00000700000000000000" pitchFamily="50" charset="0"/>
                </a:rPr>
                <a:t> </a:t>
              </a:r>
              <a:r>
                <a:rPr lang="en-US" sz="2000" dirty="0" err="1">
                  <a:solidFill>
                    <a:schemeClr val="bg1"/>
                  </a:solidFill>
                  <a:effectLst>
                    <a:outerShdw blurRad="38100" dist="38100" dir="2700000" algn="tl">
                      <a:srgbClr val="000000">
                        <a:alpha val="43137"/>
                      </a:srgbClr>
                    </a:outerShdw>
                  </a:effectLst>
                  <a:latin typeface="SVN-Gilroy SemiBold" panose="00000700000000000000" pitchFamily="50" charset="0"/>
                </a:rPr>
                <a:t>cụ</a:t>
              </a:r>
              <a:r>
                <a:rPr lang="en-US" sz="2000" dirty="0">
                  <a:solidFill>
                    <a:schemeClr val="bg1"/>
                  </a:solidFill>
                  <a:effectLst>
                    <a:outerShdw blurRad="38100" dist="38100" dir="2700000" algn="tl">
                      <a:srgbClr val="000000">
                        <a:alpha val="43137"/>
                      </a:srgbClr>
                    </a:outerShdw>
                  </a:effectLst>
                  <a:latin typeface="SVN-Gilroy SemiBold" panose="00000700000000000000" pitchFamily="50" charset="0"/>
                </a:rPr>
                <a:t> </a:t>
              </a:r>
              <a:r>
                <a:rPr lang="en-US" sz="2000" dirty="0" err="1">
                  <a:solidFill>
                    <a:schemeClr val="bg1"/>
                  </a:solidFill>
                  <a:effectLst>
                    <a:outerShdw blurRad="38100" dist="38100" dir="2700000" algn="tl">
                      <a:srgbClr val="000000">
                        <a:alpha val="43137"/>
                      </a:srgbClr>
                    </a:outerShdw>
                  </a:effectLst>
                  <a:latin typeface="SVN-Gilroy SemiBold" panose="00000700000000000000" pitchFamily="50" charset="0"/>
                </a:rPr>
                <a:t>thể</a:t>
              </a:r>
              <a:r>
                <a:rPr lang="en-US" sz="2000" dirty="0">
                  <a:solidFill>
                    <a:schemeClr val="bg1"/>
                  </a:solidFill>
                  <a:effectLst>
                    <a:outerShdw blurRad="38100" dist="38100" dir="2700000" algn="tl">
                      <a:srgbClr val="000000">
                        <a:alpha val="43137"/>
                      </a:srgbClr>
                    </a:outerShdw>
                  </a:effectLst>
                  <a:latin typeface="SVN-Gilroy SemiBold" panose="00000700000000000000" pitchFamily="50" charset="0"/>
                </a:rPr>
                <a:t> </a:t>
              </a:r>
              <a:r>
                <a:rPr lang="en-US" sz="2000" dirty="0" err="1">
                  <a:solidFill>
                    <a:schemeClr val="bg1"/>
                  </a:solidFill>
                  <a:effectLst>
                    <a:outerShdw blurRad="38100" dist="38100" dir="2700000" algn="tl">
                      <a:srgbClr val="000000">
                        <a:alpha val="43137"/>
                      </a:srgbClr>
                    </a:outerShdw>
                  </a:effectLst>
                  <a:latin typeface="SVN-Gilroy SemiBold" panose="00000700000000000000" pitchFamily="50" charset="0"/>
                </a:rPr>
                <a:t>của</a:t>
              </a:r>
              <a:r>
                <a:rPr lang="en-US" sz="2000" dirty="0">
                  <a:solidFill>
                    <a:schemeClr val="bg1"/>
                  </a:solidFill>
                  <a:effectLst>
                    <a:outerShdw blurRad="38100" dist="38100" dir="2700000" algn="tl">
                      <a:srgbClr val="000000">
                        <a:alpha val="43137"/>
                      </a:srgbClr>
                    </a:outerShdw>
                  </a:effectLst>
                  <a:latin typeface="SVN-Gilroy SemiBold" panose="00000700000000000000" pitchFamily="50" charset="0"/>
                </a:rPr>
                <a:t> 13 </a:t>
              </a:r>
              <a:r>
                <a:rPr lang="en-US" sz="2000" dirty="0" err="1">
                  <a:solidFill>
                    <a:schemeClr val="bg1"/>
                  </a:solidFill>
                  <a:effectLst>
                    <a:outerShdw blurRad="38100" dist="38100" dir="2700000" algn="tl">
                      <a:srgbClr val="000000">
                        <a:alpha val="43137"/>
                      </a:srgbClr>
                    </a:outerShdw>
                  </a:effectLst>
                  <a:latin typeface="SVN-Gilroy SemiBold" panose="00000700000000000000" pitchFamily="50" charset="0"/>
                </a:rPr>
                <a:t>đồng</a:t>
              </a:r>
              <a:r>
                <a:rPr lang="en-US" sz="2000" dirty="0">
                  <a:solidFill>
                    <a:schemeClr val="bg1"/>
                  </a:solidFill>
                  <a:effectLst>
                    <a:outerShdw blurRad="38100" dist="38100" dir="2700000" algn="tl">
                      <a:srgbClr val="000000">
                        <a:alpha val="43137"/>
                      </a:srgbClr>
                    </a:outerShdw>
                  </a:effectLst>
                  <a:latin typeface="SVN-Gilroy SemiBold" panose="00000700000000000000" pitchFamily="50" charset="0"/>
                </a:rPr>
                <a:t> </a:t>
              </a:r>
              <a:r>
                <a:rPr lang="en-US" sz="2000" dirty="0" err="1">
                  <a:solidFill>
                    <a:schemeClr val="bg1"/>
                  </a:solidFill>
                  <a:effectLst>
                    <a:outerShdw blurRad="38100" dist="38100" dir="2700000" algn="tl">
                      <a:srgbClr val="000000">
                        <a:alpha val="43137"/>
                      </a:srgbClr>
                    </a:outerShdw>
                  </a:effectLst>
                  <a:latin typeface="SVN-Gilroy SemiBold" panose="00000700000000000000" pitchFamily="50" charset="0"/>
                </a:rPr>
                <a:t>chí</a:t>
              </a:r>
              <a:r>
                <a:rPr lang="en-US" sz="2000" dirty="0">
                  <a:solidFill>
                    <a:schemeClr val="bg1"/>
                  </a:solidFill>
                  <a:effectLst>
                    <a:outerShdw blurRad="38100" dist="38100" dir="2700000" algn="tl">
                      <a:srgbClr val="000000">
                        <a:alpha val="43137"/>
                      </a:srgbClr>
                    </a:outerShdw>
                  </a:effectLst>
                  <a:latin typeface="SVN-Gilroy SemiBold" panose="00000700000000000000" pitchFamily="50" charset="0"/>
                </a:rPr>
                <a:t> </a:t>
              </a:r>
              <a:r>
                <a:rPr lang="en-US" sz="2000" dirty="0" err="1">
                  <a:solidFill>
                    <a:schemeClr val="bg1"/>
                  </a:solidFill>
                  <a:effectLst>
                    <a:outerShdw blurRad="38100" dist="38100" dir="2700000" algn="tl">
                      <a:srgbClr val="000000">
                        <a:alpha val="43137"/>
                      </a:srgbClr>
                    </a:outerShdw>
                  </a:effectLst>
                  <a:latin typeface="SVN-Gilroy SemiBold" panose="00000700000000000000" pitchFamily="50" charset="0"/>
                </a:rPr>
                <a:t>Đảng</a:t>
              </a:r>
              <a:r>
                <a:rPr lang="en-US" sz="2000" dirty="0">
                  <a:solidFill>
                    <a:schemeClr val="bg1"/>
                  </a:solidFill>
                  <a:effectLst>
                    <a:outerShdw blurRad="38100" dist="38100" dir="2700000" algn="tl">
                      <a:srgbClr val="000000">
                        <a:alpha val="43137"/>
                      </a:srgbClr>
                    </a:outerShdw>
                  </a:effectLst>
                  <a:latin typeface="SVN-Gilroy SemiBold" panose="00000700000000000000" pitchFamily="50" charset="0"/>
                </a:rPr>
                <a:t> </a:t>
              </a:r>
              <a:r>
                <a:rPr lang="en-US" sz="2000" dirty="0" err="1">
                  <a:solidFill>
                    <a:schemeClr val="bg1"/>
                  </a:solidFill>
                  <a:effectLst>
                    <a:outerShdw blurRad="38100" dist="38100" dir="2700000" algn="tl">
                      <a:srgbClr val="000000">
                        <a:alpha val="43137"/>
                      </a:srgbClr>
                    </a:outerShdw>
                  </a:effectLst>
                  <a:latin typeface="SVN-Gilroy SemiBold" panose="00000700000000000000" pitchFamily="50" charset="0"/>
                </a:rPr>
                <a:t>ủy</a:t>
              </a:r>
              <a:r>
                <a:rPr lang="en-US" sz="2000" dirty="0">
                  <a:solidFill>
                    <a:schemeClr val="bg1"/>
                  </a:solidFill>
                  <a:effectLst>
                    <a:outerShdw blurRad="38100" dist="38100" dir="2700000" algn="tl">
                      <a:srgbClr val="000000">
                        <a:alpha val="43137"/>
                      </a:srgbClr>
                    </a:outerShdw>
                  </a:effectLst>
                  <a:latin typeface="SVN-Gilroy SemiBold" panose="00000700000000000000" pitchFamily="50" charset="0"/>
                </a:rPr>
                <a:t> </a:t>
              </a:r>
              <a:r>
                <a:rPr lang="en-US" sz="2000" dirty="0" err="1">
                  <a:solidFill>
                    <a:schemeClr val="bg1"/>
                  </a:solidFill>
                  <a:effectLst>
                    <a:outerShdw blurRad="38100" dist="38100" dir="2700000" algn="tl">
                      <a:srgbClr val="000000">
                        <a:alpha val="43137"/>
                      </a:srgbClr>
                    </a:outerShdw>
                  </a:effectLst>
                  <a:latin typeface="SVN-Gilroy SemiBold" panose="00000700000000000000" pitchFamily="50" charset="0"/>
                </a:rPr>
                <a:t>viên</a:t>
              </a:r>
              <a:r>
                <a:rPr lang="en-US" sz="2000" dirty="0">
                  <a:solidFill>
                    <a:schemeClr val="bg1"/>
                  </a:solidFill>
                  <a:effectLst>
                    <a:outerShdw blurRad="38100" dist="38100" dir="2700000" algn="tl">
                      <a:srgbClr val="000000">
                        <a:alpha val="43137"/>
                      </a:srgbClr>
                    </a:outerShdw>
                  </a:effectLst>
                  <a:latin typeface="SVN-Gilroy SemiBold" panose="00000700000000000000" pitchFamily="50" charset="0"/>
                </a:rPr>
                <a:t> :</a:t>
              </a:r>
            </a:p>
            <a:p>
              <a:pPr marL="342900" indent="-342900">
                <a:spcAft>
                  <a:spcPts val="1200"/>
                </a:spcAft>
                <a:buFont typeface="Wingdings" panose="05000000000000000000" pitchFamily="2" charset="2"/>
                <a:buChar char="§"/>
              </a:pPr>
              <a:r>
                <a:rPr lang="en-US" sz="2000" dirty="0">
                  <a:solidFill>
                    <a:schemeClr val="bg1"/>
                  </a:solidFill>
                  <a:effectLst>
                    <a:outerShdw blurRad="38100" dist="38100" dir="2700000" algn="tl">
                      <a:srgbClr val="000000">
                        <a:alpha val="43137"/>
                      </a:srgbClr>
                    </a:outerShdw>
                  </a:effectLst>
                  <a:latin typeface="SVN-Gilroy SemiBold" panose="00000700000000000000" pitchFamily="50" charset="0"/>
                </a:rPr>
                <a:t>- 01 </a:t>
              </a:r>
              <a:r>
                <a:rPr lang="en-US" sz="2000" dirty="0" err="1">
                  <a:solidFill>
                    <a:schemeClr val="bg1"/>
                  </a:solidFill>
                  <a:effectLst>
                    <a:outerShdw blurRad="38100" dist="38100" dir="2700000" algn="tl">
                      <a:srgbClr val="000000">
                        <a:alpha val="43137"/>
                      </a:srgbClr>
                    </a:outerShdw>
                  </a:effectLst>
                  <a:latin typeface="SVN-Gilroy SemiBold" panose="00000700000000000000" pitchFamily="50" charset="0"/>
                </a:rPr>
                <a:t>đồng</a:t>
              </a:r>
              <a:r>
                <a:rPr lang="en-US" sz="2000" dirty="0">
                  <a:solidFill>
                    <a:schemeClr val="bg1"/>
                  </a:solidFill>
                  <a:effectLst>
                    <a:outerShdw blurRad="38100" dist="38100" dir="2700000" algn="tl">
                      <a:srgbClr val="000000">
                        <a:alpha val="43137"/>
                      </a:srgbClr>
                    </a:outerShdw>
                  </a:effectLst>
                  <a:latin typeface="SVN-Gilroy SemiBold" panose="00000700000000000000" pitchFamily="50" charset="0"/>
                </a:rPr>
                <a:t> </a:t>
              </a:r>
              <a:r>
                <a:rPr lang="en-US" sz="2000" dirty="0" err="1">
                  <a:solidFill>
                    <a:schemeClr val="bg1"/>
                  </a:solidFill>
                  <a:effectLst>
                    <a:outerShdw blurRad="38100" dist="38100" dir="2700000" algn="tl">
                      <a:srgbClr val="000000">
                        <a:alpha val="43137"/>
                      </a:srgbClr>
                    </a:outerShdw>
                  </a:effectLst>
                  <a:latin typeface="SVN-Gilroy SemiBold" panose="00000700000000000000" pitchFamily="50" charset="0"/>
                </a:rPr>
                <a:t>chí</a:t>
              </a:r>
              <a:r>
                <a:rPr lang="en-US" sz="2000" dirty="0">
                  <a:solidFill>
                    <a:schemeClr val="bg1"/>
                  </a:solidFill>
                  <a:effectLst>
                    <a:outerShdw blurRad="38100" dist="38100" dir="2700000" algn="tl">
                      <a:srgbClr val="000000">
                        <a:alpha val="43137"/>
                      </a:srgbClr>
                    </a:outerShdw>
                  </a:effectLst>
                  <a:latin typeface="SVN-Gilroy SemiBold" panose="00000700000000000000" pitchFamily="50" charset="0"/>
                </a:rPr>
                <a:t> </a:t>
              </a:r>
              <a:r>
                <a:rPr lang="en-US" sz="2000" dirty="0" err="1">
                  <a:solidFill>
                    <a:schemeClr val="bg1"/>
                  </a:solidFill>
                  <a:effectLst>
                    <a:outerShdw blurRad="38100" dist="38100" dir="2700000" algn="tl">
                      <a:srgbClr val="000000">
                        <a:alpha val="43137"/>
                      </a:srgbClr>
                    </a:outerShdw>
                  </a:effectLst>
                  <a:latin typeface="SVN-Gilroy SemiBold" panose="00000700000000000000" pitchFamily="50" charset="0"/>
                </a:rPr>
                <a:t>Bí</a:t>
              </a:r>
              <a:r>
                <a:rPr lang="en-US" sz="2000" dirty="0">
                  <a:solidFill>
                    <a:schemeClr val="bg1"/>
                  </a:solidFill>
                  <a:effectLst>
                    <a:outerShdw blurRad="38100" dist="38100" dir="2700000" algn="tl">
                      <a:srgbClr val="000000">
                        <a:alpha val="43137"/>
                      </a:srgbClr>
                    </a:outerShdw>
                  </a:effectLst>
                  <a:latin typeface="SVN-Gilroy SemiBold" panose="00000700000000000000" pitchFamily="50" charset="0"/>
                </a:rPr>
                <a:t> </a:t>
              </a:r>
              <a:r>
                <a:rPr lang="en-US" sz="2000" dirty="0" err="1">
                  <a:solidFill>
                    <a:schemeClr val="bg1"/>
                  </a:solidFill>
                  <a:effectLst>
                    <a:outerShdw blurRad="38100" dist="38100" dir="2700000" algn="tl">
                      <a:srgbClr val="000000">
                        <a:alpha val="43137"/>
                      </a:srgbClr>
                    </a:outerShdw>
                  </a:effectLst>
                  <a:latin typeface="SVN-Gilroy SemiBold" panose="00000700000000000000" pitchFamily="50" charset="0"/>
                </a:rPr>
                <a:t>thư</a:t>
              </a:r>
              <a:r>
                <a:rPr lang="en-US" sz="2000" dirty="0">
                  <a:solidFill>
                    <a:schemeClr val="bg1"/>
                  </a:solidFill>
                  <a:effectLst>
                    <a:outerShdw blurRad="38100" dist="38100" dir="2700000" algn="tl">
                      <a:srgbClr val="000000">
                        <a:alpha val="43137"/>
                      </a:srgbClr>
                    </a:outerShdw>
                  </a:effectLst>
                  <a:latin typeface="SVN-Gilroy SemiBold" panose="00000700000000000000" pitchFamily="50" charset="0"/>
                </a:rPr>
                <a:t> </a:t>
              </a:r>
              <a:r>
                <a:rPr lang="en-US" sz="2000" dirty="0" err="1">
                  <a:solidFill>
                    <a:schemeClr val="bg1"/>
                  </a:solidFill>
                  <a:effectLst>
                    <a:outerShdw blurRad="38100" dist="38100" dir="2700000" algn="tl">
                      <a:srgbClr val="000000">
                        <a:alpha val="43137"/>
                      </a:srgbClr>
                    </a:outerShdw>
                  </a:effectLst>
                  <a:latin typeface="SVN-Gilroy SemiBold" panose="00000700000000000000" pitchFamily="50" charset="0"/>
                </a:rPr>
                <a:t>Đảng</a:t>
              </a:r>
              <a:r>
                <a:rPr lang="en-US" sz="2000" dirty="0">
                  <a:solidFill>
                    <a:schemeClr val="bg1"/>
                  </a:solidFill>
                  <a:effectLst>
                    <a:outerShdw blurRad="38100" dist="38100" dir="2700000" algn="tl">
                      <a:srgbClr val="000000">
                        <a:alpha val="43137"/>
                      </a:srgbClr>
                    </a:outerShdw>
                  </a:effectLst>
                  <a:latin typeface="SVN-Gilroy SemiBold" panose="00000700000000000000" pitchFamily="50" charset="0"/>
                </a:rPr>
                <a:t> </a:t>
              </a:r>
              <a:r>
                <a:rPr lang="en-US" sz="2000" dirty="0" err="1">
                  <a:solidFill>
                    <a:schemeClr val="bg1"/>
                  </a:solidFill>
                  <a:effectLst>
                    <a:outerShdw blurRad="38100" dist="38100" dir="2700000" algn="tl">
                      <a:srgbClr val="000000">
                        <a:alpha val="43137"/>
                      </a:srgbClr>
                    </a:outerShdw>
                  </a:effectLst>
                  <a:latin typeface="SVN-Gilroy SemiBold" panose="00000700000000000000" pitchFamily="50" charset="0"/>
                </a:rPr>
                <a:t>bộ</a:t>
              </a:r>
              <a:endParaRPr lang="en-US" sz="2000" dirty="0">
                <a:solidFill>
                  <a:schemeClr val="bg1"/>
                </a:solidFill>
                <a:effectLst>
                  <a:outerShdw blurRad="38100" dist="38100" dir="2700000" algn="tl">
                    <a:srgbClr val="000000">
                      <a:alpha val="43137"/>
                    </a:srgbClr>
                  </a:outerShdw>
                </a:effectLst>
                <a:latin typeface="SVN-Gilroy SemiBold" panose="00000700000000000000" pitchFamily="50" charset="0"/>
              </a:endParaRPr>
            </a:p>
            <a:p>
              <a:pPr marL="342900" indent="-342900">
                <a:spcAft>
                  <a:spcPts val="1200"/>
                </a:spcAft>
                <a:buFont typeface="Wingdings" panose="05000000000000000000" pitchFamily="2" charset="2"/>
                <a:buChar char="§"/>
              </a:pPr>
              <a:r>
                <a:rPr lang="en-US" sz="2000" dirty="0">
                  <a:solidFill>
                    <a:schemeClr val="bg1"/>
                  </a:solidFill>
                  <a:effectLst>
                    <a:outerShdw blurRad="38100" dist="38100" dir="2700000" algn="tl">
                      <a:srgbClr val="000000">
                        <a:alpha val="43137"/>
                      </a:srgbClr>
                    </a:outerShdw>
                  </a:effectLst>
                  <a:latin typeface="SVN-Gilroy SemiBold" panose="00000700000000000000" pitchFamily="50" charset="0"/>
                </a:rPr>
                <a:t>- 01 </a:t>
              </a:r>
              <a:r>
                <a:rPr lang="en-US" sz="2000" dirty="0" err="1">
                  <a:solidFill>
                    <a:schemeClr val="bg1"/>
                  </a:solidFill>
                  <a:effectLst>
                    <a:outerShdw blurRad="38100" dist="38100" dir="2700000" algn="tl">
                      <a:srgbClr val="000000">
                        <a:alpha val="43137"/>
                      </a:srgbClr>
                    </a:outerShdw>
                  </a:effectLst>
                  <a:latin typeface="SVN-Gilroy SemiBold" panose="00000700000000000000" pitchFamily="50" charset="0"/>
                </a:rPr>
                <a:t>đồng</a:t>
              </a:r>
              <a:r>
                <a:rPr lang="en-US" sz="2000" dirty="0">
                  <a:solidFill>
                    <a:schemeClr val="bg1"/>
                  </a:solidFill>
                  <a:effectLst>
                    <a:outerShdw blurRad="38100" dist="38100" dir="2700000" algn="tl">
                      <a:srgbClr val="000000">
                        <a:alpha val="43137"/>
                      </a:srgbClr>
                    </a:outerShdw>
                  </a:effectLst>
                  <a:latin typeface="SVN-Gilroy SemiBold" panose="00000700000000000000" pitchFamily="50" charset="0"/>
                </a:rPr>
                <a:t> </a:t>
              </a:r>
              <a:r>
                <a:rPr lang="en-US" sz="2000" dirty="0" err="1">
                  <a:solidFill>
                    <a:schemeClr val="bg1"/>
                  </a:solidFill>
                  <a:effectLst>
                    <a:outerShdw blurRad="38100" dist="38100" dir="2700000" algn="tl">
                      <a:srgbClr val="000000">
                        <a:alpha val="43137"/>
                      </a:srgbClr>
                    </a:outerShdw>
                  </a:effectLst>
                  <a:latin typeface="SVN-Gilroy SemiBold" panose="00000700000000000000" pitchFamily="50" charset="0"/>
                </a:rPr>
                <a:t>chí</a:t>
              </a:r>
              <a:r>
                <a:rPr lang="en-US" sz="2000" dirty="0">
                  <a:solidFill>
                    <a:schemeClr val="bg1"/>
                  </a:solidFill>
                  <a:effectLst>
                    <a:outerShdw blurRad="38100" dist="38100" dir="2700000" algn="tl">
                      <a:srgbClr val="000000">
                        <a:alpha val="43137"/>
                      </a:srgbClr>
                    </a:outerShdw>
                  </a:effectLst>
                  <a:latin typeface="SVN-Gilroy SemiBold" panose="00000700000000000000" pitchFamily="50" charset="0"/>
                </a:rPr>
                <a:t> </a:t>
              </a:r>
              <a:r>
                <a:rPr lang="en-US" sz="2000" dirty="0" err="1">
                  <a:solidFill>
                    <a:schemeClr val="bg1"/>
                  </a:solidFill>
                  <a:effectLst>
                    <a:outerShdw blurRad="38100" dist="38100" dir="2700000" algn="tl">
                      <a:srgbClr val="000000">
                        <a:alpha val="43137"/>
                      </a:srgbClr>
                    </a:outerShdw>
                  </a:effectLst>
                  <a:latin typeface="SVN-Gilroy SemiBold" panose="00000700000000000000" pitchFamily="50" charset="0"/>
                </a:rPr>
                <a:t>Phó</a:t>
              </a:r>
              <a:r>
                <a:rPr lang="en-US" sz="2000" dirty="0">
                  <a:solidFill>
                    <a:schemeClr val="bg1"/>
                  </a:solidFill>
                  <a:effectLst>
                    <a:outerShdw blurRad="38100" dist="38100" dir="2700000" algn="tl">
                      <a:srgbClr val="000000">
                        <a:alpha val="43137"/>
                      </a:srgbClr>
                    </a:outerShdw>
                  </a:effectLst>
                  <a:latin typeface="SVN-Gilroy SemiBold" panose="00000700000000000000" pitchFamily="50" charset="0"/>
                </a:rPr>
                <a:t> </a:t>
              </a:r>
              <a:r>
                <a:rPr lang="en-US" sz="2000" dirty="0" err="1">
                  <a:solidFill>
                    <a:schemeClr val="bg1"/>
                  </a:solidFill>
                  <a:effectLst>
                    <a:outerShdw blurRad="38100" dist="38100" dir="2700000" algn="tl">
                      <a:srgbClr val="000000">
                        <a:alpha val="43137"/>
                      </a:srgbClr>
                    </a:outerShdw>
                  </a:effectLst>
                  <a:latin typeface="SVN-Gilroy SemiBold" panose="00000700000000000000" pitchFamily="50" charset="0"/>
                </a:rPr>
                <a:t>Bí</a:t>
              </a:r>
              <a:r>
                <a:rPr lang="en-US" sz="2000" dirty="0">
                  <a:solidFill>
                    <a:schemeClr val="bg1"/>
                  </a:solidFill>
                  <a:effectLst>
                    <a:outerShdw blurRad="38100" dist="38100" dir="2700000" algn="tl">
                      <a:srgbClr val="000000">
                        <a:alpha val="43137"/>
                      </a:srgbClr>
                    </a:outerShdw>
                  </a:effectLst>
                  <a:latin typeface="SVN-Gilroy SemiBold" panose="00000700000000000000" pitchFamily="50" charset="0"/>
                </a:rPr>
                <a:t> </a:t>
              </a:r>
              <a:r>
                <a:rPr lang="en-US" sz="2000" dirty="0" err="1">
                  <a:solidFill>
                    <a:schemeClr val="bg1"/>
                  </a:solidFill>
                  <a:effectLst>
                    <a:outerShdw blurRad="38100" dist="38100" dir="2700000" algn="tl">
                      <a:srgbClr val="000000">
                        <a:alpha val="43137"/>
                      </a:srgbClr>
                    </a:outerShdw>
                  </a:effectLst>
                  <a:latin typeface="SVN-Gilroy SemiBold" panose="00000700000000000000" pitchFamily="50" charset="0"/>
                </a:rPr>
                <a:t>thư</a:t>
              </a:r>
              <a:r>
                <a:rPr lang="en-US" sz="2000" dirty="0">
                  <a:solidFill>
                    <a:schemeClr val="bg1"/>
                  </a:solidFill>
                  <a:effectLst>
                    <a:outerShdw blurRad="38100" dist="38100" dir="2700000" algn="tl">
                      <a:srgbClr val="000000">
                        <a:alpha val="43137"/>
                      </a:srgbClr>
                    </a:outerShdw>
                  </a:effectLst>
                  <a:latin typeface="SVN-Gilroy SemiBold" panose="00000700000000000000" pitchFamily="50" charset="0"/>
                </a:rPr>
                <a:t> </a:t>
              </a:r>
              <a:r>
                <a:rPr lang="en-US" sz="2000" dirty="0" err="1">
                  <a:solidFill>
                    <a:schemeClr val="bg1"/>
                  </a:solidFill>
                  <a:effectLst>
                    <a:outerShdw blurRad="38100" dist="38100" dir="2700000" algn="tl">
                      <a:srgbClr val="000000">
                        <a:alpha val="43137"/>
                      </a:srgbClr>
                    </a:outerShdw>
                  </a:effectLst>
                  <a:latin typeface="SVN-Gilroy SemiBold" panose="00000700000000000000" pitchFamily="50" charset="0"/>
                </a:rPr>
                <a:t>Đảng</a:t>
              </a:r>
              <a:r>
                <a:rPr lang="en-US" sz="2000" dirty="0">
                  <a:solidFill>
                    <a:schemeClr val="bg1"/>
                  </a:solidFill>
                  <a:effectLst>
                    <a:outerShdw blurRad="38100" dist="38100" dir="2700000" algn="tl">
                      <a:srgbClr val="000000">
                        <a:alpha val="43137"/>
                      </a:srgbClr>
                    </a:outerShdw>
                  </a:effectLst>
                  <a:latin typeface="SVN-Gilroy SemiBold" panose="00000700000000000000" pitchFamily="50" charset="0"/>
                </a:rPr>
                <a:t> </a:t>
              </a:r>
              <a:r>
                <a:rPr lang="en-US" sz="2000" dirty="0" err="1">
                  <a:solidFill>
                    <a:schemeClr val="bg1"/>
                  </a:solidFill>
                  <a:effectLst>
                    <a:outerShdw blurRad="38100" dist="38100" dir="2700000" algn="tl">
                      <a:srgbClr val="000000">
                        <a:alpha val="43137"/>
                      </a:srgbClr>
                    </a:outerShdw>
                  </a:effectLst>
                  <a:latin typeface="SVN-Gilroy SemiBold" panose="00000700000000000000" pitchFamily="50" charset="0"/>
                </a:rPr>
                <a:t>bộ</a:t>
              </a:r>
              <a:endParaRPr lang="en-US" sz="2000" dirty="0">
                <a:solidFill>
                  <a:schemeClr val="bg1"/>
                </a:solidFill>
                <a:effectLst>
                  <a:outerShdw blurRad="38100" dist="38100" dir="2700000" algn="tl">
                    <a:srgbClr val="000000">
                      <a:alpha val="43137"/>
                    </a:srgbClr>
                  </a:outerShdw>
                </a:effectLst>
                <a:latin typeface="SVN-Gilroy SemiBold" panose="00000700000000000000" pitchFamily="50" charset="0"/>
              </a:endParaRPr>
            </a:p>
            <a:p>
              <a:pPr marL="342900" indent="-342900">
                <a:spcAft>
                  <a:spcPts val="1200"/>
                </a:spcAft>
                <a:buFont typeface="Wingdings" panose="05000000000000000000" pitchFamily="2" charset="2"/>
                <a:buChar char="§"/>
              </a:pPr>
              <a:r>
                <a:rPr lang="en-US" sz="2000" dirty="0">
                  <a:solidFill>
                    <a:schemeClr val="bg1"/>
                  </a:solidFill>
                  <a:effectLst>
                    <a:outerShdw blurRad="38100" dist="38100" dir="2700000" algn="tl">
                      <a:srgbClr val="000000">
                        <a:alpha val="43137"/>
                      </a:srgbClr>
                    </a:outerShdw>
                  </a:effectLst>
                  <a:latin typeface="SVN-Gilroy SemiBold" panose="00000700000000000000" pitchFamily="50" charset="0"/>
                </a:rPr>
                <a:t>- 11 </a:t>
              </a:r>
              <a:r>
                <a:rPr lang="en-US" sz="2000" dirty="0" err="1">
                  <a:solidFill>
                    <a:schemeClr val="bg1"/>
                  </a:solidFill>
                  <a:effectLst>
                    <a:outerShdw blurRad="38100" dist="38100" dir="2700000" algn="tl">
                      <a:srgbClr val="000000">
                        <a:alpha val="43137"/>
                      </a:srgbClr>
                    </a:outerShdw>
                  </a:effectLst>
                  <a:latin typeface="SVN-Gilroy SemiBold" panose="00000700000000000000" pitchFamily="50" charset="0"/>
                </a:rPr>
                <a:t>đồng</a:t>
              </a:r>
              <a:r>
                <a:rPr lang="en-US" sz="2000" dirty="0">
                  <a:solidFill>
                    <a:schemeClr val="bg1"/>
                  </a:solidFill>
                  <a:effectLst>
                    <a:outerShdw blurRad="38100" dist="38100" dir="2700000" algn="tl">
                      <a:srgbClr val="000000">
                        <a:alpha val="43137"/>
                      </a:srgbClr>
                    </a:outerShdw>
                  </a:effectLst>
                  <a:latin typeface="SVN-Gilroy SemiBold" panose="00000700000000000000" pitchFamily="50" charset="0"/>
                </a:rPr>
                <a:t> </a:t>
              </a:r>
              <a:r>
                <a:rPr lang="en-US" sz="2000" dirty="0" err="1">
                  <a:solidFill>
                    <a:schemeClr val="bg1"/>
                  </a:solidFill>
                  <a:effectLst>
                    <a:outerShdw blurRad="38100" dist="38100" dir="2700000" algn="tl">
                      <a:srgbClr val="000000">
                        <a:alpha val="43137"/>
                      </a:srgbClr>
                    </a:outerShdw>
                  </a:effectLst>
                  <a:latin typeface="SVN-Gilroy SemiBold" panose="00000700000000000000" pitchFamily="50" charset="0"/>
                </a:rPr>
                <a:t>chí</a:t>
              </a:r>
              <a:r>
                <a:rPr lang="en-US" sz="2000" dirty="0">
                  <a:solidFill>
                    <a:schemeClr val="bg1"/>
                  </a:solidFill>
                  <a:effectLst>
                    <a:outerShdw blurRad="38100" dist="38100" dir="2700000" algn="tl">
                      <a:srgbClr val="000000">
                        <a:alpha val="43137"/>
                      </a:srgbClr>
                    </a:outerShdw>
                  </a:effectLst>
                  <a:latin typeface="SVN-Gilroy SemiBold" panose="00000700000000000000" pitchFamily="50" charset="0"/>
                </a:rPr>
                <a:t> </a:t>
              </a:r>
              <a:r>
                <a:rPr lang="en-US" sz="2000" dirty="0" err="1">
                  <a:solidFill>
                    <a:schemeClr val="bg1"/>
                  </a:solidFill>
                  <a:effectLst>
                    <a:outerShdw blurRad="38100" dist="38100" dir="2700000" algn="tl">
                      <a:srgbClr val="000000">
                        <a:alpha val="43137"/>
                      </a:srgbClr>
                    </a:outerShdw>
                  </a:effectLst>
                  <a:latin typeface="SVN-Gilroy SemiBold" panose="00000700000000000000" pitchFamily="50" charset="0"/>
                </a:rPr>
                <a:t>ủy</a:t>
              </a:r>
              <a:r>
                <a:rPr lang="en-US" sz="2000" dirty="0">
                  <a:solidFill>
                    <a:schemeClr val="bg1"/>
                  </a:solidFill>
                  <a:effectLst>
                    <a:outerShdw blurRad="38100" dist="38100" dir="2700000" algn="tl">
                      <a:srgbClr val="000000">
                        <a:alpha val="43137"/>
                      </a:srgbClr>
                    </a:outerShdw>
                  </a:effectLst>
                  <a:latin typeface="SVN-Gilroy SemiBold" panose="00000700000000000000" pitchFamily="50" charset="0"/>
                </a:rPr>
                <a:t> </a:t>
              </a:r>
              <a:r>
                <a:rPr lang="en-US" sz="2000" dirty="0" err="1">
                  <a:solidFill>
                    <a:schemeClr val="bg1"/>
                  </a:solidFill>
                  <a:effectLst>
                    <a:outerShdw blurRad="38100" dist="38100" dir="2700000" algn="tl">
                      <a:srgbClr val="000000">
                        <a:alpha val="43137"/>
                      </a:srgbClr>
                    </a:outerShdw>
                  </a:effectLst>
                  <a:latin typeface="SVN-Gilroy SemiBold" panose="00000700000000000000" pitchFamily="50" charset="0"/>
                </a:rPr>
                <a:t>viên</a:t>
              </a:r>
              <a:r>
                <a:rPr lang="en-US" sz="2000" dirty="0">
                  <a:solidFill>
                    <a:schemeClr val="bg1"/>
                  </a:solidFill>
                  <a:effectLst>
                    <a:outerShdw blurRad="38100" dist="38100" dir="2700000" algn="tl">
                      <a:srgbClr val="000000">
                        <a:alpha val="43137"/>
                      </a:srgbClr>
                    </a:outerShdw>
                  </a:effectLst>
                  <a:latin typeface="SVN-Gilroy SemiBold" panose="00000700000000000000" pitchFamily="50" charset="0"/>
                </a:rPr>
                <a:t> BCH</a:t>
              </a:r>
            </a:p>
          </p:txBody>
        </p:sp>
      </p:grpSp>
      <p:grpSp>
        <p:nvGrpSpPr>
          <p:cNvPr id="22" name="Group 21">
            <a:extLst>
              <a:ext uri="{FF2B5EF4-FFF2-40B4-BE49-F238E27FC236}">
                <a16:creationId xmlns:a16="http://schemas.microsoft.com/office/drawing/2014/main" id="{4583B434-2148-1C59-207A-35BCEF4E0D8E}"/>
              </a:ext>
            </a:extLst>
          </p:cNvPr>
          <p:cNvGrpSpPr/>
          <p:nvPr/>
        </p:nvGrpSpPr>
        <p:grpSpPr>
          <a:xfrm>
            <a:off x="1526206" y="1746922"/>
            <a:ext cx="9176120" cy="2162406"/>
            <a:chOff x="1526206" y="1863007"/>
            <a:chExt cx="9176120" cy="2162406"/>
          </a:xfrm>
        </p:grpSpPr>
        <p:pic>
          <p:nvPicPr>
            <p:cNvPr id="39" name="Picture 38" descr="A red rectangular object with a black border&#10;&#10;Description automatically generated">
              <a:extLst>
                <a:ext uri="{FF2B5EF4-FFF2-40B4-BE49-F238E27FC236}">
                  <a16:creationId xmlns:a16="http://schemas.microsoft.com/office/drawing/2014/main" id="{0DEBF91E-E9AC-4388-63BB-EACBA796CF7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526206" y="1863007"/>
              <a:ext cx="9176120" cy="2162406"/>
            </a:xfrm>
            <a:prstGeom prst="rect">
              <a:avLst/>
            </a:prstGeom>
          </p:spPr>
        </p:pic>
        <p:sp>
          <p:nvSpPr>
            <p:cNvPr id="43" name="TextBox 42">
              <a:extLst>
                <a:ext uri="{FF2B5EF4-FFF2-40B4-BE49-F238E27FC236}">
                  <a16:creationId xmlns:a16="http://schemas.microsoft.com/office/drawing/2014/main" id="{982342E1-CE71-B2D1-2AF3-1FC3D33167C7}"/>
                </a:ext>
              </a:extLst>
            </p:cNvPr>
            <p:cNvSpPr txBox="1"/>
            <p:nvPr/>
          </p:nvSpPr>
          <p:spPr>
            <a:xfrm>
              <a:off x="2470882" y="2174768"/>
              <a:ext cx="7803418" cy="1569660"/>
            </a:xfrm>
            <a:prstGeom prst="rect">
              <a:avLst/>
            </a:prstGeom>
            <a:noFill/>
          </p:spPr>
          <p:txBody>
            <a:bodyPr wrap="square" rtlCol="0">
              <a:spAutoFit/>
            </a:bodyPr>
            <a:lstStyle/>
            <a:p>
              <a:pPr marL="342900" indent="-342900">
                <a:spcAft>
                  <a:spcPts val="1200"/>
                </a:spcAft>
                <a:buFont typeface="Wingdings" panose="05000000000000000000" pitchFamily="2" charset="2"/>
                <a:buChar char="§"/>
              </a:pPr>
              <a:r>
                <a:rPr lang="en-US" sz="2400" b="1" dirty="0" err="1">
                  <a:solidFill>
                    <a:schemeClr val="bg1"/>
                  </a:solidFill>
                  <a:effectLst>
                    <a:outerShdw blurRad="38100" dist="38100" dir="2700000" algn="tl">
                      <a:srgbClr val="000000">
                        <a:alpha val="43137"/>
                      </a:srgbClr>
                    </a:outerShdw>
                  </a:effectLst>
                  <a:latin typeface="SVN-Gilroy SemiBold" panose="00000700000000000000" pitchFamily="50" charset="0"/>
                </a:rPr>
                <a:t>Căn</a:t>
              </a:r>
              <a:r>
                <a:rPr lang="en-US" sz="2400" b="1" dirty="0">
                  <a:solidFill>
                    <a:schemeClr val="bg1"/>
                  </a:solidFill>
                  <a:effectLst>
                    <a:outerShdw blurRad="38100" dist="38100" dir="2700000" algn="tl">
                      <a:srgbClr val="000000">
                        <a:alpha val="43137"/>
                      </a:srgbClr>
                    </a:outerShdw>
                  </a:effectLst>
                  <a:latin typeface="SVN-Gilroy SemiBold" panose="00000700000000000000" pitchFamily="50" charset="0"/>
                </a:rPr>
                <a:t> </a:t>
              </a:r>
              <a:r>
                <a:rPr lang="en-US" sz="2400" b="1" dirty="0" err="1">
                  <a:solidFill>
                    <a:schemeClr val="bg1"/>
                  </a:solidFill>
                  <a:effectLst>
                    <a:outerShdw blurRad="38100" dist="38100" dir="2700000" algn="tl">
                      <a:srgbClr val="000000">
                        <a:alpha val="43137"/>
                      </a:srgbClr>
                    </a:outerShdw>
                  </a:effectLst>
                  <a:latin typeface="SVN-Gilroy SemiBold" panose="00000700000000000000" pitchFamily="50" charset="0"/>
                </a:rPr>
                <a:t>cứ</a:t>
              </a:r>
              <a:r>
                <a:rPr lang="en-US" sz="2400" b="1" dirty="0">
                  <a:solidFill>
                    <a:schemeClr val="bg1"/>
                  </a:solidFill>
                  <a:effectLst>
                    <a:outerShdw blurRad="38100" dist="38100" dir="2700000" algn="tl">
                      <a:srgbClr val="000000">
                        <a:alpha val="43137"/>
                      </a:srgbClr>
                    </a:outerShdw>
                  </a:effectLst>
                  <a:latin typeface="SVN-Gilroy SemiBold" panose="00000700000000000000" pitchFamily="50" charset="0"/>
                </a:rPr>
                <a:t> </a:t>
              </a:r>
              <a:r>
                <a:rPr lang="en-US" sz="2400" b="1" dirty="0" err="1">
                  <a:solidFill>
                    <a:schemeClr val="bg1"/>
                  </a:solidFill>
                  <a:effectLst>
                    <a:outerShdw blurRad="38100" dist="38100" dir="2700000" algn="tl">
                      <a:srgbClr val="000000">
                        <a:alpha val="43137"/>
                      </a:srgbClr>
                    </a:outerShdw>
                  </a:effectLst>
                  <a:latin typeface="SVN-Gilroy SemiBold" panose="00000700000000000000" pitchFamily="50" charset="0"/>
                </a:rPr>
                <a:t>và</a:t>
              </a:r>
              <a:r>
                <a:rPr lang="en-US" sz="2400" b="1" dirty="0">
                  <a:solidFill>
                    <a:schemeClr val="bg1"/>
                  </a:solidFill>
                  <a:effectLst>
                    <a:outerShdw blurRad="38100" dist="38100" dir="2700000" algn="tl">
                      <a:srgbClr val="000000">
                        <a:alpha val="43137"/>
                      </a:srgbClr>
                    </a:outerShdw>
                  </a:effectLst>
                  <a:latin typeface="SVN-Gilroy SemiBold" panose="00000700000000000000" pitchFamily="50" charset="0"/>
                </a:rPr>
                <a:t> </a:t>
              </a:r>
              <a:r>
                <a:rPr lang="en-US" sz="2400" b="1" dirty="0" err="1">
                  <a:solidFill>
                    <a:schemeClr val="bg1"/>
                  </a:solidFill>
                  <a:effectLst>
                    <a:outerShdw blurRad="38100" dist="38100" dir="2700000" algn="tl">
                      <a:srgbClr val="000000">
                        <a:alpha val="43137"/>
                      </a:srgbClr>
                    </a:outerShdw>
                  </a:effectLst>
                  <a:latin typeface="SVN-Gilroy SemiBold" panose="00000700000000000000" pitchFamily="50" charset="0"/>
                </a:rPr>
                <a:t>tình</a:t>
              </a:r>
              <a:r>
                <a:rPr lang="en-US" sz="2400" b="1" dirty="0">
                  <a:solidFill>
                    <a:schemeClr val="bg1"/>
                  </a:solidFill>
                  <a:effectLst>
                    <a:outerShdw blurRad="38100" dist="38100" dir="2700000" algn="tl">
                      <a:srgbClr val="000000">
                        <a:alpha val="43137"/>
                      </a:srgbClr>
                    </a:outerShdw>
                  </a:effectLst>
                  <a:latin typeface="SVN-Gilroy SemiBold" panose="00000700000000000000" pitchFamily="50" charset="0"/>
                </a:rPr>
                <a:t> </a:t>
              </a:r>
              <a:r>
                <a:rPr lang="en-US" sz="2400" b="1" dirty="0" err="1">
                  <a:solidFill>
                    <a:schemeClr val="bg1"/>
                  </a:solidFill>
                  <a:effectLst>
                    <a:outerShdw blurRad="38100" dist="38100" dir="2700000" algn="tl">
                      <a:srgbClr val="000000">
                        <a:alpha val="43137"/>
                      </a:srgbClr>
                    </a:outerShdw>
                  </a:effectLst>
                  <a:latin typeface="SVN-Gilroy SemiBold" panose="00000700000000000000" pitchFamily="50" charset="0"/>
                </a:rPr>
                <a:t>hình</a:t>
              </a:r>
              <a:r>
                <a:rPr lang="en-US" sz="2400" b="1" dirty="0">
                  <a:solidFill>
                    <a:schemeClr val="bg1"/>
                  </a:solidFill>
                  <a:effectLst>
                    <a:outerShdw blurRad="38100" dist="38100" dir="2700000" algn="tl">
                      <a:srgbClr val="000000">
                        <a:alpha val="43137"/>
                      </a:srgbClr>
                    </a:outerShdw>
                  </a:effectLst>
                  <a:latin typeface="SVN-Gilroy SemiBold" panose="00000700000000000000" pitchFamily="50" charset="0"/>
                </a:rPr>
                <a:t>, </a:t>
              </a:r>
              <a:r>
                <a:rPr lang="en-US" sz="2400" b="1" dirty="0" err="1">
                  <a:solidFill>
                    <a:schemeClr val="bg1"/>
                  </a:solidFill>
                  <a:effectLst>
                    <a:outerShdw blurRad="38100" dist="38100" dir="2700000" algn="tl">
                      <a:srgbClr val="000000">
                        <a:alpha val="43137"/>
                      </a:srgbClr>
                    </a:outerShdw>
                  </a:effectLst>
                  <a:latin typeface="SVN-Gilroy SemiBold" panose="00000700000000000000" pitchFamily="50" charset="0"/>
                </a:rPr>
                <a:t>số</a:t>
              </a:r>
              <a:r>
                <a:rPr lang="en-US" sz="2400" b="1" dirty="0">
                  <a:solidFill>
                    <a:schemeClr val="bg1"/>
                  </a:solidFill>
                  <a:effectLst>
                    <a:outerShdw blurRad="38100" dist="38100" dir="2700000" algn="tl">
                      <a:srgbClr val="000000">
                        <a:alpha val="43137"/>
                      </a:srgbClr>
                    </a:outerShdw>
                  </a:effectLst>
                  <a:latin typeface="SVN-Gilroy SemiBold" panose="00000700000000000000" pitchFamily="50" charset="0"/>
                </a:rPr>
                <a:t> </a:t>
              </a:r>
              <a:r>
                <a:rPr lang="en-US" sz="2400" b="1" dirty="0" err="1">
                  <a:solidFill>
                    <a:schemeClr val="bg1"/>
                  </a:solidFill>
                  <a:effectLst>
                    <a:outerShdw blurRad="38100" dist="38100" dir="2700000" algn="tl">
                      <a:srgbClr val="000000">
                        <a:alpha val="43137"/>
                      </a:srgbClr>
                    </a:outerShdw>
                  </a:effectLst>
                  <a:latin typeface="SVN-Gilroy SemiBold" panose="00000700000000000000" pitchFamily="50" charset="0"/>
                </a:rPr>
                <a:t>lượng</a:t>
              </a:r>
              <a:r>
                <a:rPr lang="en-US" sz="2400" b="1" dirty="0">
                  <a:solidFill>
                    <a:schemeClr val="bg1"/>
                  </a:solidFill>
                  <a:effectLst>
                    <a:outerShdw blurRad="38100" dist="38100" dir="2700000" algn="tl">
                      <a:srgbClr val="000000">
                        <a:alpha val="43137"/>
                      </a:srgbClr>
                    </a:outerShdw>
                  </a:effectLst>
                  <a:latin typeface="SVN-Gilroy SemiBold" panose="00000700000000000000" pitchFamily="50" charset="0"/>
                </a:rPr>
                <a:t> </a:t>
              </a:r>
              <a:r>
                <a:rPr lang="en-US" sz="2400" b="1" dirty="0" err="1">
                  <a:solidFill>
                    <a:schemeClr val="bg1"/>
                  </a:solidFill>
                  <a:effectLst>
                    <a:outerShdw blurRad="38100" dist="38100" dir="2700000" algn="tl">
                      <a:srgbClr val="000000">
                        <a:alpha val="43137"/>
                      </a:srgbClr>
                    </a:outerShdw>
                  </a:effectLst>
                  <a:latin typeface="SVN-Gilroy SemiBold" panose="00000700000000000000" pitchFamily="50" charset="0"/>
                </a:rPr>
                <a:t>đảng</a:t>
              </a:r>
              <a:r>
                <a:rPr lang="en-US" sz="2400" b="1" dirty="0">
                  <a:solidFill>
                    <a:schemeClr val="bg1"/>
                  </a:solidFill>
                  <a:effectLst>
                    <a:outerShdw blurRad="38100" dist="38100" dir="2700000" algn="tl">
                      <a:srgbClr val="000000">
                        <a:alpha val="43137"/>
                      </a:srgbClr>
                    </a:outerShdw>
                  </a:effectLst>
                  <a:latin typeface="SVN-Gilroy SemiBold" panose="00000700000000000000" pitchFamily="50" charset="0"/>
                </a:rPr>
                <a:t> </a:t>
              </a:r>
              <a:r>
                <a:rPr lang="en-US" sz="2400" b="1" dirty="0" err="1">
                  <a:solidFill>
                    <a:schemeClr val="bg1"/>
                  </a:solidFill>
                  <a:effectLst>
                    <a:outerShdw blurRad="38100" dist="38100" dir="2700000" algn="tl">
                      <a:srgbClr val="000000">
                        <a:alpha val="43137"/>
                      </a:srgbClr>
                    </a:outerShdw>
                  </a:effectLst>
                  <a:latin typeface="SVN-Gilroy SemiBold" panose="00000700000000000000" pitchFamily="50" charset="0"/>
                </a:rPr>
                <a:t>viên</a:t>
              </a:r>
              <a:r>
                <a:rPr lang="en-US" sz="2400" b="1" dirty="0">
                  <a:solidFill>
                    <a:schemeClr val="bg1"/>
                  </a:solidFill>
                  <a:effectLst>
                    <a:outerShdw blurRad="38100" dist="38100" dir="2700000" algn="tl">
                      <a:srgbClr val="000000">
                        <a:alpha val="43137"/>
                      </a:srgbClr>
                    </a:outerShdw>
                  </a:effectLst>
                  <a:latin typeface="SVN-Gilroy SemiBold" panose="00000700000000000000" pitchFamily="50" charset="0"/>
                </a:rPr>
                <a:t> </a:t>
              </a:r>
              <a:r>
                <a:rPr lang="en-US" sz="2400" b="1" dirty="0" err="1">
                  <a:solidFill>
                    <a:schemeClr val="bg1"/>
                  </a:solidFill>
                  <a:effectLst>
                    <a:outerShdw blurRad="38100" dist="38100" dir="2700000" algn="tl">
                      <a:srgbClr val="000000">
                        <a:alpha val="43137"/>
                      </a:srgbClr>
                    </a:outerShdw>
                  </a:effectLst>
                  <a:latin typeface="SVN-Gilroy SemiBold" panose="00000700000000000000" pitchFamily="50" charset="0"/>
                </a:rPr>
                <a:t>Đảng</a:t>
              </a:r>
              <a:r>
                <a:rPr lang="en-US" sz="2400" b="1" dirty="0">
                  <a:solidFill>
                    <a:schemeClr val="bg1"/>
                  </a:solidFill>
                  <a:effectLst>
                    <a:outerShdw blurRad="38100" dist="38100" dir="2700000" algn="tl">
                      <a:srgbClr val="000000">
                        <a:alpha val="43137"/>
                      </a:srgbClr>
                    </a:outerShdw>
                  </a:effectLst>
                  <a:latin typeface="SVN-Gilroy SemiBold" panose="00000700000000000000" pitchFamily="50" charset="0"/>
                </a:rPr>
                <a:t> </a:t>
              </a:r>
              <a:r>
                <a:rPr lang="en-US" sz="2400" b="1" dirty="0" err="1">
                  <a:solidFill>
                    <a:schemeClr val="bg1"/>
                  </a:solidFill>
                  <a:effectLst>
                    <a:outerShdw blurRad="38100" dist="38100" dir="2700000" algn="tl">
                      <a:srgbClr val="000000">
                        <a:alpha val="43137"/>
                      </a:srgbClr>
                    </a:outerShdw>
                  </a:effectLst>
                  <a:latin typeface="SVN-Gilroy SemiBold" panose="00000700000000000000" pitchFamily="50" charset="0"/>
                </a:rPr>
                <a:t>bộ</a:t>
              </a:r>
              <a:r>
                <a:rPr lang="en-US" sz="2400" b="1" dirty="0">
                  <a:solidFill>
                    <a:schemeClr val="bg1"/>
                  </a:solidFill>
                  <a:effectLst>
                    <a:outerShdw blurRad="38100" dist="38100" dir="2700000" algn="tl">
                      <a:srgbClr val="000000">
                        <a:alpha val="43137"/>
                      </a:srgbClr>
                    </a:outerShdw>
                  </a:effectLst>
                  <a:latin typeface="SVN-Gilroy SemiBold" panose="00000700000000000000" pitchFamily="50" charset="0"/>
                </a:rPr>
                <a:t> </a:t>
              </a:r>
              <a:r>
                <a:rPr lang="en-US" sz="2400" b="1" dirty="0" err="1">
                  <a:solidFill>
                    <a:schemeClr val="bg1"/>
                  </a:solidFill>
                  <a:effectLst>
                    <a:outerShdw blurRad="38100" dist="38100" dir="2700000" algn="tl">
                      <a:srgbClr val="000000">
                        <a:alpha val="43137"/>
                      </a:srgbClr>
                    </a:outerShdw>
                  </a:effectLst>
                  <a:latin typeface="SVN-Gilroy SemiBold" panose="00000700000000000000" pitchFamily="50" charset="0"/>
                </a:rPr>
                <a:t>hiện</a:t>
              </a:r>
              <a:r>
                <a:rPr lang="en-US" sz="2400" b="1" dirty="0">
                  <a:solidFill>
                    <a:schemeClr val="bg1"/>
                  </a:solidFill>
                  <a:effectLst>
                    <a:outerShdw blurRad="38100" dist="38100" dir="2700000" algn="tl">
                      <a:srgbClr val="000000">
                        <a:alpha val="43137"/>
                      </a:srgbClr>
                    </a:outerShdw>
                  </a:effectLst>
                  <a:latin typeface="SVN-Gilroy SemiBold" panose="00000700000000000000" pitchFamily="50" charset="0"/>
                </a:rPr>
                <a:t> nay </a:t>
              </a:r>
              <a:r>
                <a:rPr lang="en-US" sz="2400" b="1" dirty="0" err="1">
                  <a:solidFill>
                    <a:schemeClr val="bg1"/>
                  </a:solidFill>
                  <a:effectLst>
                    <a:outerShdw blurRad="38100" dist="38100" dir="2700000" algn="tl">
                      <a:srgbClr val="000000">
                        <a:alpha val="43137"/>
                      </a:srgbClr>
                    </a:outerShdw>
                  </a:effectLst>
                  <a:latin typeface="SVN-Gilroy SemiBold" panose="00000700000000000000" pitchFamily="50" charset="0"/>
                </a:rPr>
                <a:t>là</a:t>
              </a:r>
              <a:r>
                <a:rPr lang="en-US" sz="2400" b="1" dirty="0">
                  <a:solidFill>
                    <a:schemeClr val="bg1"/>
                  </a:solidFill>
                  <a:effectLst>
                    <a:outerShdw blurRad="38100" dist="38100" dir="2700000" algn="tl">
                      <a:srgbClr val="000000">
                        <a:alpha val="43137"/>
                      </a:srgbClr>
                    </a:outerShdw>
                  </a:effectLst>
                  <a:latin typeface="SVN-Gilroy SemiBold" panose="00000700000000000000" pitchFamily="50" charset="0"/>
                </a:rPr>
                <a:t> 322 </a:t>
              </a:r>
              <a:r>
                <a:rPr lang="en-US" sz="2400" b="1" dirty="0" err="1">
                  <a:solidFill>
                    <a:schemeClr val="bg1"/>
                  </a:solidFill>
                  <a:effectLst>
                    <a:outerShdw blurRad="38100" dist="38100" dir="2700000" algn="tl">
                      <a:srgbClr val="000000">
                        <a:alpha val="43137"/>
                      </a:srgbClr>
                    </a:outerShdw>
                  </a:effectLst>
                  <a:latin typeface="SVN-Gilroy SemiBold" panose="00000700000000000000" pitchFamily="50" charset="0"/>
                </a:rPr>
                <a:t>đảng</a:t>
              </a:r>
              <a:r>
                <a:rPr lang="en-US" sz="2400" b="1" dirty="0">
                  <a:solidFill>
                    <a:schemeClr val="bg1"/>
                  </a:solidFill>
                  <a:effectLst>
                    <a:outerShdw blurRad="38100" dist="38100" dir="2700000" algn="tl">
                      <a:srgbClr val="000000">
                        <a:alpha val="43137"/>
                      </a:srgbClr>
                    </a:outerShdw>
                  </a:effectLst>
                  <a:latin typeface="SVN-Gilroy SemiBold" panose="00000700000000000000" pitchFamily="50" charset="0"/>
                </a:rPr>
                <a:t> </a:t>
              </a:r>
              <a:r>
                <a:rPr lang="en-US" sz="2400" b="1" dirty="0" err="1">
                  <a:solidFill>
                    <a:schemeClr val="bg1"/>
                  </a:solidFill>
                  <a:effectLst>
                    <a:outerShdw blurRad="38100" dist="38100" dir="2700000" algn="tl">
                      <a:srgbClr val="000000">
                        <a:alpha val="43137"/>
                      </a:srgbClr>
                    </a:outerShdw>
                  </a:effectLst>
                  <a:latin typeface="SVN-Gilroy SemiBold" panose="00000700000000000000" pitchFamily="50" charset="0"/>
                </a:rPr>
                <a:t>viên</a:t>
              </a:r>
              <a:r>
                <a:rPr lang="en-US" sz="2400" b="1" dirty="0">
                  <a:solidFill>
                    <a:schemeClr val="bg1"/>
                  </a:solidFill>
                  <a:effectLst>
                    <a:outerShdw blurRad="38100" dist="38100" dir="2700000" algn="tl">
                      <a:srgbClr val="000000">
                        <a:alpha val="43137"/>
                      </a:srgbClr>
                    </a:outerShdw>
                  </a:effectLst>
                  <a:latin typeface="SVN-Gilroy SemiBold" panose="00000700000000000000" pitchFamily="50" charset="0"/>
                </a:rPr>
                <a:t>; </a:t>
              </a:r>
              <a:r>
                <a:rPr lang="en-US" sz="2400" b="1" dirty="0" err="1">
                  <a:solidFill>
                    <a:schemeClr val="bg1"/>
                  </a:solidFill>
                  <a:effectLst>
                    <a:outerShdw blurRad="38100" dist="38100" dir="2700000" algn="tl">
                      <a:srgbClr val="000000">
                        <a:alpha val="43137"/>
                      </a:srgbClr>
                    </a:outerShdw>
                  </a:effectLst>
                  <a:latin typeface="SVN-Gilroy SemiBold" panose="00000700000000000000" pitchFamily="50" charset="0"/>
                </a:rPr>
                <a:t>Đảng</a:t>
              </a:r>
              <a:r>
                <a:rPr lang="en-US" sz="2400" b="1" dirty="0">
                  <a:solidFill>
                    <a:schemeClr val="bg1"/>
                  </a:solidFill>
                  <a:effectLst>
                    <a:outerShdw blurRad="38100" dist="38100" dir="2700000" algn="tl">
                      <a:srgbClr val="000000">
                        <a:alpha val="43137"/>
                      </a:srgbClr>
                    </a:outerShdw>
                  </a:effectLst>
                  <a:latin typeface="SVN-Gilroy SemiBold" panose="00000700000000000000" pitchFamily="50" charset="0"/>
                </a:rPr>
                <a:t> </a:t>
              </a:r>
              <a:r>
                <a:rPr lang="en-US" sz="2400" b="1" dirty="0" err="1">
                  <a:solidFill>
                    <a:schemeClr val="bg1"/>
                  </a:solidFill>
                  <a:effectLst>
                    <a:outerShdw blurRad="38100" dist="38100" dir="2700000" algn="tl">
                      <a:srgbClr val="000000">
                        <a:alpha val="43137"/>
                      </a:srgbClr>
                    </a:outerShdw>
                  </a:effectLst>
                  <a:latin typeface="SVN-Gilroy SemiBold" panose="00000700000000000000" pitchFamily="50" charset="0"/>
                </a:rPr>
                <a:t>bộ</a:t>
              </a:r>
              <a:r>
                <a:rPr lang="en-US" sz="2400" b="1" dirty="0">
                  <a:solidFill>
                    <a:schemeClr val="bg1"/>
                  </a:solidFill>
                  <a:effectLst>
                    <a:outerShdw blurRad="38100" dist="38100" dir="2700000" algn="tl">
                      <a:srgbClr val="000000">
                        <a:alpha val="43137"/>
                      </a:srgbClr>
                    </a:outerShdw>
                  </a:effectLst>
                  <a:latin typeface="SVN-Gilroy SemiBold" panose="00000700000000000000" pitchFamily="50" charset="0"/>
                </a:rPr>
                <a:t> </a:t>
              </a:r>
              <a:r>
                <a:rPr lang="en-US" sz="2400" b="1" dirty="0" err="1">
                  <a:solidFill>
                    <a:schemeClr val="bg1"/>
                  </a:solidFill>
                  <a:effectLst>
                    <a:outerShdw blurRad="38100" dist="38100" dir="2700000" algn="tl">
                      <a:srgbClr val="000000">
                        <a:alpha val="43137"/>
                      </a:srgbClr>
                    </a:outerShdw>
                  </a:effectLst>
                  <a:latin typeface="SVN-Gilroy SemiBold" panose="00000700000000000000" pitchFamily="50" charset="0"/>
                </a:rPr>
                <a:t>nhiệm</a:t>
              </a:r>
              <a:r>
                <a:rPr lang="en-US" sz="2400" b="1" dirty="0">
                  <a:solidFill>
                    <a:schemeClr val="bg1"/>
                  </a:solidFill>
                  <a:effectLst>
                    <a:outerShdw blurRad="38100" dist="38100" dir="2700000" algn="tl">
                      <a:srgbClr val="000000">
                        <a:alpha val="43137"/>
                      </a:srgbClr>
                    </a:outerShdw>
                  </a:effectLst>
                  <a:latin typeface="SVN-Gilroy SemiBold" panose="00000700000000000000" pitchFamily="50" charset="0"/>
                </a:rPr>
                <a:t> </a:t>
              </a:r>
              <a:r>
                <a:rPr lang="en-US" sz="2400" b="1" dirty="0" err="1">
                  <a:solidFill>
                    <a:schemeClr val="bg1"/>
                  </a:solidFill>
                  <a:effectLst>
                    <a:outerShdw blurRad="38100" dist="38100" dir="2700000" algn="tl">
                      <a:srgbClr val="000000">
                        <a:alpha val="43137"/>
                      </a:srgbClr>
                    </a:outerShdw>
                  </a:effectLst>
                  <a:latin typeface="SVN-Gilroy SemiBold" panose="00000700000000000000" pitchFamily="50" charset="0"/>
                </a:rPr>
                <a:t>kỳ</a:t>
              </a:r>
              <a:r>
                <a:rPr lang="en-US" sz="2400" b="1" dirty="0">
                  <a:solidFill>
                    <a:schemeClr val="bg1"/>
                  </a:solidFill>
                  <a:effectLst>
                    <a:outerShdw blurRad="38100" dist="38100" dir="2700000" algn="tl">
                      <a:srgbClr val="000000">
                        <a:alpha val="43137"/>
                      </a:srgbClr>
                    </a:outerShdw>
                  </a:effectLst>
                  <a:latin typeface="SVN-Gilroy SemiBold" panose="00000700000000000000" pitchFamily="50" charset="0"/>
                </a:rPr>
                <a:t> 2020-2025 </a:t>
              </a:r>
              <a:r>
                <a:rPr lang="en-US" sz="2400" b="1" dirty="0" err="1">
                  <a:solidFill>
                    <a:schemeClr val="bg1"/>
                  </a:solidFill>
                  <a:effectLst>
                    <a:outerShdw blurRad="38100" dist="38100" dir="2700000" algn="tl">
                      <a:srgbClr val="000000">
                        <a:alpha val="43137"/>
                      </a:srgbClr>
                    </a:outerShdw>
                  </a:effectLst>
                  <a:latin typeface="SVN-Gilroy SemiBold" panose="00000700000000000000" pitchFamily="50" charset="0"/>
                </a:rPr>
                <a:t>thống</a:t>
              </a:r>
              <a:r>
                <a:rPr lang="en-US" sz="2400" b="1" dirty="0">
                  <a:solidFill>
                    <a:schemeClr val="bg1"/>
                  </a:solidFill>
                  <a:effectLst>
                    <a:outerShdw blurRad="38100" dist="38100" dir="2700000" algn="tl">
                      <a:srgbClr val="000000">
                        <a:alpha val="43137"/>
                      </a:srgbClr>
                    </a:outerShdw>
                  </a:effectLst>
                  <a:latin typeface="SVN-Gilroy SemiBold" panose="00000700000000000000" pitchFamily="50" charset="0"/>
                </a:rPr>
                <a:t> </a:t>
              </a:r>
              <a:r>
                <a:rPr lang="en-US" sz="2400" b="1" dirty="0" err="1">
                  <a:solidFill>
                    <a:schemeClr val="bg1"/>
                  </a:solidFill>
                  <a:effectLst>
                    <a:outerShdw blurRad="38100" dist="38100" dir="2700000" algn="tl">
                      <a:srgbClr val="000000">
                        <a:alpha val="43137"/>
                      </a:srgbClr>
                    </a:outerShdw>
                  </a:effectLst>
                  <a:latin typeface="SVN-Gilroy SemiBold" panose="00000700000000000000" pitchFamily="50" charset="0"/>
                </a:rPr>
                <a:t>nhất</a:t>
              </a:r>
              <a:r>
                <a:rPr lang="en-US" sz="2400" b="1" dirty="0">
                  <a:solidFill>
                    <a:schemeClr val="bg1"/>
                  </a:solidFill>
                  <a:effectLst>
                    <a:outerShdw blurRad="38100" dist="38100" dir="2700000" algn="tl">
                      <a:srgbClr val="000000">
                        <a:alpha val="43137"/>
                      </a:srgbClr>
                    </a:outerShdw>
                  </a:effectLst>
                  <a:latin typeface="SVN-Gilroy SemiBold" panose="00000700000000000000" pitchFamily="50" charset="0"/>
                </a:rPr>
                <a:t> </a:t>
              </a:r>
              <a:r>
                <a:rPr lang="en-US" sz="2400" b="1" dirty="0" err="1">
                  <a:solidFill>
                    <a:schemeClr val="bg1"/>
                  </a:solidFill>
                  <a:effectLst>
                    <a:outerShdw blurRad="38100" dist="38100" dir="2700000" algn="tl">
                      <a:srgbClr val="000000">
                        <a:alpha val="43137"/>
                      </a:srgbClr>
                    </a:outerShdw>
                  </a:effectLst>
                  <a:latin typeface="SVN-Gilroy SemiBold" panose="00000700000000000000" pitchFamily="50" charset="0"/>
                </a:rPr>
                <a:t>Báo</a:t>
              </a:r>
              <a:r>
                <a:rPr lang="en-US" sz="2400" b="1" dirty="0">
                  <a:solidFill>
                    <a:schemeClr val="bg1"/>
                  </a:solidFill>
                  <a:effectLst>
                    <a:outerShdw blurRad="38100" dist="38100" dir="2700000" algn="tl">
                      <a:srgbClr val="000000">
                        <a:alpha val="43137"/>
                      </a:srgbClr>
                    </a:outerShdw>
                  </a:effectLst>
                  <a:latin typeface="SVN-Gilroy SemiBold" panose="00000700000000000000" pitchFamily="50" charset="0"/>
                </a:rPr>
                <a:t> </a:t>
              </a:r>
              <a:r>
                <a:rPr lang="en-US" sz="2400" b="1" dirty="0" err="1">
                  <a:solidFill>
                    <a:schemeClr val="bg1"/>
                  </a:solidFill>
                  <a:effectLst>
                    <a:outerShdw blurRad="38100" dist="38100" dir="2700000" algn="tl">
                      <a:srgbClr val="000000">
                        <a:alpha val="43137"/>
                      </a:srgbClr>
                    </a:outerShdw>
                  </a:effectLst>
                  <a:latin typeface="SVN-Gilroy SemiBold" panose="00000700000000000000" pitchFamily="50" charset="0"/>
                </a:rPr>
                <a:t>cáo</a:t>
              </a:r>
              <a:r>
                <a:rPr lang="en-US" sz="2400" b="1" dirty="0">
                  <a:solidFill>
                    <a:schemeClr val="bg1"/>
                  </a:solidFill>
                  <a:effectLst>
                    <a:outerShdw blurRad="38100" dist="38100" dir="2700000" algn="tl">
                      <a:srgbClr val="000000">
                        <a:alpha val="43137"/>
                      </a:srgbClr>
                    </a:outerShdw>
                  </a:effectLst>
                  <a:latin typeface="SVN-Gilroy SemiBold" panose="00000700000000000000" pitchFamily="50" charset="0"/>
                </a:rPr>
                <a:t> </a:t>
              </a:r>
              <a:r>
                <a:rPr lang="en-US" sz="2400" b="1" dirty="0" err="1">
                  <a:solidFill>
                    <a:schemeClr val="bg1"/>
                  </a:solidFill>
                  <a:effectLst>
                    <a:outerShdw blurRad="38100" dist="38100" dir="2700000" algn="tl">
                      <a:srgbClr val="000000">
                        <a:alpha val="43137"/>
                      </a:srgbClr>
                    </a:outerShdw>
                  </a:effectLst>
                  <a:latin typeface="SVN-Gilroy SemiBold" panose="00000700000000000000" pitchFamily="50" charset="0"/>
                </a:rPr>
                <a:t>trình</a:t>
              </a:r>
              <a:r>
                <a:rPr lang="en-US" sz="2400" b="1" dirty="0">
                  <a:solidFill>
                    <a:schemeClr val="bg1"/>
                  </a:solidFill>
                  <a:effectLst>
                    <a:outerShdw blurRad="38100" dist="38100" dir="2700000" algn="tl">
                      <a:srgbClr val="000000">
                        <a:alpha val="43137"/>
                      </a:srgbClr>
                    </a:outerShdw>
                  </a:effectLst>
                  <a:latin typeface="SVN-Gilroy SemiBold" panose="00000700000000000000" pitchFamily="50" charset="0"/>
                </a:rPr>
                <a:t> </a:t>
              </a:r>
              <a:r>
                <a:rPr lang="en-US" sz="2400" b="1" dirty="0" err="1">
                  <a:solidFill>
                    <a:schemeClr val="bg1"/>
                  </a:solidFill>
                  <a:effectLst>
                    <a:outerShdw blurRad="38100" dist="38100" dir="2700000" algn="tl">
                      <a:srgbClr val="000000">
                        <a:alpha val="43137"/>
                      </a:srgbClr>
                    </a:outerShdw>
                  </a:effectLst>
                  <a:latin typeface="SVN-Gilroy SemiBold" panose="00000700000000000000" pitchFamily="50" charset="0"/>
                </a:rPr>
                <a:t>Đại</a:t>
              </a:r>
              <a:r>
                <a:rPr lang="en-US" sz="2400" b="1" dirty="0">
                  <a:solidFill>
                    <a:schemeClr val="bg1"/>
                  </a:solidFill>
                  <a:effectLst>
                    <a:outerShdw blurRad="38100" dist="38100" dir="2700000" algn="tl">
                      <a:srgbClr val="000000">
                        <a:alpha val="43137"/>
                      </a:srgbClr>
                    </a:outerShdw>
                  </a:effectLst>
                  <a:latin typeface="SVN-Gilroy SemiBold" panose="00000700000000000000" pitchFamily="50" charset="0"/>
                </a:rPr>
                <a:t> </a:t>
              </a:r>
              <a:r>
                <a:rPr lang="en-US" sz="2400" b="1" dirty="0" err="1">
                  <a:solidFill>
                    <a:schemeClr val="bg1"/>
                  </a:solidFill>
                  <a:effectLst>
                    <a:outerShdw blurRad="38100" dist="38100" dir="2700000" algn="tl">
                      <a:srgbClr val="000000">
                        <a:alpha val="43137"/>
                      </a:srgbClr>
                    </a:outerShdw>
                  </a:effectLst>
                  <a:latin typeface="SVN-Gilroy SemiBold" panose="00000700000000000000" pitchFamily="50" charset="0"/>
                </a:rPr>
                <a:t>hội</a:t>
              </a:r>
              <a:r>
                <a:rPr lang="en-US" sz="2400" b="1" dirty="0">
                  <a:solidFill>
                    <a:schemeClr val="bg1"/>
                  </a:solidFill>
                  <a:effectLst>
                    <a:outerShdw blurRad="38100" dist="38100" dir="2700000" algn="tl">
                      <a:srgbClr val="000000">
                        <a:alpha val="43137"/>
                      </a:srgbClr>
                    </a:outerShdw>
                  </a:effectLst>
                  <a:latin typeface="SVN-Gilroy SemiBold" panose="00000700000000000000" pitchFamily="50" charset="0"/>
                </a:rPr>
                <a:t> </a:t>
              </a:r>
              <a:r>
                <a:rPr lang="en-US" sz="2400" b="1" dirty="0" err="1">
                  <a:solidFill>
                    <a:schemeClr val="bg1"/>
                  </a:solidFill>
                  <a:effectLst>
                    <a:outerShdw blurRad="38100" dist="38100" dir="2700000" algn="tl">
                      <a:srgbClr val="000000">
                        <a:alpha val="43137"/>
                      </a:srgbClr>
                    </a:outerShdw>
                  </a:effectLst>
                  <a:latin typeface="SVN-Gilroy SemiBold" panose="00000700000000000000" pitchFamily="50" charset="0"/>
                </a:rPr>
                <a:t>số</a:t>
              </a:r>
              <a:r>
                <a:rPr lang="en-US" sz="2400" b="1" dirty="0">
                  <a:solidFill>
                    <a:schemeClr val="bg1"/>
                  </a:solidFill>
                  <a:effectLst>
                    <a:outerShdw blurRad="38100" dist="38100" dir="2700000" algn="tl">
                      <a:srgbClr val="000000">
                        <a:alpha val="43137"/>
                      </a:srgbClr>
                    </a:outerShdw>
                  </a:effectLst>
                  <a:latin typeface="SVN-Gilroy SemiBold" panose="00000700000000000000" pitchFamily="50" charset="0"/>
                </a:rPr>
                <a:t> </a:t>
              </a:r>
              <a:r>
                <a:rPr lang="en-US" sz="2400" b="1" dirty="0" err="1">
                  <a:solidFill>
                    <a:schemeClr val="bg1"/>
                  </a:solidFill>
                  <a:effectLst>
                    <a:outerShdw blurRad="38100" dist="38100" dir="2700000" algn="tl">
                      <a:srgbClr val="000000">
                        <a:alpha val="43137"/>
                      </a:srgbClr>
                    </a:outerShdw>
                  </a:effectLst>
                  <a:latin typeface="SVN-Gilroy SemiBold" panose="00000700000000000000" pitchFamily="50" charset="0"/>
                </a:rPr>
                <a:t>lượng</a:t>
              </a:r>
              <a:r>
                <a:rPr lang="en-US" sz="2400" b="1" dirty="0">
                  <a:solidFill>
                    <a:schemeClr val="bg1"/>
                  </a:solidFill>
                  <a:effectLst>
                    <a:outerShdw blurRad="38100" dist="38100" dir="2700000" algn="tl">
                      <a:srgbClr val="000000">
                        <a:alpha val="43137"/>
                      </a:srgbClr>
                    </a:outerShdw>
                  </a:effectLst>
                  <a:latin typeface="SVN-Gilroy SemiBold" panose="00000700000000000000" pitchFamily="50" charset="0"/>
                </a:rPr>
                <a:t> </a:t>
              </a:r>
              <a:r>
                <a:rPr lang="en-US" sz="2400" b="1" dirty="0" err="1">
                  <a:solidFill>
                    <a:schemeClr val="bg1"/>
                  </a:solidFill>
                  <a:effectLst>
                    <a:outerShdw blurRad="38100" dist="38100" dir="2700000" algn="tl">
                      <a:srgbClr val="000000">
                        <a:alpha val="43137"/>
                      </a:srgbClr>
                    </a:outerShdw>
                  </a:effectLst>
                  <a:latin typeface="SVN-Gilroy SemiBold" panose="00000700000000000000" pitchFamily="50" charset="0"/>
                </a:rPr>
                <a:t>Đảng</a:t>
              </a:r>
              <a:r>
                <a:rPr lang="en-US" sz="2400" b="1" dirty="0">
                  <a:solidFill>
                    <a:schemeClr val="bg1"/>
                  </a:solidFill>
                  <a:effectLst>
                    <a:outerShdw blurRad="38100" dist="38100" dir="2700000" algn="tl">
                      <a:srgbClr val="000000">
                        <a:alpha val="43137"/>
                      </a:srgbClr>
                    </a:outerShdw>
                  </a:effectLst>
                  <a:latin typeface="SVN-Gilroy SemiBold" panose="00000700000000000000" pitchFamily="50" charset="0"/>
                </a:rPr>
                <a:t> </a:t>
              </a:r>
              <a:r>
                <a:rPr lang="en-US" sz="2400" b="1" dirty="0" err="1">
                  <a:solidFill>
                    <a:schemeClr val="bg1"/>
                  </a:solidFill>
                  <a:effectLst>
                    <a:outerShdw blurRad="38100" dist="38100" dir="2700000" algn="tl">
                      <a:srgbClr val="000000">
                        <a:alpha val="43137"/>
                      </a:srgbClr>
                    </a:outerShdw>
                  </a:effectLst>
                  <a:latin typeface="SVN-Gilroy SemiBold" panose="00000700000000000000" pitchFamily="50" charset="0"/>
                </a:rPr>
                <a:t>ủy</a:t>
              </a:r>
              <a:r>
                <a:rPr lang="en-US" sz="2400" b="1" dirty="0">
                  <a:solidFill>
                    <a:schemeClr val="bg1"/>
                  </a:solidFill>
                  <a:effectLst>
                    <a:outerShdw blurRad="38100" dist="38100" dir="2700000" algn="tl">
                      <a:srgbClr val="000000">
                        <a:alpha val="43137"/>
                      </a:srgbClr>
                    </a:outerShdw>
                  </a:effectLst>
                  <a:latin typeface="SVN-Gilroy SemiBold" panose="00000700000000000000" pitchFamily="50" charset="0"/>
                </a:rPr>
                <a:t> </a:t>
              </a:r>
              <a:r>
                <a:rPr lang="en-US" sz="2400" b="1" dirty="0" err="1">
                  <a:solidFill>
                    <a:schemeClr val="bg1"/>
                  </a:solidFill>
                  <a:effectLst>
                    <a:outerShdw blurRad="38100" dist="38100" dir="2700000" algn="tl">
                      <a:srgbClr val="000000">
                        <a:alpha val="43137"/>
                      </a:srgbClr>
                    </a:outerShdw>
                  </a:effectLst>
                  <a:latin typeface="SVN-Gilroy SemiBold" panose="00000700000000000000" pitchFamily="50" charset="0"/>
                </a:rPr>
                <a:t>nhiệm</a:t>
              </a:r>
              <a:r>
                <a:rPr lang="en-US" sz="2400" b="1" dirty="0">
                  <a:solidFill>
                    <a:schemeClr val="bg1"/>
                  </a:solidFill>
                  <a:effectLst>
                    <a:outerShdw blurRad="38100" dist="38100" dir="2700000" algn="tl">
                      <a:srgbClr val="000000">
                        <a:alpha val="43137"/>
                      </a:srgbClr>
                    </a:outerShdw>
                  </a:effectLst>
                  <a:latin typeface="SVN-Gilroy SemiBold" panose="00000700000000000000" pitchFamily="50" charset="0"/>
                </a:rPr>
                <a:t> </a:t>
              </a:r>
              <a:r>
                <a:rPr lang="en-US" sz="2400" b="1" dirty="0" err="1">
                  <a:solidFill>
                    <a:schemeClr val="bg1"/>
                  </a:solidFill>
                  <a:effectLst>
                    <a:outerShdw blurRad="38100" dist="38100" dir="2700000" algn="tl">
                      <a:srgbClr val="000000">
                        <a:alpha val="43137"/>
                      </a:srgbClr>
                    </a:outerShdw>
                  </a:effectLst>
                  <a:latin typeface="SVN-Gilroy SemiBold" panose="00000700000000000000" pitchFamily="50" charset="0"/>
                </a:rPr>
                <a:t>kỳ</a:t>
              </a:r>
              <a:r>
                <a:rPr lang="en-US" sz="2400" b="1" dirty="0">
                  <a:solidFill>
                    <a:schemeClr val="bg1"/>
                  </a:solidFill>
                  <a:effectLst>
                    <a:outerShdw blurRad="38100" dist="38100" dir="2700000" algn="tl">
                      <a:srgbClr val="000000">
                        <a:alpha val="43137"/>
                      </a:srgbClr>
                    </a:outerShdw>
                  </a:effectLst>
                  <a:latin typeface="SVN-Gilroy SemiBold" panose="00000700000000000000" pitchFamily="50" charset="0"/>
                </a:rPr>
                <a:t> 2025-2030 </a:t>
              </a:r>
              <a:r>
                <a:rPr lang="en-US" sz="2400" b="1" dirty="0" err="1">
                  <a:solidFill>
                    <a:schemeClr val="bg1"/>
                  </a:solidFill>
                  <a:effectLst>
                    <a:outerShdw blurRad="38100" dist="38100" dir="2700000" algn="tl">
                      <a:srgbClr val="000000">
                        <a:alpha val="43137"/>
                      </a:srgbClr>
                    </a:outerShdw>
                  </a:effectLst>
                  <a:latin typeface="SVN-Gilroy SemiBold" panose="00000700000000000000" pitchFamily="50" charset="0"/>
                </a:rPr>
                <a:t>là</a:t>
              </a:r>
              <a:r>
                <a:rPr lang="en-US" sz="2400" b="1" dirty="0">
                  <a:solidFill>
                    <a:schemeClr val="bg1"/>
                  </a:solidFill>
                  <a:effectLst>
                    <a:outerShdw blurRad="38100" dist="38100" dir="2700000" algn="tl">
                      <a:srgbClr val="000000">
                        <a:alpha val="43137"/>
                      </a:srgbClr>
                    </a:outerShdw>
                  </a:effectLst>
                  <a:latin typeface="SVN-Gilroy SemiBold" panose="00000700000000000000" pitchFamily="50" charset="0"/>
                </a:rPr>
                <a:t> 13 </a:t>
              </a:r>
              <a:r>
                <a:rPr lang="en-US" sz="2400" b="1" dirty="0" err="1">
                  <a:solidFill>
                    <a:schemeClr val="bg1"/>
                  </a:solidFill>
                  <a:effectLst>
                    <a:outerShdw blurRad="38100" dist="38100" dir="2700000" algn="tl">
                      <a:srgbClr val="000000">
                        <a:alpha val="43137"/>
                      </a:srgbClr>
                    </a:outerShdw>
                  </a:effectLst>
                  <a:latin typeface="SVN-Gilroy SemiBold" panose="00000700000000000000" pitchFamily="50" charset="0"/>
                </a:rPr>
                <a:t>đồng</a:t>
              </a:r>
              <a:r>
                <a:rPr lang="en-US" sz="2400" b="1" dirty="0">
                  <a:solidFill>
                    <a:schemeClr val="bg1"/>
                  </a:solidFill>
                  <a:effectLst>
                    <a:outerShdw blurRad="38100" dist="38100" dir="2700000" algn="tl">
                      <a:srgbClr val="000000">
                        <a:alpha val="43137"/>
                      </a:srgbClr>
                    </a:outerShdw>
                  </a:effectLst>
                  <a:latin typeface="SVN-Gilroy SemiBold" panose="00000700000000000000" pitchFamily="50" charset="0"/>
                </a:rPr>
                <a:t> </a:t>
              </a:r>
              <a:r>
                <a:rPr lang="en-US" sz="2400" b="1" dirty="0" err="1">
                  <a:solidFill>
                    <a:schemeClr val="bg1"/>
                  </a:solidFill>
                  <a:effectLst>
                    <a:outerShdw blurRad="38100" dist="38100" dir="2700000" algn="tl">
                      <a:srgbClr val="000000">
                        <a:alpha val="43137"/>
                      </a:srgbClr>
                    </a:outerShdw>
                  </a:effectLst>
                  <a:latin typeface="SVN-Gilroy SemiBold" panose="00000700000000000000" pitchFamily="50" charset="0"/>
                </a:rPr>
                <a:t>chí</a:t>
              </a:r>
              <a:endParaRPr lang="en-US" sz="2400" b="1" dirty="0">
                <a:solidFill>
                  <a:schemeClr val="bg1"/>
                </a:solidFill>
                <a:effectLst>
                  <a:outerShdw blurRad="38100" dist="38100" dir="2700000" algn="tl">
                    <a:srgbClr val="000000">
                      <a:alpha val="43137"/>
                    </a:srgbClr>
                  </a:outerShdw>
                </a:effectLst>
                <a:latin typeface="SVN-Gilroy Medium" panose="00000600000000000000" pitchFamily="50" charset="0"/>
              </a:endParaRPr>
            </a:p>
          </p:txBody>
        </p:sp>
      </p:grpSp>
      <p:pic>
        <p:nvPicPr>
          <p:cNvPr id="17" name="Picture 16" descr="A red flag with a gold symbol and a circle with a black background&#10;&#10;Description automatically generated">
            <a:extLst>
              <a:ext uri="{FF2B5EF4-FFF2-40B4-BE49-F238E27FC236}">
                <a16:creationId xmlns:a16="http://schemas.microsoft.com/office/drawing/2014/main" id="{6DA90896-6273-60F0-3852-536798B136B0}"/>
              </a:ext>
            </a:extLst>
          </p:cNvPr>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1470826" y="1646304"/>
            <a:ext cx="688473" cy="734992"/>
          </a:xfrm>
          <a:prstGeom prst="rect">
            <a:avLst/>
          </a:prstGeom>
        </p:spPr>
      </p:pic>
      <p:sp>
        <p:nvSpPr>
          <p:cNvPr id="19" name="TextBox 18">
            <a:extLst>
              <a:ext uri="{FF2B5EF4-FFF2-40B4-BE49-F238E27FC236}">
                <a16:creationId xmlns:a16="http://schemas.microsoft.com/office/drawing/2014/main" id="{344BF2BD-3721-D69B-70EB-A7BFD411B6CA}"/>
              </a:ext>
            </a:extLst>
          </p:cNvPr>
          <p:cNvSpPr txBox="1"/>
          <p:nvPr/>
        </p:nvSpPr>
        <p:spPr>
          <a:xfrm rot="18901641">
            <a:off x="1497873" y="1636441"/>
            <a:ext cx="555301" cy="675381"/>
          </a:xfrm>
          <a:prstGeom prst="rect">
            <a:avLst/>
          </a:prstGeom>
          <a:noFill/>
        </p:spPr>
        <p:txBody>
          <a:bodyPr wrap="none" rtlCol="0">
            <a:prstTxWarp prst="textArchDown">
              <a:avLst>
                <a:gd name="adj" fmla="val 365134"/>
              </a:avLst>
            </a:prstTxWarp>
            <a:spAutoFit/>
            <a:scene3d>
              <a:camera prst="orthographicFront">
                <a:rot lat="0" lon="0" rev="300000"/>
              </a:camera>
              <a:lightRig rig="threePt" dir="t"/>
            </a:scene3d>
          </a:bodyPr>
          <a:lstStyle/>
          <a:p>
            <a:r>
              <a:rPr lang="en-US" sz="550" kern="800" spc="20" dirty="0">
                <a:solidFill>
                  <a:schemeClr val="bg1"/>
                </a:solidFill>
                <a:effectLst>
                  <a:outerShdw blurRad="50800" dist="50800" dir="2400000" algn="ctr" rotWithShape="0">
                    <a:srgbClr val="000000">
                      <a:alpha val="43137"/>
                    </a:srgbClr>
                  </a:outerShdw>
                  <a:reflection endPos="0" dist="50800" dir="5400000" sy="-100000" algn="bl" rotWithShape="0"/>
                </a:effectLst>
                <a:latin typeface="SVN-Gilroy" panose="00000500000000000000" pitchFamily="50" charset="0"/>
              </a:rPr>
              <a:t>ĐẠI HỘI </a:t>
            </a:r>
            <a:r>
              <a:rPr lang="en-US" sz="550" kern="800" spc="20" dirty="0">
                <a:solidFill>
                  <a:schemeClr val="bg1"/>
                </a:solidFill>
                <a:effectLst>
                  <a:outerShdw blurRad="50800" dist="50800" dir="2400000" algn="ctr" rotWithShape="0">
                    <a:srgbClr val="000000">
                      <a:alpha val="43137"/>
                    </a:srgbClr>
                  </a:outerShdw>
                  <a:reflection endPos="0" dist="50800" dir="5400000" sy="-100000" algn="bl" rotWithShape="0"/>
                </a:effectLst>
                <a:latin typeface="SVN-Gilroy XBold" panose="00000900000000000000" pitchFamily="50" charset="0"/>
              </a:rPr>
              <a:t>ĐẢNG BỘ</a:t>
            </a:r>
            <a:endParaRPr lang="vi-VN" sz="550" kern="800" spc="20" dirty="0">
              <a:solidFill>
                <a:schemeClr val="bg1"/>
              </a:solidFill>
              <a:effectLst>
                <a:outerShdw blurRad="50800" dist="50800" dir="2400000" algn="ctr" rotWithShape="0">
                  <a:srgbClr val="000000">
                    <a:alpha val="43137"/>
                  </a:srgbClr>
                </a:outerShdw>
                <a:reflection endPos="0" dist="50800" dir="5400000" sy="-100000" algn="bl" rotWithShape="0"/>
              </a:effectLst>
            </a:endParaRPr>
          </a:p>
        </p:txBody>
      </p:sp>
      <p:pic>
        <p:nvPicPr>
          <p:cNvPr id="20" name="Picture 19" descr="A red flag with a gold symbol and a circle with a black background&#10;&#10;Description automatically generated">
            <a:extLst>
              <a:ext uri="{FF2B5EF4-FFF2-40B4-BE49-F238E27FC236}">
                <a16:creationId xmlns:a16="http://schemas.microsoft.com/office/drawing/2014/main" id="{6DA90896-6273-60F0-3852-536798B136B0}"/>
              </a:ext>
            </a:extLst>
          </p:cNvPr>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1449342" y="3975793"/>
            <a:ext cx="688473" cy="734992"/>
          </a:xfrm>
          <a:prstGeom prst="rect">
            <a:avLst/>
          </a:prstGeom>
        </p:spPr>
      </p:pic>
      <p:sp>
        <p:nvSpPr>
          <p:cNvPr id="23" name="TextBox 22">
            <a:extLst>
              <a:ext uri="{FF2B5EF4-FFF2-40B4-BE49-F238E27FC236}">
                <a16:creationId xmlns:a16="http://schemas.microsoft.com/office/drawing/2014/main" id="{344BF2BD-3721-D69B-70EB-A7BFD411B6CA}"/>
              </a:ext>
            </a:extLst>
          </p:cNvPr>
          <p:cNvSpPr txBox="1"/>
          <p:nvPr/>
        </p:nvSpPr>
        <p:spPr>
          <a:xfrm rot="18901641">
            <a:off x="1476389" y="3965930"/>
            <a:ext cx="555301" cy="675381"/>
          </a:xfrm>
          <a:prstGeom prst="rect">
            <a:avLst/>
          </a:prstGeom>
          <a:noFill/>
        </p:spPr>
        <p:txBody>
          <a:bodyPr wrap="none" rtlCol="0">
            <a:prstTxWarp prst="textArchDown">
              <a:avLst>
                <a:gd name="adj" fmla="val 365134"/>
              </a:avLst>
            </a:prstTxWarp>
            <a:spAutoFit/>
            <a:scene3d>
              <a:camera prst="orthographicFront">
                <a:rot lat="0" lon="0" rev="300000"/>
              </a:camera>
              <a:lightRig rig="threePt" dir="t"/>
            </a:scene3d>
          </a:bodyPr>
          <a:lstStyle/>
          <a:p>
            <a:r>
              <a:rPr lang="en-US" sz="550" kern="800" spc="20" dirty="0">
                <a:solidFill>
                  <a:schemeClr val="bg1"/>
                </a:solidFill>
                <a:effectLst>
                  <a:outerShdw blurRad="50800" dist="50800" dir="2400000" algn="ctr" rotWithShape="0">
                    <a:srgbClr val="000000">
                      <a:alpha val="43137"/>
                    </a:srgbClr>
                  </a:outerShdw>
                  <a:reflection endPos="0" dist="50800" dir="5400000" sy="-100000" algn="bl" rotWithShape="0"/>
                </a:effectLst>
                <a:latin typeface="SVN-Gilroy" panose="00000500000000000000" pitchFamily="50" charset="0"/>
              </a:rPr>
              <a:t>ĐẠI HỘI </a:t>
            </a:r>
            <a:r>
              <a:rPr lang="en-US" sz="550" kern="800" spc="20" dirty="0">
                <a:solidFill>
                  <a:schemeClr val="bg1"/>
                </a:solidFill>
                <a:effectLst>
                  <a:outerShdw blurRad="50800" dist="50800" dir="2400000" algn="ctr" rotWithShape="0">
                    <a:srgbClr val="000000">
                      <a:alpha val="43137"/>
                    </a:srgbClr>
                  </a:outerShdw>
                  <a:reflection endPos="0" dist="50800" dir="5400000" sy="-100000" algn="bl" rotWithShape="0"/>
                </a:effectLst>
                <a:latin typeface="SVN-Gilroy XBold" panose="00000900000000000000" pitchFamily="50" charset="0"/>
              </a:rPr>
              <a:t>ĐẢNG BỘ</a:t>
            </a:r>
            <a:endParaRPr lang="vi-VN" sz="550" kern="800" spc="20" dirty="0">
              <a:solidFill>
                <a:schemeClr val="bg1"/>
              </a:solidFill>
              <a:effectLst>
                <a:outerShdw blurRad="50800" dist="50800" dir="2400000" algn="ctr" rotWithShape="0">
                  <a:srgbClr val="000000">
                    <a:alpha val="43137"/>
                  </a:srgbClr>
                </a:outerShdw>
                <a:reflection endPos="0" dist="50800" dir="5400000" sy="-100000" algn="bl" rotWithShape="0"/>
              </a:effectLst>
            </a:endParaRPr>
          </a:p>
        </p:txBody>
      </p:sp>
    </p:spTree>
    <p:extLst>
      <p:ext uri="{BB962C8B-B14F-4D97-AF65-F5344CB8AC3E}">
        <p14:creationId xmlns:p14="http://schemas.microsoft.com/office/powerpoint/2010/main" val="12714861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DE1B07-D487-B417-1B1E-E331FC3F421C}"/>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2316B184-18E6-A1EC-83D4-FF3D4636D12E}"/>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grpSp>
        <p:nvGrpSpPr>
          <p:cNvPr id="16" name="Group 15">
            <a:extLst>
              <a:ext uri="{FF2B5EF4-FFF2-40B4-BE49-F238E27FC236}">
                <a16:creationId xmlns:a16="http://schemas.microsoft.com/office/drawing/2014/main" id="{D0E32183-2D4A-432A-8A5A-A7BD9567127D}"/>
              </a:ext>
            </a:extLst>
          </p:cNvPr>
          <p:cNvGrpSpPr/>
          <p:nvPr/>
        </p:nvGrpSpPr>
        <p:grpSpPr>
          <a:xfrm>
            <a:off x="2881312" y="-1951177"/>
            <a:ext cx="6429375" cy="885848"/>
            <a:chOff x="2881312" y="716206"/>
            <a:chExt cx="6429375" cy="885848"/>
          </a:xfrm>
        </p:grpSpPr>
        <p:pic>
          <p:nvPicPr>
            <p:cNvPr id="21" name="Graphic 20">
              <a:extLst>
                <a:ext uri="{FF2B5EF4-FFF2-40B4-BE49-F238E27FC236}">
                  <a16:creationId xmlns:a16="http://schemas.microsoft.com/office/drawing/2014/main" id="{6C57BBCE-1163-DF8B-5E3D-4FC064716A7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881312" y="716206"/>
              <a:ext cx="6429375" cy="9525"/>
            </a:xfrm>
            <a:prstGeom prst="rect">
              <a:avLst/>
            </a:prstGeom>
          </p:spPr>
        </p:pic>
        <p:pic>
          <p:nvPicPr>
            <p:cNvPr id="23" name="Graphic 22">
              <a:extLst>
                <a:ext uri="{FF2B5EF4-FFF2-40B4-BE49-F238E27FC236}">
                  <a16:creationId xmlns:a16="http://schemas.microsoft.com/office/drawing/2014/main" id="{69EA1CDC-4598-A697-AD53-49BD8CDA364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881312" y="1592529"/>
              <a:ext cx="6429375" cy="9525"/>
            </a:xfrm>
            <a:prstGeom prst="rect">
              <a:avLst/>
            </a:prstGeom>
          </p:spPr>
        </p:pic>
      </p:grpSp>
      <p:pic>
        <p:nvPicPr>
          <p:cNvPr id="10" name="Picture 9">
            <a:extLst>
              <a:ext uri="{FF2B5EF4-FFF2-40B4-BE49-F238E27FC236}">
                <a16:creationId xmlns:a16="http://schemas.microsoft.com/office/drawing/2014/main" id="{840D3883-0335-EBCC-4857-9D2D72CC7F06}"/>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73378" y="-2393622"/>
            <a:ext cx="11645244" cy="11645244"/>
          </a:xfrm>
          <a:prstGeom prst="rect">
            <a:avLst/>
          </a:prstGeom>
        </p:spPr>
      </p:pic>
      <p:grpSp>
        <p:nvGrpSpPr>
          <p:cNvPr id="3" name="Group 2">
            <a:extLst>
              <a:ext uri="{FF2B5EF4-FFF2-40B4-BE49-F238E27FC236}">
                <a16:creationId xmlns:a16="http://schemas.microsoft.com/office/drawing/2014/main" id="{4AADB285-97BE-62CA-91B9-D32B81815E44}"/>
              </a:ext>
            </a:extLst>
          </p:cNvPr>
          <p:cNvGrpSpPr/>
          <p:nvPr/>
        </p:nvGrpSpPr>
        <p:grpSpPr>
          <a:xfrm>
            <a:off x="2735094" y="226310"/>
            <a:ext cx="6721812" cy="1541772"/>
            <a:chOff x="4347161" y="548976"/>
            <a:chExt cx="6721812" cy="1541772"/>
          </a:xfrm>
        </p:grpSpPr>
        <p:grpSp>
          <p:nvGrpSpPr>
            <p:cNvPr id="11" name="Group 10">
              <a:extLst>
                <a:ext uri="{FF2B5EF4-FFF2-40B4-BE49-F238E27FC236}">
                  <a16:creationId xmlns:a16="http://schemas.microsoft.com/office/drawing/2014/main" id="{B37E0EA2-330B-F95F-8E8F-F4B4EB08E0A5}"/>
                </a:ext>
              </a:extLst>
            </p:cNvPr>
            <p:cNvGrpSpPr/>
            <p:nvPr/>
          </p:nvGrpSpPr>
          <p:grpSpPr>
            <a:xfrm>
              <a:off x="5670373" y="548976"/>
              <a:ext cx="4075411" cy="1541772"/>
              <a:chOff x="5683699" y="688168"/>
              <a:chExt cx="4075411" cy="1541772"/>
            </a:xfrm>
          </p:grpSpPr>
          <p:pic>
            <p:nvPicPr>
              <p:cNvPr id="13" name="Picture 12" descr="A person with a beard and a person with a mustache&#10;&#10;Description automatically generated">
                <a:extLst>
                  <a:ext uri="{FF2B5EF4-FFF2-40B4-BE49-F238E27FC236}">
                    <a16:creationId xmlns:a16="http://schemas.microsoft.com/office/drawing/2014/main" id="{2C9D8820-85C1-ABC3-09BF-D152FA50CE73}"/>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6986578" y="688168"/>
                <a:ext cx="1469630" cy="1050219"/>
              </a:xfrm>
              <a:prstGeom prst="rect">
                <a:avLst/>
              </a:prstGeom>
            </p:spPr>
          </p:pic>
          <p:sp>
            <p:nvSpPr>
              <p:cNvPr id="18" name="Text">
                <a:extLst>
                  <a:ext uri="{FF2B5EF4-FFF2-40B4-BE49-F238E27FC236}">
                    <a16:creationId xmlns:a16="http://schemas.microsoft.com/office/drawing/2014/main" id="{531C5E8B-A1D1-87EF-62B6-F3FCF971514E}"/>
                  </a:ext>
                </a:extLst>
              </p:cNvPr>
              <p:cNvSpPr txBox="1"/>
              <p:nvPr/>
            </p:nvSpPr>
            <p:spPr>
              <a:xfrm>
                <a:off x="5683699" y="1906775"/>
                <a:ext cx="4075411" cy="323165"/>
              </a:xfrm>
              <a:prstGeom prst="rect">
                <a:avLst/>
              </a:prstGeom>
              <a:noFill/>
              <a:effectLst>
                <a:outerShdw blurRad="12700" dist="12700" dir="2700000" algn="tl" rotWithShape="0">
                  <a:prstClr val="black">
                    <a:alpha val="40000"/>
                  </a:prstClr>
                </a:outerShdw>
              </a:effectLst>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500" i="0" u="none" strike="noStrike" kern="1200" cap="none" spc="94" normalizeH="0" baseline="0" noProof="0" dirty="0">
                    <a:ln>
                      <a:noFill/>
                    </a:ln>
                    <a:solidFill>
                      <a:srgbClr val="B4000C"/>
                    </a:solidFill>
                    <a:uLnTx/>
                    <a:uFillTx/>
                    <a:latin typeface="SVN-Gilroy XBold" panose="00000900000000000000" pitchFamily="50" charset="0"/>
                    <a:ea typeface="MiSans Heavy" panose="00000A00000000000000" charset="-122"/>
                    <a:cs typeface="MiSans Medium" panose="00000600000000000000" charset="-122"/>
                  </a:rPr>
                  <a:t>ĐẢNG BỘ BỆNH VIỆN SẢN NHI NGHỆ AN</a:t>
                </a:r>
                <a:endParaRPr kumimoji="0" lang="zh-CN" altLang="en-US" sz="1500" i="0" u="none" strike="noStrike" kern="1200" cap="none" spc="94" normalizeH="0" baseline="0" noProof="0" dirty="0">
                  <a:ln>
                    <a:noFill/>
                  </a:ln>
                  <a:solidFill>
                    <a:srgbClr val="B4000C"/>
                  </a:solidFill>
                  <a:uLnTx/>
                  <a:uFillTx/>
                  <a:latin typeface="SVN-Gilroy XBold" panose="00000900000000000000" pitchFamily="50" charset="0"/>
                  <a:ea typeface="MiSans Heavy" panose="00000A00000000000000" charset="-122"/>
                  <a:cs typeface="MiSans Medium" panose="00000600000000000000" charset="-122"/>
                </a:endParaRPr>
              </a:p>
            </p:txBody>
          </p:sp>
        </p:grpSp>
        <p:sp>
          <p:nvSpPr>
            <p:cNvPr id="8" name="TextBox 7">
              <a:extLst>
                <a:ext uri="{FF2B5EF4-FFF2-40B4-BE49-F238E27FC236}">
                  <a16:creationId xmlns:a16="http://schemas.microsoft.com/office/drawing/2014/main" id="{14ECC28D-CDD6-38D9-D7E4-EC452E2C58A5}"/>
                </a:ext>
              </a:extLst>
            </p:cNvPr>
            <p:cNvSpPr txBox="1"/>
            <p:nvPr/>
          </p:nvSpPr>
          <p:spPr>
            <a:xfrm>
              <a:off x="4347161" y="1523815"/>
              <a:ext cx="6721812" cy="30777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400" spc="94" dirty="0">
                  <a:solidFill>
                    <a:srgbClr val="B4000C"/>
                  </a:solidFill>
                  <a:effectLst>
                    <a:outerShdw blurRad="38100" dist="38100" dir="2700000" algn="tl">
                      <a:srgbClr val="000000">
                        <a:alpha val="43137"/>
                      </a:srgbClr>
                    </a:outerShdw>
                  </a:effectLst>
                  <a:latin typeface="SVN-Gilroy XBold" panose="00000900000000000000" pitchFamily="50" charset="0"/>
                  <a:ea typeface="MiSans Heavy" panose="00000A00000000000000" charset="-122"/>
                  <a:cs typeface="MiSans Medium" panose="00000600000000000000" charset="-122"/>
                </a:rPr>
                <a:t>ĐẢNG BỘ THÀNH PHỐ VINH</a:t>
              </a:r>
              <a:endParaRPr kumimoji="0" lang="zh-CN" altLang="en-US" sz="1400" i="0" u="none" strike="noStrike" kern="1200" cap="none" spc="94" normalizeH="0" baseline="0" noProof="0" dirty="0">
                <a:ln>
                  <a:noFill/>
                </a:ln>
                <a:solidFill>
                  <a:srgbClr val="B4000C"/>
                </a:solidFill>
                <a:effectLst>
                  <a:outerShdw blurRad="38100" dist="38100" dir="2700000" algn="tl">
                    <a:srgbClr val="000000">
                      <a:alpha val="43137"/>
                    </a:srgbClr>
                  </a:outerShdw>
                </a:effectLst>
                <a:uLnTx/>
                <a:uFillTx/>
                <a:latin typeface="SVN-Gilroy XBold" panose="00000900000000000000" pitchFamily="50" charset="0"/>
                <a:ea typeface="MiSans Heavy" panose="00000A00000000000000" charset="-122"/>
                <a:cs typeface="MiSans Medium" panose="00000600000000000000" charset="-122"/>
              </a:endParaRPr>
            </a:p>
          </p:txBody>
        </p:sp>
      </p:grpSp>
      <p:pic>
        <p:nvPicPr>
          <p:cNvPr id="30" name="Picture 29" descr="A building and bridge at night&#10;&#10;Description automatically generated">
            <a:extLst>
              <a:ext uri="{FF2B5EF4-FFF2-40B4-BE49-F238E27FC236}">
                <a16:creationId xmlns:a16="http://schemas.microsoft.com/office/drawing/2014/main" id="{4FF99BE3-405C-CCC1-CD26-605B4D7C0A68}"/>
              </a:ext>
            </a:extLst>
          </p:cNvPr>
          <p:cNvPicPr>
            <a:picLocks noChangeAspect="1"/>
          </p:cNvPicPr>
          <p:nvPr/>
        </p:nvPicPr>
        <p:blipFill>
          <a:blip r:embed="rId7">
            <a:alphaModFix amt="85000"/>
            <a:extLst>
              <a:ext uri="{BEBA8EAE-BF5A-486C-A8C5-ECC9F3942E4B}">
                <a14:imgProps xmlns:a14="http://schemas.microsoft.com/office/drawing/2010/main">
                  <a14:imgLayer r:embed="rId8">
                    <a14:imgEffect>
                      <a14:artisticPencilSketch/>
                    </a14:imgEffect>
                  </a14:imgLayer>
                </a14:imgProps>
              </a:ext>
              <a:ext uri="{28A0092B-C50C-407E-A947-70E740481C1C}">
                <a14:useLocalDpi xmlns:a14="http://schemas.microsoft.com/office/drawing/2010/main" val="0"/>
              </a:ext>
            </a:extLst>
          </a:blip>
          <a:stretch>
            <a:fillRect/>
          </a:stretch>
        </p:blipFill>
        <p:spPr>
          <a:xfrm>
            <a:off x="7116300" y="4682571"/>
            <a:ext cx="5461972" cy="1450249"/>
          </a:xfrm>
          <a:prstGeom prst="rect">
            <a:avLst/>
          </a:prstGeom>
        </p:spPr>
      </p:pic>
      <p:pic>
        <p:nvPicPr>
          <p:cNvPr id="32" name="Picture 31" descr="A group of white birds in the sky&#10;&#10;Description automatically generated">
            <a:extLst>
              <a:ext uri="{FF2B5EF4-FFF2-40B4-BE49-F238E27FC236}">
                <a16:creationId xmlns:a16="http://schemas.microsoft.com/office/drawing/2014/main" id="{4E736FD4-E56E-B127-08DF-4F90A0142F88}"/>
              </a:ext>
            </a:extLst>
          </p:cNvPr>
          <p:cNvPicPr>
            <a:picLocks noChangeAspect="1"/>
          </p:cNvPicPr>
          <p:nvPr/>
        </p:nvPicPr>
        <p:blipFill>
          <a:blip r:embed="rId9" cstate="hqprint">
            <a:lum bright="70000" contrast="-70000"/>
            <a:alphaModFix amt="70000"/>
            <a:extLst>
              <a:ext uri="{28A0092B-C50C-407E-A947-70E740481C1C}">
                <a14:useLocalDpi xmlns:a14="http://schemas.microsoft.com/office/drawing/2010/main" val="0"/>
              </a:ext>
            </a:extLst>
          </a:blip>
          <a:stretch>
            <a:fillRect/>
          </a:stretch>
        </p:blipFill>
        <p:spPr>
          <a:xfrm rot="1090692">
            <a:off x="10412611" y="4133236"/>
            <a:ext cx="1405821" cy="640230"/>
          </a:xfrm>
          <a:prstGeom prst="rect">
            <a:avLst/>
          </a:prstGeom>
        </p:spPr>
      </p:pic>
      <p:sp>
        <p:nvSpPr>
          <p:cNvPr id="19" name="Text">
            <a:extLst>
              <a:ext uri="{FF2B5EF4-FFF2-40B4-BE49-F238E27FC236}">
                <a16:creationId xmlns:a16="http://schemas.microsoft.com/office/drawing/2014/main" id="{72DE39BD-D398-C765-8DD9-1FF2FC767B07}"/>
              </a:ext>
            </a:extLst>
          </p:cNvPr>
          <p:cNvSpPr txBox="1"/>
          <p:nvPr/>
        </p:nvSpPr>
        <p:spPr>
          <a:xfrm>
            <a:off x="1602622" y="2138858"/>
            <a:ext cx="8986756" cy="800219"/>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4600" dirty="0">
                <a:gradFill>
                  <a:gsLst>
                    <a:gs pos="0">
                      <a:srgbClr val="EB1C24"/>
                    </a:gs>
                    <a:gs pos="78000">
                      <a:srgbClr val="B41E23"/>
                    </a:gs>
                    <a:gs pos="100000">
                      <a:srgbClr val="851319">
                        <a:alpha val="63000"/>
                      </a:srgbClr>
                    </a:gs>
                  </a:gsLst>
                  <a:lin ang="5400000" scaled="1"/>
                </a:gradFill>
                <a:effectLst>
                  <a:outerShdw blurRad="38100" dist="38100" dir="2700000" algn="tl">
                    <a:srgbClr val="000000">
                      <a:alpha val="43137"/>
                    </a:srgbClr>
                  </a:outerShdw>
                </a:effectLst>
                <a:latin typeface="SVN-Gilroy Heavy" panose="00000A00000000000000" pitchFamily="50" charset="0"/>
                <a:ea typeface="MiSans Heavy" panose="00000A00000000000000" charset="-122"/>
                <a:cs typeface="MiSans Medium" panose="00000600000000000000" charset="-122"/>
              </a:rPr>
              <a:t>ĐẠI HỘI ĐẠI BIỂU LẦN THỨ XII</a:t>
            </a:r>
            <a:endParaRPr kumimoji="0" lang="zh-CN" altLang="en-US" sz="4600" i="0" u="none" strike="noStrike" kern="1200" cap="none" spc="0" normalizeH="0" baseline="0" noProof="0" dirty="0">
              <a:ln>
                <a:noFill/>
              </a:ln>
              <a:gradFill>
                <a:gsLst>
                  <a:gs pos="0">
                    <a:srgbClr val="EB1C24"/>
                  </a:gs>
                  <a:gs pos="78000">
                    <a:srgbClr val="B41E23"/>
                  </a:gs>
                  <a:gs pos="100000">
                    <a:srgbClr val="851319">
                      <a:alpha val="63000"/>
                    </a:srgbClr>
                  </a:gs>
                </a:gsLst>
                <a:lin ang="5400000" scaled="1"/>
              </a:gradFill>
              <a:effectLst>
                <a:outerShdw blurRad="38100" dist="38100" dir="2700000" algn="tl">
                  <a:srgbClr val="000000">
                    <a:alpha val="43137"/>
                  </a:srgbClr>
                </a:outerShdw>
              </a:effectLst>
              <a:uLnTx/>
              <a:uFillTx/>
              <a:latin typeface="SVN-Gilroy Heavy" panose="00000A00000000000000" pitchFamily="50" charset="0"/>
              <a:ea typeface="MiSans Heavy" panose="00000A00000000000000" charset="-122"/>
              <a:cs typeface="MiSans Medium" panose="00000600000000000000" charset="-122"/>
            </a:endParaRPr>
          </a:p>
        </p:txBody>
      </p:sp>
      <p:pic>
        <p:nvPicPr>
          <p:cNvPr id="38" name="Picture 37" descr="A white rectangular object with black border&#10;&#10;Description automatically generated">
            <a:extLst>
              <a:ext uri="{FF2B5EF4-FFF2-40B4-BE49-F238E27FC236}">
                <a16:creationId xmlns:a16="http://schemas.microsoft.com/office/drawing/2014/main" id="{E6EB70CC-1B2E-F586-A2D8-F73D81FF2C13}"/>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477892" y="3071632"/>
            <a:ext cx="5236216" cy="714736"/>
          </a:xfrm>
          <a:prstGeom prst="rect">
            <a:avLst/>
          </a:prstGeom>
        </p:spPr>
      </p:pic>
      <p:sp>
        <p:nvSpPr>
          <p:cNvPr id="2" name="TextBox 1">
            <a:extLst>
              <a:ext uri="{FF2B5EF4-FFF2-40B4-BE49-F238E27FC236}">
                <a16:creationId xmlns:a16="http://schemas.microsoft.com/office/drawing/2014/main" id="{F618EE81-2EA0-A5B2-0239-59D5E4A57410}"/>
              </a:ext>
            </a:extLst>
          </p:cNvPr>
          <p:cNvSpPr txBox="1"/>
          <p:nvPr/>
        </p:nvSpPr>
        <p:spPr>
          <a:xfrm>
            <a:off x="3914106" y="3893983"/>
            <a:ext cx="4361259" cy="338554"/>
          </a:xfrm>
          <a:prstGeom prst="rect">
            <a:avLst/>
          </a:prstGeom>
          <a:noFill/>
        </p:spPr>
        <p:txBody>
          <a:bodyPr wrap="none" rtlCol="0">
            <a:spAutoFit/>
          </a:bodyPr>
          <a:lstStyle/>
          <a:p>
            <a:r>
              <a:rPr lang="en-US" sz="1600" i="1">
                <a:solidFill>
                  <a:schemeClr val="tx1">
                    <a:lumMod val="65000"/>
                    <a:lumOff val="35000"/>
                  </a:schemeClr>
                </a:solidFill>
                <a:latin typeface="SVN-Gilroy Medium" panose="00000600000000000000" pitchFamily="50" charset="0"/>
              </a:rPr>
              <a:t>Thành </a:t>
            </a:r>
            <a:r>
              <a:rPr lang="en-US" sz="1600" i="1" err="1">
                <a:solidFill>
                  <a:schemeClr val="tx1">
                    <a:lumMod val="65000"/>
                    <a:lumOff val="35000"/>
                  </a:schemeClr>
                </a:solidFill>
                <a:latin typeface="SVN-Gilroy Medium" panose="00000600000000000000" pitchFamily="50" charset="0"/>
              </a:rPr>
              <a:t>phố</a:t>
            </a:r>
            <a:r>
              <a:rPr lang="en-US" sz="1600" i="1">
                <a:solidFill>
                  <a:schemeClr val="tx1">
                    <a:lumMod val="65000"/>
                    <a:lumOff val="35000"/>
                  </a:schemeClr>
                </a:solidFill>
                <a:latin typeface="SVN-Gilroy Medium" panose="00000600000000000000" pitchFamily="50" charset="0"/>
              </a:rPr>
              <a:t> Vinh, </a:t>
            </a:r>
            <a:r>
              <a:rPr lang="en-US" sz="1600" i="1" err="1">
                <a:solidFill>
                  <a:schemeClr val="tx1">
                    <a:lumMod val="65000"/>
                    <a:lumOff val="35000"/>
                  </a:schemeClr>
                </a:solidFill>
                <a:latin typeface="SVN-Gilroy Medium" panose="00000600000000000000" pitchFamily="50" charset="0"/>
              </a:rPr>
              <a:t>ngày</a:t>
            </a:r>
            <a:r>
              <a:rPr lang="en-US" sz="1600" i="1">
                <a:solidFill>
                  <a:schemeClr val="tx1">
                    <a:lumMod val="65000"/>
                    <a:lumOff val="35000"/>
                  </a:schemeClr>
                </a:solidFill>
                <a:latin typeface="SVN-Gilroy Medium" panose="00000600000000000000" pitchFamily="50" charset="0"/>
              </a:rPr>
              <a:t> 05 </a:t>
            </a:r>
            <a:r>
              <a:rPr lang="en-US" sz="1600" i="1" err="1">
                <a:solidFill>
                  <a:schemeClr val="tx1">
                    <a:lumMod val="65000"/>
                    <a:lumOff val="35000"/>
                  </a:schemeClr>
                </a:solidFill>
                <a:latin typeface="SVN-Gilroy Medium" panose="00000600000000000000" pitchFamily="50" charset="0"/>
              </a:rPr>
              <a:t>tháng</a:t>
            </a:r>
            <a:r>
              <a:rPr lang="en-US" sz="1600" i="1">
                <a:solidFill>
                  <a:schemeClr val="tx1">
                    <a:lumMod val="65000"/>
                    <a:lumOff val="35000"/>
                  </a:schemeClr>
                </a:solidFill>
                <a:latin typeface="SVN-Gilroy Medium" panose="00000600000000000000" pitchFamily="50" charset="0"/>
              </a:rPr>
              <a:t> 01 </a:t>
            </a:r>
            <a:r>
              <a:rPr lang="en-US" sz="1600" i="1" err="1">
                <a:solidFill>
                  <a:schemeClr val="tx1">
                    <a:lumMod val="65000"/>
                    <a:lumOff val="35000"/>
                  </a:schemeClr>
                </a:solidFill>
                <a:latin typeface="SVN-Gilroy Medium" panose="00000600000000000000" pitchFamily="50" charset="0"/>
              </a:rPr>
              <a:t>năm</a:t>
            </a:r>
            <a:r>
              <a:rPr lang="en-US" sz="1600" i="1">
                <a:solidFill>
                  <a:schemeClr val="tx1">
                    <a:lumMod val="65000"/>
                    <a:lumOff val="35000"/>
                  </a:schemeClr>
                </a:solidFill>
                <a:latin typeface="SVN-Gilroy Medium" panose="00000600000000000000" pitchFamily="50" charset="0"/>
              </a:rPr>
              <a:t> 2025</a:t>
            </a:r>
            <a:endParaRPr lang="vi-VN" sz="1600" i="1">
              <a:solidFill>
                <a:schemeClr val="tx1">
                  <a:lumMod val="65000"/>
                  <a:lumOff val="35000"/>
                </a:schemeClr>
              </a:solidFill>
            </a:endParaRPr>
          </a:p>
        </p:txBody>
      </p:sp>
      <p:sp>
        <p:nvSpPr>
          <p:cNvPr id="20" name="Text">
            <a:extLst>
              <a:ext uri="{FF2B5EF4-FFF2-40B4-BE49-F238E27FC236}">
                <a16:creationId xmlns:a16="http://schemas.microsoft.com/office/drawing/2014/main" id="{6A486709-68C5-B834-81B0-280C94FC3292}"/>
              </a:ext>
            </a:extLst>
          </p:cNvPr>
          <p:cNvSpPr txBox="1"/>
          <p:nvPr/>
        </p:nvSpPr>
        <p:spPr>
          <a:xfrm>
            <a:off x="3997506" y="3142458"/>
            <a:ext cx="4196983" cy="553998"/>
          </a:xfrm>
          <a:prstGeom prst="rect">
            <a:avLst/>
          </a:prstGeom>
          <a:noFill/>
          <a:effectLst>
            <a:outerShdw blurRad="25400" dist="12700" dir="2700000" algn="tl" rotWithShape="0">
              <a:prstClr val="black">
                <a:alpha val="40000"/>
              </a:prstClr>
            </a:outerShdw>
          </a:effectLst>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3000">
                <a:gradFill>
                  <a:gsLst>
                    <a:gs pos="0">
                      <a:srgbClr val="EB1C24"/>
                    </a:gs>
                    <a:gs pos="91000">
                      <a:srgbClr val="B41E23"/>
                    </a:gs>
                    <a:gs pos="100000">
                      <a:srgbClr val="851319"/>
                    </a:gs>
                  </a:gsLst>
                  <a:lin ang="5400000" scaled="1"/>
                </a:gradFill>
                <a:effectLst>
                  <a:outerShdw blurRad="50800" dist="12700" dir="5400000" sx="2000" sy="2000" algn="ctr" rotWithShape="0">
                    <a:srgbClr val="000000">
                      <a:alpha val="43137"/>
                    </a:srgbClr>
                  </a:outerShdw>
                </a:effectLst>
                <a:latin typeface="Baskerville Semibold" panose="02020702070400020203" pitchFamily="18" charset="0"/>
                <a:ea typeface="Baskerville Semibold" panose="02020702070400020203" pitchFamily="18" charset="0"/>
                <a:cs typeface="MiSans Medium" panose="00000600000000000000" charset="-122"/>
              </a:rPr>
              <a:t>NHIỆM KỲ 2025 - 2030</a:t>
            </a:r>
            <a:endParaRPr kumimoji="0" lang="zh-CN" altLang="en-US" sz="3000" i="0" u="none" strike="noStrike" kern="1200" cap="none" spc="0" normalizeH="0" baseline="0" noProof="0">
              <a:ln>
                <a:noFill/>
              </a:ln>
              <a:gradFill>
                <a:gsLst>
                  <a:gs pos="0">
                    <a:srgbClr val="EB1C24"/>
                  </a:gs>
                  <a:gs pos="91000">
                    <a:srgbClr val="B41E23"/>
                  </a:gs>
                  <a:gs pos="100000">
                    <a:srgbClr val="851319"/>
                  </a:gs>
                </a:gsLst>
                <a:lin ang="5400000" scaled="1"/>
              </a:gradFill>
              <a:effectLst>
                <a:outerShdw blurRad="50800" dist="12700" dir="5400000" sx="2000" sy="2000" algn="ctr" rotWithShape="0">
                  <a:srgbClr val="000000">
                    <a:alpha val="43137"/>
                  </a:srgbClr>
                </a:outerShdw>
              </a:effectLst>
              <a:uLnTx/>
              <a:uFillTx/>
              <a:latin typeface="Baskerville Semibold" panose="02020702070400020203" pitchFamily="18" charset="0"/>
              <a:ea typeface="MiSans Heavy" panose="00000A00000000000000" charset="-122"/>
              <a:cs typeface="MiSans Medium" panose="00000600000000000000" charset="-122"/>
            </a:endParaRPr>
          </a:p>
        </p:txBody>
      </p:sp>
      <p:pic>
        <p:nvPicPr>
          <p:cNvPr id="28" name="Picture 27" descr="A building with columns in the dark&#10;&#10;Description automatically generated">
            <a:extLst>
              <a:ext uri="{FF2B5EF4-FFF2-40B4-BE49-F238E27FC236}">
                <a16:creationId xmlns:a16="http://schemas.microsoft.com/office/drawing/2014/main" id="{BE8ED406-9B08-D249-A572-8FC122E29E07}"/>
              </a:ext>
            </a:extLst>
          </p:cNvPr>
          <p:cNvPicPr>
            <a:picLocks noChangeAspect="1"/>
          </p:cNvPicPr>
          <p:nvPr/>
        </p:nvPicPr>
        <p:blipFill>
          <a:blip r:embed="rId11">
            <a:lum bright="70000" contrast="-70000"/>
            <a:alphaModFix amt="85000"/>
            <a:extLst>
              <a:ext uri="{BEBA8EAE-BF5A-486C-A8C5-ECC9F3942E4B}">
                <a14:imgProps xmlns:a14="http://schemas.microsoft.com/office/drawing/2010/main">
                  <a14:imgLayer r:embed="rId12">
                    <a14:imgEffect>
                      <a14:saturation sat="33000"/>
                    </a14:imgEffect>
                  </a14:imgLayer>
                </a14:imgProps>
              </a:ext>
              <a:ext uri="{28A0092B-C50C-407E-A947-70E740481C1C}">
                <a14:useLocalDpi xmlns:a14="http://schemas.microsoft.com/office/drawing/2010/main" val="0"/>
              </a:ext>
            </a:extLst>
          </a:blip>
          <a:stretch>
            <a:fillRect/>
          </a:stretch>
        </p:blipFill>
        <p:spPr>
          <a:xfrm>
            <a:off x="427208" y="4822047"/>
            <a:ext cx="5247331" cy="1086725"/>
          </a:xfrm>
          <a:prstGeom prst="rect">
            <a:avLst/>
          </a:prstGeom>
        </p:spPr>
      </p:pic>
      <p:grpSp>
        <p:nvGrpSpPr>
          <p:cNvPr id="4" name="Group 3">
            <a:extLst>
              <a:ext uri="{FF2B5EF4-FFF2-40B4-BE49-F238E27FC236}">
                <a16:creationId xmlns:a16="http://schemas.microsoft.com/office/drawing/2014/main" id="{B972749D-0CE2-7283-1CE4-DD15426749D7}"/>
              </a:ext>
            </a:extLst>
          </p:cNvPr>
          <p:cNvGrpSpPr/>
          <p:nvPr/>
        </p:nvGrpSpPr>
        <p:grpSpPr>
          <a:xfrm>
            <a:off x="-2874405" y="5717462"/>
            <a:ext cx="18244008" cy="2138891"/>
            <a:chOff x="-3061955" y="5466253"/>
            <a:chExt cx="18244008" cy="2138891"/>
          </a:xfrm>
        </p:grpSpPr>
        <p:pic>
          <p:nvPicPr>
            <p:cNvPr id="6" name="Picture 5" descr="A white cloud on a black background&#10;&#10;Description automatically generated">
              <a:extLst>
                <a:ext uri="{FF2B5EF4-FFF2-40B4-BE49-F238E27FC236}">
                  <a16:creationId xmlns:a16="http://schemas.microsoft.com/office/drawing/2014/main" id="{41CB2C8D-A2C0-2E75-56C0-3B3FA8196104}"/>
                </a:ext>
              </a:extLst>
            </p:cNvPr>
            <p:cNvPicPr>
              <a:picLocks noChangeAspect="1"/>
            </p:cNvPicPr>
            <p:nvPr/>
          </p:nvPicPr>
          <p:blipFill>
            <a:blip r:embed="rId13">
              <a:alphaModFix/>
              <a:extLst>
                <a:ext uri="{28A0092B-C50C-407E-A947-70E740481C1C}">
                  <a14:useLocalDpi xmlns:a14="http://schemas.microsoft.com/office/drawing/2010/main" val="0"/>
                </a:ext>
              </a:extLst>
            </a:blip>
            <a:stretch>
              <a:fillRect/>
            </a:stretch>
          </p:blipFill>
          <p:spPr>
            <a:xfrm>
              <a:off x="-3061955" y="5466253"/>
              <a:ext cx="5108378" cy="2128163"/>
            </a:xfrm>
            <a:prstGeom prst="rect">
              <a:avLst/>
            </a:prstGeom>
          </p:spPr>
        </p:pic>
        <p:pic>
          <p:nvPicPr>
            <p:cNvPr id="7" name="Picture 6" descr="A white cloud on a black background&#10;&#10;Description automatically generated">
              <a:extLst>
                <a:ext uri="{FF2B5EF4-FFF2-40B4-BE49-F238E27FC236}">
                  <a16:creationId xmlns:a16="http://schemas.microsoft.com/office/drawing/2014/main" id="{8A9C4AAD-1671-35F7-D903-919E83433435}"/>
                </a:ext>
              </a:extLst>
            </p:cNvPr>
            <p:cNvPicPr>
              <a:picLocks noChangeAspect="1"/>
            </p:cNvPicPr>
            <p:nvPr/>
          </p:nvPicPr>
          <p:blipFill>
            <a:blip r:embed="rId13">
              <a:alphaModFix/>
              <a:extLst>
                <a:ext uri="{28A0092B-C50C-407E-A947-70E740481C1C}">
                  <a14:useLocalDpi xmlns:a14="http://schemas.microsoft.com/office/drawing/2010/main" val="0"/>
                </a:ext>
              </a:extLst>
            </a:blip>
            <a:stretch>
              <a:fillRect/>
            </a:stretch>
          </p:blipFill>
          <p:spPr>
            <a:xfrm flipH="1">
              <a:off x="10073675" y="5476981"/>
              <a:ext cx="5108378" cy="2128163"/>
            </a:xfrm>
            <a:prstGeom prst="rect">
              <a:avLst/>
            </a:prstGeom>
          </p:spPr>
        </p:pic>
        <p:pic>
          <p:nvPicPr>
            <p:cNvPr id="9" name="Picture 8" descr="A white cloud on a black background&#10;&#10;Description automatically generated">
              <a:extLst>
                <a:ext uri="{FF2B5EF4-FFF2-40B4-BE49-F238E27FC236}">
                  <a16:creationId xmlns:a16="http://schemas.microsoft.com/office/drawing/2014/main" id="{C64BED06-BF30-8FA1-E83F-04EBA1012C6F}"/>
                </a:ext>
              </a:extLst>
            </p:cNvPr>
            <p:cNvPicPr>
              <a:picLocks noChangeAspect="1"/>
            </p:cNvPicPr>
            <p:nvPr/>
          </p:nvPicPr>
          <p:blipFill>
            <a:blip r:embed="rId13">
              <a:alphaModFix amt="50000"/>
              <a:extLst>
                <a:ext uri="{28A0092B-C50C-407E-A947-70E740481C1C}">
                  <a14:useLocalDpi xmlns:a14="http://schemas.microsoft.com/office/drawing/2010/main" val="0"/>
                </a:ext>
              </a:extLst>
            </a:blip>
            <a:stretch>
              <a:fillRect/>
            </a:stretch>
          </p:blipFill>
          <p:spPr>
            <a:xfrm>
              <a:off x="1961189" y="5714335"/>
              <a:ext cx="3671953" cy="1529745"/>
            </a:xfrm>
            <a:prstGeom prst="rect">
              <a:avLst/>
            </a:prstGeom>
          </p:spPr>
        </p:pic>
        <p:pic>
          <p:nvPicPr>
            <p:cNvPr id="12" name="Picture 11" descr="A white cloud on a black background&#10;&#10;Description automatically generated">
              <a:extLst>
                <a:ext uri="{FF2B5EF4-FFF2-40B4-BE49-F238E27FC236}">
                  <a16:creationId xmlns:a16="http://schemas.microsoft.com/office/drawing/2014/main" id="{760CA56B-FE44-D7AA-6A42-B81F1DA92C3B}"/>
                </a:ext>
              </a:extLst>
            </p:cNvPr>
            <p:cNvPicPr>
              <a:picLocks noChangeAspect="1"/>
            </p:cNvPicPr>
            <p:nvPr/>
          </p:nvPicPr>
          <p:blipFill>
            <a:blip r:embed="rId13">
              <a:alphaModFix amt="50000"/>
              <a:extLst>
                <a:ext uri="{28A0092B-C50C-407E-A947-70E740481C1C}">
                  <a14:useLocalDpi xmlns:a14="http://schemas.microsoft.com/office/drawing/2010/main" val="0"/>
                </a:ext>
              </a:extLst>
            </a:blip>
            <a:stretch>
              <a:fillRect/>
            </a:stretch>
          </p:blipFill>
          <p:spPr>
            <a:xfrm>
              <a:off x="-126111" y="5776191"/>
              <a:ext cx="3671953" cy="1529745"/>
            </a:xfrm>
            <a:prstGeom prst="rect">
              <a:avLst/>
            </a:prstGeom>
          </p:spPr>
        </p:pic>
        <p:pic>
          <p:nvPicPr>
            <p:cNvPr id="14" name="Picture 13" descr="A white cloud on a black background&#10;&#10;Description automatically generated">
              <a:extLst>
                <a:ext uri="{FF2B5EF4-FFF2-40B4-BE49-F238E27FC236}">
                  <a16:creationId xmlns:a16="http://schemas.microsoft.com/office/drawing/2014/main" id="{90FA5221-2E90-85B4-59B3-B5C1BC070D31}"/>
                </a:ext>
              </a:extLst>
            </p:cNvPr>
            <p:cNvPicPr>
              <a:picLocks noChangeAspect="1"/>
            </p:cNvPicPr>
            <p:nvPr/>
          </p:nvPicPr>
          <p:blipFill>
            <a:blip r:embed="rId13">
              <a:alphaModFix amt="50000"/>
              <a:extLst>
                <a:ext uri="{28A0092B-C50C-407E-A947-70E740481C1C}">
                  <a14:useLocalDpi xmlns:a14="http://schemas.microsoft.com/office/drawing/2010/main" val="0"/>
                </a:ext>
              </a:extLst>
            </a:blip>
            <a:stretch>
              <a:fillRect/>
            </a:stretch>
          </p:blipFill>
          <p:spPr>
            <a:xfrm flipH="1">
              <a:off x="5504786" y="5852891"/>
              <a:ext cx="3671953" cy="1529745"/>
            </a:xfrm>
            <a:prstGeom prst="rect">
              <a:avLst/>
            </a:prstGeom>
          </p:spPr>
        </p:pic>
        <p:pic>
          <p:nvPicPr>
            <p:cNvPr id="15" name="Picture 14" descr="A white cloud on a black background&#10;&#10;Description automatically generated">
              <a:extLst>
                <a:ext uri="{FF2B5EF4-FFF2-40B4-BE49-F238E27FC236}">
                  <a16:creationId xmlns:a16="http://schemas.microsoft.com/office/drawing/2014/main" id="{D83F32AE-6AF4-384D-F362-A65DC444A114}"/>
                </a:ext>
              </a:extLst>
            </p:cNvPr>
            <p:cNvPicPr>
              <a:picLocks noChangeAspect="1"/>
            </p:cNvPicPr>
            <p:nvPr/>
          </p:nvPicPr>
          <p:blipFill>
            <a:blip r:embed="rId13">
              <a:alphaModFix amt="50000"/>
              <a:extLst>
                <a:ext uri="{28A0092B-C50C-407E-A947-70E740481C1C}">
                  <a14:useLocalDpi xmlns:a14="http://schemas.microsoft.com/office/drawing/2010/main" val="0"/>
                </a:ext>
              </a:extLst>
            </a:blip>
            <a:stretch>
              <a:fillRect/>
            </a:stretch>
          </p:blipFill>
          <p:spPr>
            <a:xfrm>
              <a:off x="588155" y="5782502"/>
              <a:ext cx="3671953" cy="1529745"/>
            </a:xfrm>
            <a:prstGeom prst="rect">
              <a:avLst/>
            </a:prstGeom>
          </p:spPr>
        </p:pic>
        <p:pic>
          <p:nvPicPr>
            <p:cNvPr id="17" name="Picture 16" descr="A white cloud on a black background&#10;&#10;Description automatically generated">
              <a:extLst>
                <a:ext uri="{FF2B5EF4-FFF2-40B4-BE49-F238E27FC236}">
                  <a16:creationId xmlns:a16="http://schemas.microsoft.com/office/drawing/2014/main" id="{2472425D-F910-8779-C154-51A4B4FC4D5D}"/>
                </a:ext>
              </a:extLst>
            </p:cNvPr>
            <p:cNvPicPr>
              <a:picLocks noChangeAspect="1"/>
            </p:cNvPicPr>
            <p:nvPr/>
          </p:nvPicPr>
          <p:blipFill>
            <a:blip r:embed="rId13">
              <a:alphaModFix amt="50000"/>
              <a:extLst>
                <a:ext uri="{28A0092B-C50C-407E-A947-70E740481C1C}">
                  <a14:useLocalDpi xmlns:a14="http://schemas.microsoft.com/office/drawing/2010/main" val="0"/>
                </a:ext>
              </a:extLst>
            </a:blip>
            <a:stretch>
              <a:fillRect/>
            </a:stretch>
          </p:blipFill>
          <p:spPr>
            <a:xfrm>
              <a:off x="5707055" y="5597495"/>
              <a:ext cx="3671953" cy="1529745"/>
            </a:xfrm>
            <a:prstGeom prst="rect">
              <a:avLst/>
            </a:prstGeom>
          </p:spPr>
        </p:pic>
        <p:pic>
          <p:nvPicPr>
            <p:cNvPr id="22" name="Picture 21" descr="A white cloud on a black background&#10;&#10;Description automatically generated">
              <a:extLst>
                <a:ext uri="{FF2B5EF4-FFF2-40B4-BE49-F238E27FC236}">
                  <a16:creationId xmlns:a16="http://schemas.microsoft.com/office/drawing/2014/main" id="{1979C469-1FAF-DA95-A90D-5E5DF027F9CB}"/>
                </a:ext>
              </a:extLst>
            </p:cNvPr>
            <p:cNvPicPr>
              <a:picLocks noChangeAspect="1"/>
            </p:cNvPicPr>
            <p:nvPr/>
          </p:nvPicPr>
          <p:blipFill>
            <a:blip r:embed="rId13">
              <a:alphaModFix/>
              <a:extLst>
                <a:ext uri="{28A0092B-C50C-407E-A947-70E740481C1C}">
                  <a14:useLocalDpi xmlns:a14="http://schemas.microsoft.com/office/drawing/2010/main" val="0"/>
                </a:ext>
              </a:extLst>
            </a:blip>
            <a:stretch>
              <a:fillRect/>
            </a:stretch>
          </p:blipFill>
          <p:spPr>
            <a:xfrm>
              <a:off x="3215505" y="5768795"/>
              <a:ext cx="3737760" cy="1557160"/>
            </a:xfrm>
            <a:prstGeom prst="rect">
              <a:avLst/>
            </a:prstGeom>
          </p:spPr>
        </p:pic>
        <p:pic>
          <p:nvPicPr>
            <p:cNvPr id="24" name="Picture 23" descr="A white cloud on a black background&#10;&#10;Description automatically generated">
              <a:extLst>
                <a:ext uri="{FF2B5EF4-FFF2-40B4-BE49-F238E27FC236}">
                  <a16:creationId xmlns:a16="http://schemas.microsoft.com/office/drawing/2014/main" id="{FA757C21-6124-751D-1232-FA8FEE14E30E}"/>
                </a:ext>
              </a:extLst>
            </p:cNvPr>
            <p:cNvPicPr>
              <a:picLocks noChangeAspect="1"/>
            </p:cNvPicPr>
            <p:nvPr/>
          </p:nvPicPr>
          <p:blipFill>
            <a:blip r:embed="rId13">
              <a:alphaModFix/>
              <a:extLst>
                <a:ext uri="{28A0092B-C50C-407E-A947-70E740481C1C}">
                  <a14:useLocalDpi xmlns:a14="http://schemas.microsoft.com/office/drawing/2010/main" val="0"/>
                </a:ext>
              </a:extLst>
            </a:blip>
            <a:stretch>
              <a:fillRect/>
            </a:stretch>
          </p:blipFill>
          <p:spPr>
            <a:xfrm>
              <a:off x="7351448" y="5740319"/>
              <a:ext cx="3737760" cy="1557160"/>
            </a:xfrm>
            <a:prstGeom prst="rect">
              <a:avLst/>
            </a:prstGeom>
          </p:spPr>
        </p:pic>
      </p:grpSp>
      <p:pic>
        <p:nvPicPr>
          <p:cNvPr id="27" name="Picture 26">
            <a:extLst>
              <a:ext uri="{FF2B5EF4-FFF2-40B4-BE49-F238E27FC236}">
                <a16:creationId xmlns:a16="http://schemas.microsoft.com/office/drawing/2014/main" id="{A050C6C9-BF14-2B51-CB96-1E03C547E2E8}"/>
              </a:ext>
            </a:extLst>
          </p:cNvPr>
          <p:cNvPicPr>
            <a:picLocks noChangeAspect="1"/>
          </p:cNvPicPr>
          <p:nvPr/>
        </p:nvPicPr>
        <p:blipFill>
          <a:blip r:embed="rId14">
            <a:extLst>
              <a:ext uri="{28A0092B-C50C-407E-A947-70E740481C1C}">
                <a14:useLocalDpi xmlns:a14="http://schemas.microsoft.com/office/drawing/2010/main" val="0"/>
              </a:ext>
            </a:extLst>
          </a:blip>
          <a:srcRect l="840" r="748" b="50894"/>
          <a:stretch/>
        </p:blipFill>
        <p:spPr>
          <a:xfrm>
            <a:off x="0" y="5287189"/>
            <a:ext cx="12192000" cy="1562083"/>
          </a:xfrm>
          <a:prstGeom prst="rect">
            <a:avLst/>
          </a:prstGeom>
        </p:spPr>
      </p:pic>
    </p:spTree>
    <p:extLst>
      <p:ext uri="{BB962C8B-B14F-4D97-AF65-F5344CB8AC3E}">
        <p14:creationId xmlns:p14="http://schemas.microsoft.com/office/powerpoint/2010/main" val="40792042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autoRev="1" fill="hold" nodeType="withEffect">
                                  <p:stCondLst>
                                    <p:cond delay="0"/>
                                  </p:stCondLst>
                                  <p:childTnLst>
                                    <p:animRot by="21600000">
                                      <p:cBhvr>
                                        <p:cTn id="6" dur="130000" fill="hold"/>
                                        <p:tgtEl>
                                          <p:spTgt spid="1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8E1C42-9DA2-F0E1-982D-268E28BAB65E}"/>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7EA5A4FA-B77C-7891-7226-E2A86A9C677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pic>
        <p:nvPicPr>
          <p:cNvPr id="10" name="Picture 9">
            <a:extLst>
              <a:ext uri="{FF2B5EF4-FFF2-40B4-BE49-F238E27FC236}">
                <a16:creationId xmlns:a16="http://schemas.microsoft.com/office/drawing/2014/main" id="{5ED09DD1-B3F9-089D-18D1-08A5FEAC12B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2403" y="-2574597"/>
            <a:ext cx="12007195" cy="12007195"/>
          </a:xfrm>
          <a:prstGeom prst="rect">
            <a:avLst/>
          </a:prstGeom>
        </p:spPr>
      </p:pic>
      <p:pic>
        <p:nvPicPr>
          <p:cNvPr id="30" name="Picture 29" descr="A building and bridge at night&#10;&#10;Description automatically generated">
            <a:extLst>
              <a:ext uri="{FF2B5EF4-FFF2-40B4-BE49-F238E27FC236}">
                <a16:creationId xmlns:a16="http://schemas.microsoft.com/office/drawing/2014/main" id="{0559BAB5-6CBF-E170-0DF0-87574327A2C7}"/>
              </a:ext>
            </a:extLst>
          </p:cNvPr>
          <p:cNvPicPr>
            <a:picLocks noChangeAspect="1"/>
          </p:cNvPicPr>
          <p:nvPr/>
        </p:nvPicPr>
        <p:blipFill>
          <a:blip r:embed="rId4">
            <a:alphaModFix amt="85000"/>
            <a:extLst>
              <a:ext uri="{BEBA8EAE-BF5A-486C-A8C5-ECC9F3942E4B}">
                <a14:imgProps xmlns:a14="http://schemas.microsoft.com/office/drawing/2010/main">
                  <a14:imgLayer r:embed="rId5">
                    <a14:imgEffect>
                      <a14:artisticPencilSketch/>
                    </a14:imgEffect>
                  </a14:imgLayer>
                </a14:imgProps>
              </a:ext>
              <a:ext uri="{28A0092B-C50C-407E-A947-70E740481C1C}">
                <a14:useLocalDpi xmlns:a14="http://schemas.microsoft.com/office/drawing/2010/main" val="0"/>
              </a:ext>
            </a:extLst>
          </a:blip>
          <a:stretch>
            <a:fillRect/>
          </a:stretch>
        </p:blipFill>
        <p:spPr>
          <a:xfrm>
            <a:off x="7116300" y="4682571"/>
            <a:ext cx="5461972" cy="1450249"/>
          </a:xfrm>
          <a:prstGeom prst="rect">
            <a:avLst/>
          </a:prstGeom>
        </p:spPr>
      </p:pic>
      <p:pic>
        <p:nvPicPr>
          <p:cNvPr id="32" name="Picture 31" descr="A group of white birds in the sky&#10;&#10;Description automatically generated">
            <a:extLst>
              <a:ext uri="{FF2B5EF4-FFF2-40B4-BE49-F238E27FC236}">
                <a16:creationId xmlns:a16="http://schemas.microsoft.com/office/drawing/2014/main" id="{355AEF14-7ACA-E4AF-3166-D45D90E96A38}"/>
              </a:ext>
            </a:extLst>
          </p:cNvPr>
          <p:cNvPicPr>
            <a:picLocks noChangeAspect="1"/>
          </p:cNvPicPr>
          <p:nvPr/>
        </p:nvPicPr>
        <p:blipFill>
          <a:blip r:embed="rId6" cstate="hqprint">
            <a:lum bright="70000" contrast="-70000"/>
            <a:alphaModFix amt="70000"/>
            <a:extLst>
              <a:ext uri="{28A0092B-C50C-407E-A947-70E740481C1C}">
                <a14:useLocalDpi xmlns:a14="http://schemas.microsoft.com/office/drawing/2010/main" val="0"/>
              </a:ext>
            </a:extLst>
          </a:blip>
          <a:stretch>
            <a:fillRect/>
          </a:stretch>
        </p:blipFill>
        <p:spPr>
          <a:xfrm rot="1090692">
            <a:off x="10412611" y="4133236"/>
            <a:ext cx="1405821" cy="640230"/>
          </a:xfrm>
          <a:prstGeom prst="rect">
            <a:avLst/>
          </a:prstGeom>
        </p:spPr>
      </p:pic>
      <p:pic>
        <p:nvPicPr>
          <p:cNvPr id="28" name="Picture 27" descr="A building with columns in the dark&#10;&#10;Description automatically generated">
            <a:extLst>
              <a:ext uri="{FF2B5EF4-FFF2-40B4-BE49-F238E27FC236}">
                <a16:creationId xmlns:a16="http://schemas.microsoft.com/office/drawing/2014/main" id="{8387F527-5B38-E199-F3BB-FD8A38834CA6}"/>
              </a:ext>
            </a:extLst>
          </p:cNvPr>
          <p:cNvPicPr>
            <a:picLocks noChangeAspect="1"/>
          </p:cNvPicPr>
          <p:nvPr/>
        </p:nvPicPr>
        <p:blipFill>
          <a:blip r:embed="rId7">
            <a:lum bright="70000" contrast="-70000"/>
            <a:alphaModFix amt="85000"/>
            <a:extLst>
              <a:ext uri="{BEBA8EAE-BF5A-486C-A8C5-ECC9F3942E4B}">
                <a14:imgProps xmlns:a14="http://schemas.microsoft.com/office/drawing/2010/main">
                  <a14:imgLayer r:embed="rId8">
                    <a14:imgEffect>
                      <a14:saturation sat="33000"/>
                    </a14:imgEffect>
                  </a14:imgLayer>
                </a14:imgProps>
              </a:ext>
              <a:ext uri="{28A0092B-C50C-407E-A947-70E740481C1C}">
                <a14:useLocalDpi xmlns:a14="http://schemas.microsoft.com/office/drawing/2010/main" val="0"/>
              </a:ext>
            </a:extLst>
          </a:blip>
          <a:stretch>
            <a:fillRect/>
          </a:stretch>
        </p:blipFill>
        <p:spPr>
          <a:xfrm>
            <a:off x="427208" y="4822047"/>
            <a:ext cx="5247331" cy="1086725"/>
          </a:xfrm>
          <a:prstGeom prst="rect">
            <a:avLst/>
          </a:prstGeom>
        </p:spPr>
      </p:pic>
      <p:grpSp>
        <p:nvGrpSpPr>
          <p:cNvPr id="4" name="Group 3">
            <a:extLst>
              <a:ext uri="{FF2B5EF4-FFF2-40B4-BE49-F238E27FC236}">
                <a16:creationId xmlns:a16="http://schemas.microsoft.com/office/drawing/2014/main" id="{6A9782A7-8794-DB11-35BC-15BC1653DE13}"/>
              </a:ext>
            </a:extLst>
          </p:cNvPr>
          <p:cNvGrpSpPr/>
          <p:nvPr/>
        </p:nvGrpSpPr>
        <p:grpSpPr>
          <a:xfrm>
            <a:off x="-2874405" y="5717462"/>
            <a:ext cx="18244008" cy="2138891"/>
            <a:chOff x="-3061955" y="5466253"/>
            <a:chExt cx="18244008" cy="2138891"/>
          </a:xfrm>
        </p:grpSpPr>
        <p:pic>
          <p:nvPicPr>
            <p:cNvPr id="6" name="Picture 5" descr="A white cloud on a black background&#10;&#10;Description automatically generated">
              <a:extLst>
                <a:ext uri="{FF2B5EF4-FFF2-40B4-BE49-F238E27FC236}">
                  <a16:creationId xmlns:a16="http://schemas.microsoft.com/office/drawing/2014/main" id="{BB0B65BC-895E-86F8-3DE4-8896FC5FFAB8}"/>
                </a:ext>
              </a:extLst>
            </p:cNvPr>
            <p:cNvPicPr>
              <a:picLocks noChangeAspect="1"/>
            </p:cNvPicPr>
            <p:nvPr/>
          </p:nvPicPr>
          <p:blipFill>
            <a:blip r:embed="rId9">
              <a:alphaModFix/>
              <a:extLst>
                <a:ext uri="{28A0092B-C50C-407E-A947-70E740481C1C}">
                  <a14:useLocalDpi xmlns:a14="http://schemas.microsoft.com/office/drawing/2010/main" val="0"/>
                </a:ext>
              </a:extLst>
            </a:blip>
            <a:stretch>
              <a:fillRect/>
            </a:stretch>
          </p:blipFill>
          <p:spPr>
            <a:xfrm>
              <a:off x="-3061955" y="5466253"/>
              <a:ext cx="5108378" cy="2128163"/>
            </a:xfrm>
            <a:prstGeom prst="rect">
              <a:avLst/>
            </a:prstGeom>
          </p:spPr>
        </p:pic>
        <p:pic>
          <p:nvPicPr>
            <p:cNvPr id="7" name="Picture 6" descr="A white cloud on a black background&#10;&#10;Description automatically generated">
              <a:extLst>
                <a:ext uri="{FF2B5EF4-FFF2-40B4-BE49-F238E27FC236}">
                  <a16:creationId xmlns:a16="http://schemas.microsoft.com/office/drawing/2014/main" id="{9F869E7D-6FDD-29D7-2B7C-6FA9D8F89D3D}"/>
                </a:ext>
              </a:extLst>
            </p:cNvPr>
            <p:cNvPicPr>
              <a:picLocks noChangeAspect="1"/>
            </p:cNvPicPr>
            <p:nvPr/>
          </p:nvPicPr>
          <p:blipFill>
            <a:blip r:embed="rId9">
              <a:alphaModFix/>
              <a:extLst>
                <a:ext uri="{28A0092B-C50C-407E-A947-70E740481C1C}">
                  <a14:useLocalDpi xmlns:a14="http://schemas.microsoft.com/office/drawing/2010/main" val="0"/>
                </a:ext>
              </a:extLst>
            </a:blip>
            <a:stretch>
              <a:fillRect/>
            </a:stretch>
          </p:blipFill>
          <p:spPr>
            <a:xfrm flipH="1">
              <a:off x="10073675" y="5476981"/>
              <a:ext cx="5108378" cy="2128163"/>
            </a:xfrm>
            <a:prstGeom prst="rect">
              <a:avLst/>
            </a:prstGeom>
          </p:spPr>
        </p:pic>
        <p:pic>
          <p:nvPicPr>
            <p:cNvPr id="9" name="Picture 8" descr="A white cloud on a black background&#10;&#10;Description automatically generated">
              <a:extLst>
                <a:ext uri="{FF2B5EF4-FFF2-40B4-BE49-F238E27FC236}">
                  <a16:creationId xmlns:a16="http://schemas.microsoft.com/office/drawing/2014/main" id="{D7B27A6C-97ED-D9A4-9846-CCADAC640B2A}"/>
                </a:ext>
              </a:extLst>
            </p:cNvPr>
            <p:cNvPicPr>
              <a:picLocks noChangeAspect="1"/>
            </p:cNvPicPr>
            <p:nvPr/>
          </p:nvPicPr>
          <p:blipFill>
            <a:blip r:embed="rId9">
              <a:alphaModFix amt="50000"/>
              <a:extLst>
                <a:ext uri="{28A0092B-C50C-407E-A947-70E740481C1C}">
                  <a14:useLocalDpi xmlns:a14="http://schemas.microsoft.com/office/drawing/2010/main" val="0"/>
                </a:ext>
              </a:extLst>
            </a:blip>
            <a:stretch>
              <a:fillRect/>
            </a:stretch>
          </p:blipFill>
          <p:spPr>
            <a:xfrm>
              <a:off x="1961189" y="5714335"/>
              <a:ext cx="3671953" cy="1529745"/>
            </a:xfrm>
            <a:prstGeom prst="rect">
              <a:avLst/>
            </a:prstGeom>
          </p:spPr>
        </p:pic>
        <p:pic>
          <p:nvPicPr>
            <p:cNvPr id="12" name="Picture 11" descr="A white cloud on a black background&#10;&#10;Description automatically generated">
              <a:extLst>
                <a:ext uri="{FF2B5EF4-FFF2-40B4-BE49-F238E27FC236}">
                  <a16:creationId xmlns:a16="http://schemas.microsoft.com/office/drawing/2014/main" id="{685E2BBA-D165-86A2-0022-3E364D3E2F3D}"/>
                </a:ext>
              </a:extLst>
            </p:cNvPr>
            <p:cNvPicPr>
              <a:picLocks noChangeAspect="1"/>
            </p:cNvPicPr>
            <p:nvPr/>
          </p:nvPicPr>
          <p:blipFill>
            <a:blip r:embed="rId9">
              <a:alphaModFix amt="50000"/>
              <a:extLst>
                <a:ext uri="{28A0092B-C50C-407E-A947-70E740481C1C}">
                  <a14:useLocalDpi xmlns:a14="http://schemas.microsoft.com/office/drawing/2010/main" val="0"/>
                </a:ext>
              </a:extLst>
            </a:blip>
            <a:stretch>
              <a:fillRect/>
            </a:stretch>
          </p:blipFill>
          <p:spPr>
            <a:xfrm>
              <a:off x="-126111" y="5776191"/>
              <a:ext cx="3671953" cy="1529745"/>
            </a:xfrm>
            <a:prstGeom prst="rect">
              <a:avLst/>
            </a:prstGeom>
          </p:spPr>
        </p:pic>
        <p:pic>
          <p:nvPicPr>
            <p:cNvPr id="14" name="Picture 13" descr="A white cloud on a black background&#10;&#10;Description automatically generated">
              <a:extLst>
                <a:ext uri="{FF2B5EF4-FFF2-40B4-BE49-F238E27FC236}">
                  <a16:creationId xmlns:a16="http://schemas.microsoft.com/office/drawing/2014/main" id="{FE3720C3-23B8-EE4B-F751-DBC8D1C9D661}"/>
                </a:ext>
              </a:extLst>
            </p:cNvPr>
            <p:cNvPicPr>
              <a:picLocks noChangeAspect="1"/>
            </p:cNvPicPr>
            <p:nvPr/>
          </p:nvPicPr>
          <p:blipFill>
            <a:blip r:embed="rId9">
              <a:alphaModFix amt="50000"/>
              <a:extLst>
                <a:ext uri="{28A0092B-C50C-407E-A947-70E740481C1C}">
                  <a14:useLocalDpi xmlns:a14="http://schemas.microsoft.com/office/drawing/2010/main" val="0"/>
                </a:ext>
              </a:extLst>
            </a:blip>
            <a:stretch>
              <a:fillRect/>
            </a:stretch>
          </p:blipFill>
          <p:spPr>
            <a:xfrm flipH="1">
              <a:off x="5504786" y="5852891"/>
              <a:ext cx="3671953" cy="1529745"/>
            </a:xfrm>
            <a:prstGeom prst="rect">
              <a:avLst/>
            </a:prstGeom>
          </p:spPr>
        </p:pic>
        <p:pic>
          <p:nvPicPr>
            <p:cNvPr id="15" name="Picture 14" descr="A white cloud on a black background&#10;&#10;Description automatically generated">
              <a:extLst>
                <a:ext uri="{FF2B5EF4-FFF2-40B4-BE49-F238E27FC236}">
                  <a16:creationId xmlns:a16="http://schemas.microsoft.com/office/drawing/2014/main" id="{C8399EC0-9AB1-69A5-B5E1-BF752FDB2167}"/>
                </a:ext>
              </a:extLst>
            </p:cNvPr>
            <p:cNvPicPr>
              <a:picLocks noChangeAspect="1"/>
            </p:cNvPicPr>
            <p:nvPr/>
          </p:nvPicPr>
          <p:blipFill>
            <a:blip r:embed="rId9">
              <a:alphaModFix amt="50000"/>
              <a:extLst>
                <a:ext uri="{28A0092B-C50C-407E-A947-70E740481C1C}">
                  <a14:useLocalDpi xmlns:a14="http://schemas.microsoft.com/office/drawing/2010/main" val="0"/>
                </a:ext>
              </a:extLst>
            </a:blip>
            <a:stretch>
              <a:fillRect/>
            </a:stretch>
          </p:blipFill>
          <p:spPr>
            <a:xfrm>
              <a:off x="588155" y="5782502"/>
              <a:ext cx="3671953" cy="1529745"/>
            </a:xfrm>
            <a:prstGeom prst="rect">
              <a:avLst/>
            </a:prstGeom>
          </p:spPr>
        </p:pic>
        <p:pic>
          <p:nvPicPr>
            <p:cNvPr id="17" name="Picture 16" descr="A white cloud on a black background&#10;&#10;Description automatically generated">
              <a:extLst>
                <a:ext uri="{FF2B5EF4-FFF2-40B4-BE49-F238E27FC236}">
                  <a16:creationId xmlns:a16="http://schemas.microsoft.com/office/drawing/2014/main" id="{7AA3E1E7-7C75-1C8F-87EE-7609BBBFBC92}"/>
                </a:ext>
              </a:extLst>
            </p:cNvPr>
            <p:cNvPicPr>
              <a:picLocks noChangeAspect="1"/>
            </p:cNvPicPr>
            <p:nvPr/>
          </p:nvPicPr>
          <p:blipFill>
            <a:blip r:embed="rId9">
              <a:alphaModFix amt="50000"/>
              <a:extLst>
                <a:ext uri="{28A0092B-C50C-407E-A947-70E740481C1C}">
                  <a14:useLocalDpi xmlns:a14="http://schemas.microsoft.com/office/drawing/2010/main" val="0"/>
                </a:ext>
              </a:extLst>
            </a:blip>
            <a:stretch>
              <a:fillRect/>
            </a:stretch>
          </p:blipFill>
          <p:spPr>
            <a:xfrm>
              <a:off x="5707055" y="5597495"/>
              <a:ext cx="3671953" cy="1529745"/>
            </a:xfrm>
            <a:prstGeom prst="rect">
              <a:avLst/>
            </a:prstGeom>
          </p:spPr>
        </p:pic>
        <p:pic>
          <p:nvPicPr>
            <p:cNvPr id="22" name="Picture 21" descr="A white cloud on a black background&#10;&#10;Description automatically generated">
              <a:extLst>
                <a:ext uri="{FF2B5EF4-FFF2-40B4-BE49-F238E27FC236}">
                  <a16:creationId xmlns:a16="http://schemas.microsoft.com/office/drawing/2014/main" id="{450DBD7F-AE72-FA4F-98B2-AC4B5CF6931A}"/>
                </a:ext>
              </a:extLst>
            </p:cNvPr>
            <p:cNvPicPr>
              <a:picLocks noChangeAspect="1"/>
            </p:cNvPicPr>
            <p:nvPr/>
          </p:nvPicPr>
          <p:blipFill>
            <a:blip r:embed="rId9">
              <a:alphaModFix/>
              <a:extLst>
                <a:ext uri="{28A0092B-C50C-407E-A947-70E740481C1C}">
                  <a14:useLocalDpi xmlns:a14="http://schemas.microsoft.com/office/drawing/2010/main" val="0"/>
                </a:ext>
              </a:extLst>
            </a:blip>
            <a:stretch>
              <a:fillRect/>
            </a:stretch>
          </p:blipFill>
          <p:spPr>
            <a:xfrm>
              <a:off x="3215505" y="5768795"/>
              <a:ext cx="3737760" cy="1557160"/>
            </a:xfrm>
            <a:prstGeom prst="rect">
              <a:avLst/>
            </a:prstGeom>
          </p:spPr>
        </p:pic>
        <p:pic>
          <p:nvPicPr>
            <p:cNvPr id="24" name="Picture 23" descr="A white cloud on a black background&#10;&#10;Description automatically generated">
              <a:extLst>
                <a:ext uri="{FF2B5EF4-FFF2-40B4-BE49-F238E27FC236}">
                  <a16:creationId xmlns:a16="http://schemas.microsoft.com/office/drawing/2014/main" id="{85C60E38-F1D2-4C50-19E5-D8CB1E9463B1}"/>
                </a:ext>
              </a:extLst>
            </p:cNvPr>
            <p:cNvPicPr>
              <a:picLocks noChangeAspect="1"/>
            </p:cNvPicPr>
            <p:nvPr/>
          </p:nvPicPr>
          <p:blipFill>
            <a:blip r:embed="rId9">
              <a:alphaModFix/>
              <a:extLst>
                <a:ext uri="{28A0092B-C50C-407E-A947-70E740481C1C}">
                  <a14:useLocalDpi xmlns:a14="http://schemas.microsoft.com/office/drawing/2010/main" val="0"/>
                </a:ext>
              </a:extLst>
            </a:blip>
            <a:stretch>
              <a:fillRect/>
            </a:stretch>
          </p:blipFill>
          <p:spPr>
            <a:xfrm>
              <a:off x="7351448" y="5740319"/>
              <a:ext cx="3737760" cy="1557160"/>
            </a:xfrm>
            <a:prstGeom prst="rect">
              <a:avLst/>
            </a:prstGeom>
          </p:spPr>
        </p:pic>
      </p:grpSp>
      <p:pic>
        <p:nvPicPr>
          <p:cNvPr id="27" name="Picture 26">
            <a:extLst>
              <a:ext uri="{FF2B5EF4-FFF2-40B4-BE49-F238E27FC236}">
                <a16:creationId xmlns:a16="http://schemas.microsoft.com/office/drawing/2014/main" id="{BEC82716-A191-BB84-D272-D020A5B981B7}"/>
              </a:ext>
            </a:extLst>
          </p:cNvPr>
          <p:cNvPicPr>
            <a:picLocks noChangeAspect="1"/>
          </p:cNvPicPr>
          <p:nvPr/>
        </p:nvPicPr>
        <p:blipFill>
          <a:blip r:embed="rId10">
            <a:extLst>
              <a:ext uri="{28A0092B-C50C-407E-A947-70E740481C1C}">
                <a14:useLocalDpi xmlns:a14="http://schemas.microsoft.com/office/drawing/2010/main" val="0"/>
              </a:ext>
            </a:extLst>
          </a:blip>
          <a:srcRect l="840" r="748" b="50894"/>
          <a:stretch/>
        </p:blipFill>
        <p:spPr>
          <a:xfrm>
            <a:off x="0" y="5287189"/>
            <a:ext cx="12192000" cy="1562083"/>
          </a:xfrm>
          <a:prstGeom prst="rect">
            <a:avLst/>
          </a:prstGeom>
        </p:spPr>
      </p:pic>
      <p:pic>
        <p:nvPicPr>
          <p:cNvPr id="29" name="Hình ảnh 7">
            <a:extLst>
              <a:ext uri="{FF2B5EF4-FFF2-40B4-BE49-F238E27FC236}">
                <a16:creationId xmlns:a16="http://schemas.microsoft.com/office/drawing/2014/main" id="{1868B872-2E62-F794-CA40-97ED8FC7F1B0}"/>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0" y="-11182"/>
            <a:ext cx="12192000" cy="1030013"/>
          </a:xfrm>
          <a:prstGeom prst="rect">
            <a:avLst/>
          </a:prstGeom>
        </p:spPr>
      </p:pic>
      <p:pic>
        <p:nvPicPr>
          <p:cNvPr id="3" name="Picture 2" descr="A white rectangular object with black border&#10;&#10;Description automatically generated">
            <a:extLst>
              <a:ext uri="{FF2B5EF4-FFF2-40B4-BE49-F238E27FC236}">
                <a16:creationId xmlns:a16="http://schemas.microsoft.com/office/drawing/2014/main" id="{8C623D86-8D8D-451C-ED51-BF86CEA5A124}"/>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477892" y="3071632"/>
            <a:ext cx="5236216" cy="714736"/>
          </a:xfrm>
          <a:prstGeom prst="rect">
            <a:avLst/>
          </a:prstGeom>
        </p:spPr>
      </p:pic>
      <p:sp>
        <p:nvSpPr>
          <p:cNvPr id="19" name="Text">
            <a:extLst>
              <a:ext uri="{FF2B5EF4-FFF2-40B4-BE49-F238E27FC236}">
                <a16:creationId xmlns:a16="http://schemas.microsoft.com/office/drawing/2014/main" id="{C3A75C21-104D-3C19-4ECF-F8EFBA24777A}"/>
              </a:ext>
            </a:extLst>
          </p:cNvPr>
          <p:cNvSpPr txBox="1"/>
          <p:nvPr/>
        </p:nvSpPr>
        <p:spPr>
          <a:xfrm>
            <a:off x="0" y="3051798"/>
            <a:ext cx="12192000" cy="769441"/>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4400" noProof="0" dirty="0">
                <a:gradFill>
                  <a:gsLst>
                    <a:gs pos="0">
                      <a:srgbClr val="EB1C24"/>
                    </a:gs>
                    <a:gs pos="78000">
                      <a:srgbClr val="B41E23"/>
                    </a:gs>
                    <a:gs pos="100000">
                      <a:srgbClr val="851319">
                        <a:alpha val="63000"/>
                      </a:srgbClr>
                    </a:gs>
                  </a:gsLst>
                  <a:lin ang="5400000" scaled="1"/>
                </a:gradFill>
                <a:latin typeface="SVN-Gilroy Heavy" panose="00000A00000000000000" pitchFamily="50" charset="0"/>
                <a:ea typeface="MiSans Heavy" panose="00000A00000000000000" charset="-122"/>
                <a:cs typeface="MiSans Medium" panose="00000600000000000000" charset="-122"/>
              </a:rPr>
              <a:t>TIỂU SỬ TÓM TẮT NHÂN SỰ</a:t>
            </a:r>
            <a:endParaRPr kumimoji="0" lang="zh-CN" altLang="en-US" sz="4400" i="0" u="none" strike="noStrike" kern="1200" cap="none" spc="0" normalizeH="0" baseline="0" noProof="0" dirty="0">
              <a:ln>
                <a:noFill/>
              </a:ln>
              <a:gradFill>
                <a:gsLst>
                  <a:gs pos="0">
                    <a:srgbClr val="EB1C24"/>
                  </a:gs>
                  <a:gs pos="78000">
                    <a:srgbClr val="B41E23"/>
                  </a:gs>
                  <a:gs pos="100000">
                    <a:srgbClr val="851319">
                      <a:alpha val="63000"/>
                    </a:srgbClr>
                  </a:gs>
                </a:gsLst>
                <a:lin ang="5400000" scaled="1"/>
              </a:gradFill>
              <a:uLnTx/>
              <a:uFillTx/>
              <a:latin typeface="SVN-Gilroy Heavy" panose="00000A00000000000000" pitchFamily="50" charset="0"/>
              <a:ea typeface="MiSans Heavy" panose="00000A00000000000000" charset="-122"/>
              <a:cs typeface="MiSans Medium" panose="00000600000000000000" charset="-122"/>
            </a:endParaRPr>
          </a:p>
        </p:txBody>
      </p:sp>
      <p:sp>
        <p:nvSpPr>
          <p:cNvPr id="23" name="TextBox 22">
            <a:extLst>
              <a:ext uri="{FF2B5EF4-FFF2-40B4-BE49-F238E27FC236}">
                <a16:creationId xmlns:a16="http://schemas.microsoft.com/office/drawing/2014/main" id="{85631DE8-3DE1-3979-C5B3-30D1CFE426B2}"/>
              </a:ext>
            </a:extLst>
          </p:cNvPr>
          <p:cNvSpPr txBox="1"/>
          <p:nvPr/>
        </p:nvSpPr>
        <p:spPr>
          <a:xfrm>
            <a:off x="1017764" y="117680"/>
            <a:ext cx="10156472" cy="830997"/>
          </a:xfrm>
          <a:prstGeom prst="rect">
            <a:avLst/>
          </a:prstGeom>
          <a:noFill/>
        </p:spPr>
        <p:txBody>
          <a:bodyPr wrap="square">
            <a:spAutoFit/>
          </a:bodyPr>
          <a:lstStyle/>
          <a:p>
            <a:pPr algn="ctr" defTabSz="243870">
              <a:defRPr/>
            </a:pPr>
            <a:r>
              <a:rPr lang="en-US" altLang="zh-CN" sz="2400" b="1" spc="-100" dirty="0">
                <a:solidFill>
                  <a:srgbClr val="FDEC52"/>
                </a:solidFill>
                <a:effectLst>
                  <a:outerShdw blurRad="25400" dist="12700" dir="2700000" algn="tl" rotWithShape="0">
                    <a:prstClr val="black">
                      <a:alpha val="20000"/>
                    </a:prstClr>
                  </a:outerShdw>
                </a:effectLst>
                <a:latin typeface="SVN-Gilroy Heavy" panose="00000A00000000000000" pitchFamily="50" charset="0"/>
                <a:ea typeface="Baskerville" panose="02020502070401020303" pitchFamily="18" charset="0"/>
                <a:cs typeface="MiSans Medium" panose="00000600000000000000" charset="-122"/>
              </a:rPr>
              <a:t>ĐẠI HỘI ĐẢNG BỘ BỆNH VIỆN SẢN NHI NGHỆ AN </a:t>
            </a:r>
          </a:p>
          <a:p>
            <a:pPr algn="ctr" defTabSz="243870">
              <a:defRPr/>
            </a:pPr>
            <a:r>
              <a:rPr lang="en-US" altLang="zh-CN" sz="2400" b="1" spc="-100" dirty="0">
                <a:solidFill>
                  <a:srgbClr val="FDEC52"/>
                </a:solidFill>
                <a:effectLst>
                  <a:outerShdw blurRad="25400" dist="12700" dir="2700000" algn="tl" rotWithShape="0">
                    <a:prstClr val="black">
                      <a:alpha val="20000"/>
                    </a:prstClr>
                  </a:outerShdw>
                </a:effectLst>
                <a:latin typeface="SVN-Gilroy Heavy" panose="00000A00000000000000" pitchFamily="50" charset="0"/>
                <a:ea typeface="Baskerville" panose="02020502070401020303" pitchFamily="18" charset="0"/>
                <a:cs typeface="MiSans Medium" panose="00000600000000000000" charset="-122"/>
              </a:rPr>
              <a:t>LẦN THỨ XII, NHIỆM KỲ 2025 - 2030</a:t>
            </a:r>
            <a:endParaRPr kumimoji="0" lang="zh-CN" altLang="en-US" sz="2400" b="1" i="0" u="none" strike="noStrike" kern="1200" cap="none" spc="-100" normalizeH="0" baseline="0" noProof="0" dirty="0">
              <a:ln>
                <a:noFill/>
              </a:ln>
              <a:solidFill>
                <a:srgbClr val="FDEC52"/>
              </a:solidFill>
              <a:effectLst>
                <a:outerShdw blurRad="25400" dist="12700" dir="2700000" algn="tl" rotWithShape="0">
                  <a:prstClr val="black">
                    <a:alpha val="20000"/>
                  </a:prstClr>
                </a:outerShdw>
              </a:effectLst>
              <a:uLnTx/>
              <a:uFillTx/>
              <a:latin typeface="SVN-Gilroy Heavy" panose="00000A00000000000000" pitchFamily="50" charset="0"/>
              <a:ea typeface="MiSans Heavy" panose="00000A00000000000000" charset="-122"/>
              <a:cs typeface="MiSans Medium" panose="00000600000000000000" charset="-122"/>
            </a:endParaRPr>
          </a:p>
        </p:txBody>
      </p:sp>
    </p:spTree>
    <p:extLst>
      <p:ext uri="{BB962C8B-B14F-4D97-AF65-F5344CB8AC3E}">
        <p14:creationId xmlns:p14="http://schemas.microsoft.com/office/powerpoint/2010/main" val="71425038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nodeType="withEffect">
                                  <p:stCondLst>
                                    <p:cond delay="0"/>
                                  </p:stCondLst>
                                  <p:childTnLst>
                                    <p:animRot by="21600000">
                                      <p:cBhvr>
                                        <p:cTn id="6" dur="130000" fill="hold"/>
                                        <p:tgtEl>
                                          <p:spTgt spid="1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descr="A white and orange striped surface&#10;&#10;Description automatically generated">
            <a:extLst>
              <a:ext uri="{FF2B5EF4-FFF2-40B4-BE49-F238E27FC236}">
                <a16:creationId xmlns:a16="http://schemas.microsoft.com/office/drawing/2014/main" id="{76BDE0F3-8C83-DFAC-10BD-8F8EEF3A43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98" y="0"/>
            <a:ext cx="12184602" cy="6858000"/>
          </a:xfrm>
          <a:prstGeom prst="rect">
            <a:avLst/>
          </a:prstGeom>
        </p:spPr>
      </p:pic>
      <p:pic>
        <p:nvPicPr>
          <p:cNvPr id="38" name="Picture 37" descr="A black and white image of a city&#10;&#10;Description automatically generated">
            <a:extLst>
              <a:ext uri="{FF2B5EF4-FFF2-40B4-BE49-F238E27FC236}">
                <a16:creationId xmlns:a16="http://schemas.microsoft.com/office/drawing/2014/main" id="{4D1DFE75-D301-A715-8891-EC4D9AA28A31}"/>
              </a:ext>
            </a:extLst>
          </p:cNvPr>
          <p:cNvPicPr>
            <a:picLocks noChangeAspect="1"/>
          </p:cNvPicPr>
          <p:nvPr/>
        </p:nvPicPr>
        <p:blipFill>
          <a:blip r:embed="rId4">
            <a:alphaModFix/>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2797200" y="7124576"/>
            <a:ext cx="9228027" cy="2241700"/>
          </a:xfrm>
          <a:prstGeom prst="rect">
            <a:avLst/>
          </a:prstGeom>
        </p:spPr>
      </p:pic>
      <p:pic>
        <p:nvPicPr>
          <p:cNvPr id="40" name="Picture 39" descr="A group of white birds in the sky&#10;&#10;Description automatically generated">
            <a:extLst>
              <a:ext uri="{FF2B5EF4-FFF2-40B4-BE49-F238E27FC236}">
                <a16:creationId xmlns:a16="http://schemas.microsoft.com/office/drawing/2014/main" id="{F3EFDC64-768D-8DB4-582F-AA56A3C91FD8}"/>
              </a:ext>
            </a:extLst>
          </p:cNvPr>
          <p:cNvPicPr>
            <a:picLocks noChangeAspect="1"/>
          </p:cNvPicPr>
          <p:nvPr/>
        </p:nvPicPr>
        <p:blipFill>
          <a:blip r:embed="rId5" cstate="hqprint">
            <a:biLevel thresh="25000"/>
            <a:extLst>
              <a:ext uri="{28A0092B-C50C-407E-A947-70E740481C1C}">
                <a14:useLocalDpi xmlns:a14="http://schemas.microsoft.com/office/drawing/2010/main" val="0"/>
              </a:ext>
            </a:extLst>
          </a:blip>
          <a:stretch>
            <a:fillRect/>
          </a:stretch>
        </p:blipFill>
        <p:spPr>
          <a:xfrm flipH="1">
            <a:off x="-1003428" y="6824042"/>
            <a:ext cx="418043" cy="190383"/>
          </a:xfrm>
          <a:prstGeom prst="rect">
            <a:avLst/>
          </a:prstGeom>
          <a:effectLst>
            <a:outerShdw blurRad="38100" dist="25400" dir="13500000" algn="br" rotWithShape="0">
              <a:prstClr val="black">
                <a:alpha val="13000"/>
              </a:prstClr>
            </a:outerShdw>
          </a:effectLst>
        </p:spPr>
      </p:pic>
      <p:pic>
        <p:nvPicPr>
          <p:cNvPr id="4" name="Picture 3" descr="A white and orange striped surface&#10;&#10;Description automatically generated">
            <a:extLst>
              <a:ext uri="{FF2B5EF4-FFF2-40B4-BE49-F238E27FC236}">
                <a16:creationId xmlns:a16="http://schemas.microsoft.com/office/drawing/2014/main" id="{D8490F3A-39E6-D059-D702-A4B08686AF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99" y="0"/>
            <a:ext cx="12184602" cy="6858000"/>
          </a:xfrm>
          <a:prstGeom prst="rect">
            <a:avLst/>
          </a:prstGeom>
        </p:spPr>
      </p:pic>
      <p:pic>
        <p:nvPicPr>
          <p:cNvPr id="5" name="Picture 4" descr="A black background with a flower&#10;&#10;Description automatically generated">
            <a:extLst>
              <a:ext uri="{FF2B5EF4-FFF2-40B4-BE49-F238E27FC236}">
                <a16:creationId xmlns:a16="http://schemas.microsoft.com/office/drawing/2014/main" id="{D4CC3906-5703-F1EB-928C-F42908F0E40C}"/>
              </a:ext>
            </a:extLst>
          </p:cNvPr>
          <p:cNvPicPr>
            <a:picLocks noChangeAspect="1"/>
          </p:cNvPicPr>
          <p:nvPr/>
        </p:nvPicPr>
        <p:blipFill rotWithShape="1">
          <a:blip r:embed="rId6">
            <a:alphaModFix amt="79000"/>
            <a:extLst>
              <a:ext uri="{28A0092B-C50C-407E-A947-70E740481C1C}">
                <a14:useLocalDpi xmlns:a14="http://schemas.microsoft.com/office/drawing/2010/main" val="0"/>
              </a:ext>
            </a:extLst>
          </a:blip>
          <a:srcRect r="12037"/>
          <a:stretch/>
        </p:blipFill>
        <p:spPr>
          <a:xfrm>
            <a:off x="-1" y="0"/>
            <a:ext cx="12188302" cy="6858000"/>
          </a:xfrm>
          <a:prstGeom prst="rect">
            <a:avLst/>
          </a:prstGeom>
        </p:spPr>
      </p:pic>
      <p:sp>
        <p:nvSpPr>
          <p:cNvPr id="10" name="TextBox 9">
            <a:extLst>
              <a:ext uri="{FF2B5EF4-FFF2-40B4-BE49-F238E27FC236}">
                <a16:creationId xmlns:a16="http://schemas.microsoft.com/office/drawing/2014/main" id="{6BD72B7C-E8EB-4DD0-3EBC-D793592ADEA1}"/>
              </a:ext>
            </a:extLst>
          </p:cNvPr>
          <p:cNvSpPr txBox="1"/>
          <p:nvPr/>
        </p:nvSpPr>
        <p:spPr>
          <a:xfrm>
            <a:off x="597877" y="423455"/>
            <a:ext cx="10119484" cy="1315563"/>
          </a:xfrm>
          <a:prstGeom prst="rect">
            <a:avLst/>
          </a:prstGeom>
          <a:noFill/>
          <a:ln>
            <a:noFill/>
          </a:ln>
          <a:effectLst>
            <a:outerShdw blurRad="12700" dist="12700" dir="2700000" algn="tl" rotWithShape="0">
              <a:prstClr val="black">
                <a:alpha val="40000"/>
              </a:prstClr>
            </a:outerShdw>
          </a:effectLst>
        </p:spPr>
        <p:txBody>
          <a:bodyPr wrap="square" lIns="91440" tIns="45720" rIns="91440" bIns="68400" rtlCol="0">
            <a:spAutoFit/>
          </a:bodyPr>
          <a:lstStyle/>
          <a:p>
            <a:pPr>
              <a:lnSpc>
                <a:spcPct val="120000"/>
              </a:lnSpc>
            </a:pPr>
            <a:r>
              <a:rPr lang="en-US" sz="3500"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TIỂU</a:t>
            </a:r>
            <a:r>
              <a:rPr lang="en-US" sz="3500"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sz="3500"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SỬ</a:t>
            </a:r>
            <a:r>
              <a:rPr lang="en-US" sz="3500"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sz="3500"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TÓM</a:t>
            </a:r>
            <a:r>
              <a:rPr lang="en-US" sz="3500"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sz="3500"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TẮT</a:t>
            </a:r>
            <a:endParaRPr lang="en-US" sz="3500"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endParaRPr>
          </a:p>
          <a:p>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Giới</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thiệu</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để</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thực</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hiện</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quy</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trình</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nhân</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sự</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Ban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Chấp</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hành</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p>
          <a:p>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Đảng</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bộ</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Bệnh</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viện</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Sản</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Nhi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khoá</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XII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nhiệm</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kỳ</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2025-2030</a:t>
            </a:r>
            <a:endParaRPr lang="vi-VN"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endParaRPr>
          </a:p>
        </p:txBody>
      </p:sp>
      <p:sp>
        <p:nvSpPr>
          <p:cNvPr id="14" name="TextBox 13">
            <a:extLst>
              <a:ext uri="{FF2B5EF4-FFF2-40B4-BE49-F238E27FC236}">
                <a16:creationId xmlns:a16="http://schemas.microsoft.com/office/drawing/2014/main" id="{D5018D78-7E95-92B9-CFA7-F12E746E10AA}"/>
              </a:ext>
            </a:extLst>
          </p:cNvPr>
          <p:cNvSpPr txBox="1"/>
          <p:nvPr/>
        </p:nvSpPr>
        <p:spPr>
          <a:xfrm>
            <a:off x="2765245" y="2635364"/>
            <a:ext cx="2517164" cy="435760"/>
          </a:xfrm>
          <a:prstGeom prst="rect">
            <a:avLst/>
          </a:prstGeom>
          <a:noFill/>
          <a:effectLst/>
        </p:spPr>
        <p:txBody>
          <a:bodyPr wrap="none" rtlCol="0">
            <a:spAutoFit/>
          </a:bodyPr>
          <a:lstStyle/>
          <a:p>
            <a:pPr algn="ctr">
              <a:lnSpc>
                <a:spcPct val="110000"/>
              </a:lnSpc>
            </a:pPr>
            <a:r>
              <a:rPr lang="vi-VN" sz="2200" spc="-150">
                <a:solidFill>
                  <a:srgbClr val="C10F14"/>
                </a:solidFill>
                <a:latin typeface="SVN-Gilroy" panose="00000500000000000000" pitchFamily="50" charset="0"/>
              </a:rPr>
              <a:t>Đ/c </a:t>
            </a:r>
            <a:r>
              <a:rPr lang="en-US" sz="2200" b="1" spc="-150">
                <a:solidFill>
                  <a:srgbClr val="C10F14"/>
                </a:solidFill>
                <a:latin typeface="SVN-Gilroy" panose="00000500000000000000" pitchFamily="50" charset="0"/>
              </a:rPr>
              <a:t>TĂNG XUÂN HẢI</a:t>
            </a:r>
            <a:endParaRPr lang="vi-VN" sz="2200" b="1">
              <a:solidFill>
                <a:srgbClr val="C10F14"/>
              </a:solidFill>
              <a:latin typeface="SVN-Gilroy" panose="00000500000000000000" pitchFamily="50" charset="0"/>
            </a:endParaRPr>
          </a:p>
        </p:txBody>
      </p:sp>
      <p:sp>
        <p:nvSpPr>
          <p:cNvPr id="20" name="TextBox 19">
            <a:extLst>
              <a:ext uri="{FF2B5EF4-FFF2-40B4-BE49-F238E27FC236}">
                <a16:creationId xmlns:a16="http://schemas.microsoft.com/office/drawing/2014/main" id="{EAB56363-4D77-143E-A85E-944AC91214E3}"/>
              </a:ext>
            </a:extLst>
          </p:cNvPr>
          <p:cNvSpPr txBox="1"/>
          <p:nvPr/>
        </p:nvSpPr>
        <p:spPr>
          <a:xfrm>
            <a:off x="2578104" y="3127786"/>
            <a:ext cx="2077384" cy="612925"/>
          </a:xfrm>
          <a:prstGeom prst="rect">
            <a:avLst/>
          </a:prstGeom>
          <a:noFill/>
        </p:spPr>
        <p:txBody>
          <a:bodyPr wrap="none" lIns="87840" tIns="45720" rIns="91440" bIns="45720" rtlCol="0">
            <a:spAutoFit/>
          </a:bodyPr>
          <a:lstStyle/>
          <a:p>
            <a:pPr>
              <a:lnSpc>
                <a:spcPct val="110000"/>
              </a:lnSpc>
            </a:pPr>
            <a:r>
              <a:rPr lang="en-US" sz="1600" err="1">
                <a:solidFill>
                  <a:schemeClr val="tx1">
                    <a:lumMod val="65000"/>
                    <a:lumOff val="35000"/>
                  </a:schemeClr>
                </a:solidFill>
                <a:latin typeface="SVN-Gilroy Medium" panose="00000600000000000000" pitchFamily="50" charset="0"/>
              </a:rPr>
              <a:t>Bí</a:t>
            </a:r>
            <a:r>
              <a:rPr lang="en-US" sz="1600">
                <a:solidFill>
                  <a:schemeClr val="tx1">
                    <a:lumMod val="65000"/>
                    <a:lumOff val="35000"/>
                  </a:schemeClr>
                </a:solidFill>
                <a:latin typeface="SVN-Gilroy Medium" panose="00000600000000000000" pitchFamily="50" charset="0"/>
              </a:rPr>
              <a:t> </a:t>
            </a:r>
            <a:r>
              <a:rPr lang="en-US" sz="1600" err="1">
                <a:solidFill>
                  <a:schemeClr val="tx1">
                    <a:lumMod val="65000"/>
                    <a:lumOff val="35000"/>
                  </a:schemeClr>
                </a:solidFill>
                <a:latin typeface="SVN-Gilroy Medium" panose="00000600000000000000" pitchFamily="50" charset="0"/>
              </a:rPr>
              <a:t>thư</a:t>
            </a:r>
            <a:r>
              <a:rPr lang="en-US" sz="1600">
                <a:solidFill>
                  <a:schemeClr val="tx1">
                    <a:lumMod val="65000"/>
                    <a:lumOff val="35000"/>
                  </a:schemeClr>
                </a:solidFill>
                <a:latin typeface="SVN-Gilroy Medium" panose="00000600000000000000" pitchFamily="50" charset="0"/>
              </a:rPr>
              <a:t> </a:t>
            </a:r>
            <a:r>
              <a:rPr lang="en-US" sz="1600" err="1">
                <a:solidFill>
                  <a:schemeClr val="tx1">
                    <a:lumMod val="65000"/>
                    <a:lumOff val="35000"/>
                  </a:schemeClr>
                </a:solidFill>
                <a:latin typeface="SVN-Gilroy Medium" panose="00000600000000000000" pitchFamily="50" charset="0"/>
              </a:rPr>
              <a:t>Đảng</a:t>
            </a:r>
            <a:r>
              <a:rPr lang="en-US" sz="1600">
                <a:solidFill>
                  <a:schemeClr val="tx1">
                    <a:lumMod val="65000"/>
                    <a:lumOff val="35000"/>
                  </a:schemeClr>
                </a:solidFill>
                <a:latin typeface="SVN-Gilroy Medium" panose="00000600000000000000" pitchFamily="50" charset="0"/>
              </a:rPr>
              <a:t> </a:t>
            </a:r>
            <a:r>
              <a:rPr lang="en-US" sz="1600" err="1">
                <a:solidFill>
                  <a:schemeClr val="tx1">
                    <a:lumMod val="65000"/>
                    <a:lumOff val="35000"/>
                  </a:schemeClr>
                </a:solidFill>
                <a:latin typeface="SVN-Gilroy Medium" panose="00000600000000000000" pitchFamily="50" charset="0"/>
              </a:rPr>
              <a:t>uỷ</a:t>
            </a:r>
            <a:r>
              <a:rPr lang="en-US" sz="1600">
                <a:solidFill>
                  <a:schemeClr val="tx1">
                    <a:lumMod val="65000"/>
                    <a:lumOff val="35000"/>
                  </a:schemeClr>
                </a:solidFill>
                <a:latin typeface="SVN-Gilroy Medium" panose="00000600000000000000" pitchFamily="50" charset="0"/>
              </a:rPr>
              <a:t>, </a:t>
            </a:r>
          </a:p>
          <a:p>
            <a:pPr>
              <a:lnSpc>
                <a:spcPct val="110000"/>
              </a:lnSpc>
            </a:pPr>
            <a:r>
              <a:rPr lang="en-US" sz="1600" err="1">
                <a:solidFill>
                  <a:schemeClr val="tx1">
                    <a:lumMod val="65000"/>
                    <a:lumOff val="35000"/>
                  </a:schemeClr>
                </a:solidFill>
                <a:latin typeface="SVN-Gilroy Medium" panose="00000600000000000000" pitchFamily="50" charset="0"/>
              </a:rPr>
              <a:t>Giám</a:t>
            </a:r>
            <a:r>
              <a:rPr lang="en-US" sz="1600">
                <a:solidFill>
                  <a:schemeClr val="tx1">
                    <a:lumMod val="65000"/>
                    <a:lumOff val="35000"/>
                  </a:schemeClr>
                </a:solidFill>
                <a:latin typeface="SVN-Gilroy Medium" panose="00000600000000000000" pitchFamily="50" charset="0"/>
              </a:rPr>
              <a:t> </a:t>
            </a:r>
            <a:r>
              <a:rPr lang="en-US" sz="1600" err="1">
                <a:solidFill>
                  <a:schemeClr val="tx1">
                    <a:lumMod val="65000"/>
                    <a:lumOff val="35000"/>
                  </a:schemeClr>
                </a:solidFill>
                <a:latin typeface="SVN-Gilroy Medium" panose="00000600000000000000" pitchFamily="50" charset="0"/>
              </a:rPr>
              <a:t>đốc</a:t>
            </a:r>
            <a:r>
              <a:rPr lang="en-US" sz="1600">
                <a:solidFill>
                  <a:schemeClr val="tx1">
                    <a:lumMod val="65000"/>
                    <a:lumOff val="35000"/>
                  </a:schemeClr>
                </a:solidFill>
                <a:latin typeface="SVN-Gilroy Medium" panose="00000600000000000000" pitchFamily="50" charset="0"/>
              </a:rPr>
              <a:t> </a:t>
            </a:r>
            <a:r>
              <a:rPr lang="en-US" sz="1600" err="1">
                <a:solidFill>
                  <a:schemeClr val="tx1">
                    <a:lumMod val="65000"/>
                    <a:lumOff val="35000"/>
                  </a:schemeClr>
                </a:solidFill>
                <a:latin typeface="SVN-Gilroy Medium" panose="00000600000000000000" pitchFamily="50" charset="0"/>
              </a:rPr>
              <a:t>Bệnh</a:t>
            </a:r>
            <a:r>
              <a:rPr lang="en-US" sz="1600">
                <a:solidFill>
                  <a:schemeClr val="tx1">
                    <a:lumMod val="65000"/>
                    <a:lumOff val="35000"/>
                  </a:schemeClr>
                </a:solidFill>
                <a:latin typeface="SVN-Gilroy Medium" panose="00000600000000000000" pitchFamily="50" charset="0"/>
              </a:rPr>
              <a:t> </a:t>
            </a:r>
            <a:r>
              <a:rPr lang="en-US" sz="1600" err="1">
                <a:solidFill>
                  <a:schemeClr val="tx1">
                    <a:lumMod val="65000"/>
                    <a:lumOff val="35000"/>
                  </a:schemeClr>
                </a:solidFill>
                <a:latin typeface="SVN-Gilroy Medium" panose="00000600000000000000" pitchFamily="50" charset="0"/>
              </a:rPr>
              <a:t>viện</a:t>
            </a:r>
            <a:endParaRPr lang="en-US" sz="1600">
              <a:solidFill>
                <a:schemeClr val="tx1">
                  <a:lumMod val="65000"/>
                  <a:lumOff val="35000"/>
                </a:schemeClr>
              </a:solidFill>
              <a:latin typeface="SVN-Gilroy Medium" panose="00000600000000000000" pitchFamily="50" charset="0"/>
            </a:endParaRPr>
          </a:p>
        </p:txBody>
      </p:sp>
      <p:sp>
        <p:nvSpPr>
          <p:cNvPr id="15" name="TextBox 14">
            <a:extLst>
              <a:ext uri="{FF2B5EF4-FFF2-40B4-BE49-F238E27FC236}">
                <a16:creationId xmlns:a16="http://schemas.microsoft.com/office/drawing/2014/main" id="{D0305981-5F8B-FEFB-EF92-ECC7F1E306DA}"/>
              </a:ext>
            </a:extLst>
          </p:cNvPr>
          <p:cNvSpPr txBox="1"/>
          <p:nvPr/>
        </p:nvSpPr>
        <p:spPr>
          <a:xfrm>
            <a:off x="5832093" y="2560296"/>
            <a:ext cx="2418126" cy="415819"/>
          </a:xfrm>
          <a:prstGeom prst="rect">
            <a:avLst/>
          </a:prstGeom>
          <a:noFill/>
        </p:spPr>
        <p:txBody>
          <a:bodyPr wrap="square" rtlCol="0">
            <a:spAutoFit/>
          </a:bodyPr>
          <a:lstStyle/>
          <a:p>
            <a:pPr>
              <a:lnSpc>
                <a:spcPct val="175000"/>
              </a:lnSpc>
            </a:pPr>
            <a:r>
              <a:rPr lang="en-US" sz="1400" err="1">
                <a:solidFill>
                  <a:srgbClr val="B41E23"/>
                </a:solidFill>
                <a:latin typeface="SVN-Gilroy SemiBold" panose="00000700000000000000" pitchFamily="50" charset="0"/>
              </a:rPr>
              <a:t>Ngày</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sinh</a:t>
            </a:r>
            <a:r>
              <a:rPr lang="en-US" sz="1400">
                <a:solidFill>
                  <a:srgbClr val="B41E23"/>
                </a:solidFill>
                <a:latin typeface="SVN-Gilroy SemiBold" panose="00000700000000000000" pitchFamily="50" charset="0"/>
              </a:rPr>
              <a:t>:   </a:t>
            </a:r>
            <a:r>
              <a:rPr lang="en-US" sz="1400">
                <a:solidFill>
                  <a:schemeClr val="tx1">
                    <a:lumMod val="65000"/>
                    <a:lumOff val="35000"/>
                  </a:schemeClr>
                </a:solidFill>
                <a:latin typeface="SVN-Gilroy Medium" panose="00000600000000000000" pitchFamily="50" charset="0"/>
              </a:rPr>
              <a:t>09/5/1966</a:t>
            </a:r>
          </a:p>
        </p:txBody>
      </p:sp>
      <p:sp>
        <p:nvSpPr>
          <p:cNvPr id="17" name="TextBox 16">
            <a:extLst>
              <a:ext uri="{FF2B5EF4-FFF2-40B4-BE49-F238E27FC236}">
                <a16:creationId xmlns:a16="http://schemas.microsoft.com/office/drawing/2014/main" id="{9787C73D-7EBE-05EB-DA4B-9F1B88717C87}"/>
              </a:ext>
            </a:extLst>
          </p:cNvPr>
          <p:cNvSpPr txBox="1"/>
          <p:nvPr/>
        </p:nvSpPr>
        <p:spPr>
          <a:xfrm>
            <a:off x="5829149" y="3472441"/>
            <a:ext cx="2462149" cy="310854"/>
          </a:xfrm>
          <a:prstGeom prst="rect">
            <a:avLst/>
          </a:prstGeom>
          <a:noFill/>
        </p:spPr>
        <p:txBody>
          <a:bodyPr wrap="none" rtlCol="0">
            <a:spAutoFit/>
          </a:bodyPr>
          <a:lstStyle/>
          <a:p>
            <a:pPr>
              <a:lnSpc>
                <a:spcPct val="110000"/>
              </a:lnSpc>
            </a:pPr>
            <a:r>
              <a:rPr lang="en-US" sz="1400" err="1">
                <a:solidFill>
                  <a:srgbClr val="B41E23"/>
                </a:solidFill>
                <a:latin typeface="SVN-Gilroy SemiBold" panose="00000700000000000000" pitchFamily="50" charset="0"/>
              </a:rPr>
              <a:t>Ngày</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vào</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Đảng</a:t>
            </a:r>
            <a:r>
              <a:rPr lang="en-US" sz="1400">
                <a:solidFill>
                  <a:srgbClr val="B41E23"/>
                </a:solidFill>
                <a:latin typeface="SVN-Gilroy SemiBold" panose="00000700000000000000" pitchFamily="50" charset="0"/>
              </a:rPr>
              <a:t>: </a:t>
            </a:r>
            <a:r>
              <a:rPr lang="en-US" sz="1400">
                <a:solidFill>
                  <a:schemeClr val="tx1">
                    <a:lumMod val="65000"/>
                    <a:lumOff val="35000"/>
                  </a:schemeClr>
                </a:solidFill>
                <a:latin typeface="SVN-Gilroy Medium" panose="00000600000000000000" pitchFamily="50" charset="0"/>
              </a:rPr>
              <a:t>12/10/1996</a:t>
            </a:r>
            <a:endParaRPr lang="vi-VN" sz="1400">
              <a:solidFill>
                <a:schemeClr val="tx1">
                  <a:lumMod val="65000"/>
                  <a:lumOff val="35000"/>
                </a:schemeClr>
              </a:solidFill>
            </a:endParaRPr>
          </a:p>
        </p:txBody>
      </p:sp>
      <p:sp>
        <p:nvSpPr>
          <p:cNvPr id="25" name="TextBox 24">
            <a:extLst>
              <a:ext uri="{FF2B5EF4-FFF2-40B4-BE49-F238E27FC236}">
                <a16:creationId xmlns:a16="http://schemas.microsoft.com/office/drawing/2014/main" id="{74F20119-E59B-CD18-28A5-EE11408618BF}"/>
              </a:ext>
            </a:extLst>
          </p:cNvPr>
          <p:cNvSpPr txBox="1"/>
          <p:nvPr/>
        </p:nvSpPr>
        <p:spPr>
          <a:xfrm>
            <a:off x="5810693" y="4063743"/>
            <a:ext cx="1354089" cy="310854"/>
          </a:xfrm>
          <a:prstGeom prst="rect">
            <a:avLst/>
          </a:prstGeom>
          <a:noFill/>
        </p:spPr>
        <p:txBody>
          <a:bodyPr wrap="none" rtlCol="0">
            <a:spAutoFit/>
          </a:bodyPr>
          <a:lstStyle/>
          <a:p>
            <a:pPr>
              <a:lnSpc>
                <a:spcPct val="110000"/>
              </a:lnSpc>
            </a:pPr>
            <a:r>
              <a:rPr lang="en-US" sz="1400">
                <a:solidFill>
                  <a:srgbClr val="B41E23"/>
                </a:solidFill>
                <a:latin typeface="SVN-Gilroy SemiBold" panose="00000700000000000000" pitchFamily="50" charset="0"/>
              </a:rPr>
              <a:t>CMNV: </a:t>
            </a:r>
            <a:r>
              <a:rPr lang="en-US" sz="1400">
                <a:solidFill>
                  <a:schemeClr val="tx1">
                    <a:lumMod val="65000"/>
                    <a:lumOff val="35000"/>
                  </a:schemeClr>
                </a:solidFill>
                <a:latin typeface="SVN-Gilroy Medium" panose="00000600000000000000" pitchFamily="50" charset="0"/>
              </a:rPr>
              <a:t>PGS.TS</a:t>
            </a:r>
            <a:endParaRPr lang="vi-VN" sz="1400">
              <a:solidFill>
                <a:schemeClr val="tx1">
                  <a:lumMod val="65000"/>
                  <a:lumOff val="35000"/>
                </a:schemeClr>
              </a:solidFill>
            </a:endParaRPr>
          </a:p>
        </p:txBody>
      </p:sp>
      <p:sp>
        <p:nvSpPr>
          <p:cNvPr id="26" name="TextBox 25">
            <a:extLst>
              <a:ext uri="{FF2B5EF4-FFF2-40B4-BE49-F238E27FC236}">
                <a16:creationId xmlns:a16="http://schemas.microsoft.com/office/drawing/2014/main" id="{DB466207-0A48-8FF9-B750-A85B49A99C62}"/>
              </a:ext>
            </a:extLst>
          </p:cNvPr>
          <p:cNvSpPr txBox="1"/>
          <p:nvPr/>
        </p:nvSpPr>
        <p:spPr>
          <a:xfrm>
            <a:off x="5834878" y="3222692"/>
            <a:ext cx="1287532" cy="310791"/>
          </a:xfrm>
          <a:prstGeom prst="rect">
            <a:avLst/>
          </a:prstGeom>
          <a:noFill/>
        </p:spPr>
        <p:txBody>
          <a:bodyPr wrap="none" rtlCol="0">
            <a:spAutoFit/>
          </a:bodyPr>
          <a:lstStyle/>
          <a:p>
            <a:pPr>
              <a:lnSpc>
                <a:spcPct val="110000"/>
              </a:lnSpc>
            </a:pPr>
            <a:r>
              <a:rPr lang="en-US" sz="1400" err="1">
                <a:solidFill>
                  <a:srgbClr val="B41E23"/>
                </a:solidFill>
                <a:latin typeface="SVN-Gilroy SemiBold" panose="00000700000000000000" pitchFamily="50" charset="0"/>
              </a:rPr>
              <a:t>Dân</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tộc</a:t>
            </a:r>
            <a:r>
              <a:rPr lang="en-US" sz="1400">
                <a:solidFill>
                  <a:srgbClr val="B41E23"/>
                </a:solidFill>
                <a:latin typeface="SVN-Gilroy SemiBold" panose="00000700000000000000" pitchFamily="50" charset="0"/>
              </a:rPr>
              <a:t>: </a:t>
            </a:r>
            <a:r>
              <a:rPr lang="en-US" sz="1400" err="1">
                <a:solidFill>
                  <a:schemeClr val="tx1">
                    <a:lumMod val="65000"/>
                    <a:lumOff val="35000"/>
                  </a:schemeClr>
                </a:solidFill>
                <a:latin typeface="SVN-Gilroy Medium" panose="00000600000000000000" pitchFamily="50" charset="0"/>
              </a:rPr>
              <a:t>Kinh</a:t>
            </a:r>
            <a:endParaRPr lang="en-US" sz="1400">
              <a:solidFill>
                <a:schemeClr val="tx1">
                  <a:lumMod val="65000"/>
                  <a:lumOff val="35000"/>
                </a:schemeClr>
              </a:solidFill>
              <a:latin typeface="SVN-Gilroy SemiBold" panose="00000700000000000000" pitchFamily="50" charset="0"/>
            </a:endParaRPr>
          </a:p>
        </p:txBody>
      </p:sp>
      <p:cxnSp>
        <p:nvCxnSpPr>
          <p:cNvPr id="45" name="Straight Connector 44">
            <a:extLst>
              <a:ext uri="{FF2B5EF4-FFF2-40B4-BE49-F238E27FC236}">
                <a16:creationId xmlns:a16="http://schemas.microsoft.com/office/drawing/2014/main" id="{D9E9A163-47A2-D822-2C2E-F1CDD2249EF8}"/>
              </a:ext>
            </a:extLst>
          </p:cNvPr>
          <p:cNvCxnSpPr>
            <a:cxnSpLocks/>
          </p:cNvCxnSpPr>
          <p:nvPr/>
        </p:nvCxnSpPr>
        <p:spPr>
          <a:xfrm>
            <a:off x="2692092" y="3095873"/>
            <a:ext cx="2006296" cy="0"/>
          </a:xfrm>
          <a:prstGeom prst="line">
            <a:avLst/>
          </a:prstGeom>
          <a:ln w="9525">
            <a:gradFill>
              <a:gsLst>
                <a:gs pos="0">
                  <a:srgbClr val="EB1C24"/>
                </a:gs>
                <a:gs pos="100000">
                  <a:srgbClr val="B41E23"/>
                </a:gs>
              </a:gsLst>
              <a:lin ang="5400000" scaled="1"/>
            </a:gradFill>
          </a:ln>
        </p:spPr>
        <p:style>
          <a:lnRef idx="2">
            <a:schemeClr val="accent1"/>
          </a:lnRef>
          <a:fillRef idx="0">
            <a:schemeClr val="accent1"/>
          </a:fillRef>
          <a:effectRef idx="1">
            <a:schemeClr val="accent1"/>
          </a:effectRef>
          <a:fontRef idx="minor">
            <a:schemeClr val="tx1"/>
          </a:fontRef>
        </p:style>
      </p:cxnSp>
      <p:grpSp>
        <p:nvGrpSpPr>
          <p:cNvPr id="7" name="Group 6">
            <a:extLst>
              <a:ext uri="{FF2B5EF4-FFF2-40B4-BE49-F238E27FC236}">
                <a16:creationId xmlns:a16="http://schemas.microsoft.com/office/drawing/2014/main" id="{9BDD4590-EFF0-A8A2-F82B-41298D649FF6}"/>
              </a:ext>
            </a:extLst>
          </p:cNvPr>
          <p:cNvGrpSpPr/>
          <p:nvPr/>
        </p:nvGrpSpPr>
        <p:grpSpPr>
          <a:xfrm>
            <a:off x="9620587" y="277276"/>
            <a:ext cx="2193547" cy="878057"/>
            <a:chOff x="4762196" y="2546149"/>
            <a:chExt cx="4411048" cy="1765702"/>
          </a:xfrm>
        </p:grpSpPr>
        <p:pic>
          <p:nvPicPr>
            <p:cNvPr id="11" name="Picture 10" descr="A red flag with a yellow symbol&#10;&#10;Description automatically generated">
              <a:extLst>
                <a:ext uri="{FF2B5EF4-FFF2-40B4-BE49-F238E27FC236}">
                  <a16:creationId xmlns:a16="http://schemas.microsoft.com/office/drawing/2014/main" id="{0E2C939F-45D6-BCE0-8AA0-F88E8B08F3B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762196" y="2552500"/>
              <a:ext cx="2667608" cy="1752999"/>
            </a:xfrm>
            <a:prstGeom prst="rect">
              <a:avLst/>
            </a:prstGeom>
          </p:spPr>
        </p:pic>
        <p:pic>
          <p:nvPicPr>
            <p:cNvPr id="12" name="Picture 11" descr="A red flag with a yellow star&#10;&#10;Description automatically generated">
              <a:extLst>
                <a:ext uri="{FF2B5EF4-FFF2-40B4-BE49-F238E27FC236}">
                  <a16:creationId xmlns:a16="http://schemas.microsoft.com/office/drawing/2014/main" id="{3F1B05A3-B627-89B2-89F4-7DEA0697096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505636" y="2546149"/>
              <a:ext cx="2667608" cy="1765702"/>
            </a:xfrm>
            <a:prstGeom prst="rect">
              <a:avLst/>
            </a:prstGeom>
          </p:spPr>
        </p:pic>
      </p:grpSp>
      <p:sp>
        <p:nvSpPr>
          <p:cNvPr id="18" name="TextBox 17">
            <a:extLst>
              <a:ext uri="{FF2B5EF4-FFF2-40B4-BE49-F238E27FC236}">
                <a16:creationId xmlns:a16="http://schemas.microsoft.com/office/drawing/2014/main" id="{6D9E4DBC-C350-8EDB-1079-29C0A66B9BFC}"/>
              </a:ext>
            </a:extLst>
          </p:cNvPr>
          <p:cNvSpPr txBox="1"/>
          <p:nvPr/>
        </p:nvSpPr>
        <p:spPr>
          <a:xfrm>
            <a:off x="5832093" y="3781457"/>
            <a:ext cx="1386918" cy="310854"/>
          </a:xfrm>
          <a:prstGeom prst="rect">
            <a:avLst/>
          </a:prstGeom>
          <a:noFill/>
        </p:spPr>
        <p:txBody>
          <a:bodyPr wrap="none" rtlCol="0">
            <a:spAutoFit/>
          </a:bodyPr>
          <a:lstStyle/>
          <a:p>
            <a:pPr>
              <a:lnSpc>
                <a:spcPct val="110000"/>
              </a:lnSpc>
            </a:pPr>
            <a:r>
              <a:rPr lang="en-US" sz="1400">
                <a:solidFill>
                  <a:srgbClr val="B41E23"/>
                </a:solidFill>
                <a:latin typeface="SVN-Gilroy SemiBold" panose="00000700000000000000" pitchFamily="50" charset="0"/>
              </a:rPr>
              <a:t>Văn </a:t>
            </a:r>
            <a:r>
              <a:rPr lang="en-US" sz="1400" err="1">
                <a:solidFill>
                  <a:srgbClr val="B41E23"/>
                </a:solidFill>
                <a:latin typeface="SVN-Gilroy SemiBold" panose="00000700000000000000" pitchFamily="50" charset="0"/>
              </a:rPr>
              <a:t>hóa</a:t>
            </a:r>
            <a:r>
              <a:rPr lang="en-US" sz="1400">
                <a:solidFill>
                  <a:srgbClr val="B41E23"/>
                </a:solidFill>
                <a:latin typeface="SVN-Gilroy SemiBold" panose="00000700000000000000" pitchFamily="50" charset="0"/>
              </a:rPr>
              <a:t>: </a:t>
            </a:r>
            <a:r>
              <a:rPr lang="en-US" sz="1400">
                <a:solidFill>
                  <a:schemeClr val="tx1">
                    <a:lumMod val="65000"/>
                    <a:lumOff val="35000"/>
                  </a:schemeClr>
                </a:solidFill>
                <a:latin typeface="SVN-Gilroy Medium" panose="00000600000000000000" pitchFamily="50" charset="0"/>
              </a:rPr>
              <a:t>12/12</a:t>
            </a:r>
            <a:endParaRPr lang="vi-VN" sz="1400">
              <a:solidFill>
                <a:schemeClr val="tx1">
                  <a:lumMod val="65000"/>
                  <a:lumOff val="35000"/>
                </a:schemeClr>
              </a:solidFill>
            </a:endParaRPr>
          </a:p>
        </p:txBody>
      </p:sp>
      <p:sp>
        <p:nvSpPr>
          <p:cNvPr id="19" name="TextBox 18">
            <a:extLst>
              <a:ext uri="{FF2B5EF4-FFF2-40B4-BE49-F238E27FC236}">
                <a16:creationId xmlns:a16="http://schemas.microsoft.com/office/drawing/2014/main" id="{9E67C281-63A2-4402-7E56-9892776475D0}"/>
              </a:ext>
            </a:extLst>
          </p:cNvPr>
          <p:cNvSpPr txBox="1"/>
          <p:nvPr/>
        </p:nvSpPr>
        <p:spPr>
          <a:xfrm>
            <a:off x="5829149" y="4339466"/>
            <a:ext cx="2293320" cy="310854"/>
          </a:xfrm>
          <a:prstGeom prst="rect">
            <a:avLst/>
          </a:prstGeom>
          <a:noFill/>
        </p:spPr>
        <p:txBody>
          <a:bodyPr wrap="none" rtlCol="0">
            <a:spAutoFit/>
          </a:bodyPr>
          <a:lstStyle/>
          <a:p>
            <a:pPr>
              <a:lnSpc>
                <a:spcPct val="110000"/>
              </a:lnSpc>
            </a:pPr>
            <a:r>
              <a:rPr lang="en-US" sz="1400">
                <a:solidFill>
                  <a:srgbClr val="B41E23"/>
                </a:solidFill>
                <a:latin typeface="SVN-Gilroy SemiBold" panose="00000700000000000000" pitchFamily="50" charset="0"/>
              </a:rPr>
              <a:t>Lý </a:t>
            </a:r>
            <a:r>
              <a:rPr lang="en-US" sz="1400" err="1">
                <a:solidFill>
                  <a:srgbClr val="B41E23"/>
                </a:solidFill>
                <a:latin typeface="SVN-Gilroy SemiBold" panose="00000700000000000000" pitchFamily="50" charset="0"/>
              </a:rPr>
              <a:t>luận</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chính</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trị</a:t>
            </a:r>
            <a:r>
              <a:rPr lang="en-US" sz="1400">
                <a:solidFill>
                  <a:srgbClr val="B41E23"/>
                </a:solidFill>
                <a:latin typeface="SVN-Gilroy SemiBold" panose="00000700000000000000" pitchFamily="50" charset="0"/>
              </a:rPr>
              <a:t>: </a:t>
            </a:r>
            <a:r>
              <a:rPr lang="en-US" sz="1400">
                <a:solidFill>
                  <a:schemeClr val="tx1">
                    <a:lumMod val="65000"/>
                    <a:lumOff val="35000"/>
                  </a:schemeClr>
                </a:solidFill>
                <a:latin typeface="SVN-Gilroy Medium" panose="00000600000000000000" pitchFamily="50" charset="0"/>
              </a:rPr>
              <a:t>Cao </a:t>
            </a:r>
            <a:r>
              <a:rPr lang="en-US" sz="1400" err="1">
                <a:solidFill>
                  <a:schemeClr val="tx1">
                    <a:lumMod val="65000"/>
                    <a:lumOff val="35000"/>
                  </a:schemeClr>
                </a:solidFill>
                <a:latin typeface="SVN-Gilroy Medium" panose="00000600000000000000" pitchFamily="50" charset="0"/>
              </a:rPr>
              <a:t>cấp</a:t>
            </a:r>
            <a:endParaRPr lang="vi-VN" sz="1400">
              <a:solidFill>
                <a:schemeClr val="tx1">
                  <a:lumMod val="65000"/>
                  <a:lumOff val="35000"/>
                </a:schemeClr>
              </a:solidFill>
            </a:endParaRPr>
          </a:p>
        </p:txBody>
      </p:sp>
      <p:pic>
        <p:nvPicPr>
          <p:cNvPr id="9" name="Picture 8">
            <a:extLst>
              <a:ext uri="{FF2B5EF4-FFF2-40B4-BE49-F238E27FC236}">
                <a16:creationId xmlns:a16="http://schemas.microsoft.com/office/drawing/2014/main" id="{29F5208F-6C40-831B-41F6-4AC0C8E96519}"/>
              </a:ext>
            </a:extLst>
          </p:cNvPr>
          <p:cNvPicPr>
            <a:picLocks noChangeAspect="1"/>
          </p:cNvPicPr>
          <p:nvPr/>
        </p:nvPicPr>
        <p:blipFill>
          <a:blip r:embed="rId9" cstate="hqprint">
            <a:extLst>
              <a:ext uri="{28A0092B-C50C-407E-A947-70E740481C1C}">
                <a14:useLocalDpi xmlns:a14="http://schemas.microsoft.com/office/drawing/2010/main" val="0"/>
              </a:ext>
            </a:extLst>
          </a:blip>
          <a:srcRect t="5369" b="5369"/>
          <a:stretch/>
        </p:blipFill>
        <p:spPr>
          <a:xfrm>
            <a:off x="796909" y="2637698"/>
            <a:ext cx="1620341" cy="2045570"/>
          </a:xfrm>
          <a:custGeom>
            <a:avLst/>
            <a:gdLst>
              <a:gd name="connsiteX0" fmla="*/ 235901 w 1586850"/>
              <a:gd name="connsiteY0" fmla="*/ 0 h 2003290"/>
              <a:gd name="connsiteX1" fmla="*/ 1350949 w 1586850"/>
              <a:gd name="connsiteY1" fmla="*/ 0 h 2003290"/>
              <a:gd name="connsiteX2" fmla="*/ 1586850 w 1586850"/>
              <a:gd name="connsiteY2" fmla="*/ 235901 h 2003290"/>
              <a:gd name="connsiteX3" fmla="*/ 1586850 w 1586850"/>
              <a:gd name="connsiteY3" fmla="*/ 1767389 h 2003290"/>
              <a:gd name="connsiteX4" fmla="*/ 1350949 w 1586850"/>
              <a:gd name="connsiteY4" fmla="*/ 2003290 h 2003290"/>
              <a:gd name="connsiteX5" fmla="*/ 235901 w 1586850"/>
              <a:gd name="connsiteY5" fmla="*/ 2003290 h 2003290"/>
              <a:gd name="connsiteX6" fmla="*/ 0 w 1586850"/>
              <a:gd name="connsiteY6" fmla="*/ 1767389 h 2003290"/>
              <a:gd name="connsiteX7" fmla="*/ 0 w 1586850"/>
              <a:gd name="connsiteY7" fmla="*/ 235901 h 2003290"/>
              <a:gd name="connsiteX8" fmla="*/ 235901 w 1586850"/>
              <a:gd name="connsiteY8" fmla="*/ 0 h 2003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86850" h="2003290">
                <a:moveTo>
                  <a:pt x="235901" y="0"/>
                </a:moveTo>
                <a:lnTo>
                  <a:pt x="1350949" y="0"/>
                </a:lnTo>
                <a:cubicBezTo>
                  <a:pt x="1481234" y="0"/>
                  <a:pt x="1586850" y="105616"/>
                  <a:pt x="1586850" y="235901"/>
                </a:cubicBezTo>
                <a:lnTo>
                  <a:pt x="1586850" y="1767389"/>
                </a:lnTo>
                <a:cubicBezTo>
                  <a:pt x="1586850" y="1897674"/>
                  <a:pt x="1481234" y="2003290"/>
                  <a:pt x="1350949" y="2003290"/>
                </a:cubicBezTo>
                <a:lnTo>
                  <a:pt x="235901" y="2003290"/>
                </a:lnTo>
                <a:cubicBezTo>
                  <a:pt x="105616" y="2003290"/>
                  <a:pt x="0" y="1897674"/>
                  <a:pt x="0" y="1767389"/>
                </a:cubicBezTo>
                <a:lnTo>
                  <a:pt x="0" y="235901"/>
                </a:lnTo>
                <a:cubicBezTo>
                  <a:pt x="0" y="105616"/>
                  <a:pt x="105616" y="0"/>
                  <a:pt x="235901" y="0"/>
                </a:cubicBezTo>
                <a:close/>
              </a:path>
            </a:pathLst>
          </a:custGeom>
          <a:ln w="9525">
            <a:solidFill>
              <a:srgbClr val="851319"/>
            </a:solidFill>
          </a:ln>
        </p:spPr>
      </p:pic>
      <p:sp>
        <p:nvSpPr>
          <p:cNvPr id="16" name="TextBox 15">
            <a:extLst>
              <a:ext uri="{FF2B5EF4-FFF2-40B4-BE49-F238E27FC236}">
                <a16:creationId xmlns:a16="http://schemas.microsoft.com/office/drawing/2014/main" id="{B3C81AE4-9D69-73D5-93F5-432B57CE781D}"/>
              </a:ext>
            </a:extLst>
          </p:cNvPr>
          <p:cNvSpPr txBox="1"/>
          <p:nvPr/>
        </p:nvSpPr>
        <p:spPr>
          <a:xfrm>
            <a:off x="5829149" y="2824434"/>
            <a:ext cx="5132716" cy="415819"/>
          </a:xfrm>
          <a:prstGeom prst="rect">
            <a:avLst/>
          </a:prstGeom>
          <a:noFill/>
        </p:spPr>
        <p:txBody>
          <a:bodyPr wrap="square" rtlCol="0">
            <a:spAutoFit/>
          </a:bodyPr>
          <a:lstStyle/>
          <a:p>
            <a:pPr>
              <a:lnSpc>
                <a:spcPct val="175000"/>
              </a:lnSpc>
            </a:pPr>
            <a:r>
              <a:rPr lang="en-US" sz="1400" err="1">
                <a:solidFill>
                  <a:srgbClr val="B41E23"/>
                </a:solidFill>
                <a:latin typeface="SVN-Gilroy SemiBold" panose="00000700000000000000" pitchFamily="50" charset="0"/>
              </a:rPr>
              <a:t>Quê</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quán</a:t>
            </a:r>
            <a:r>
              <a:rPr lang="en-US" sz="1400">
                <a:solidFill>
                  <a:srgbClr val="B41E23"/>
                </a:solidFill>
                <a:latin typeface="SVN-Gilroy SemiBold" panose="00000700000000000000" pitchFamily="50" charset="0"/>
              </a:rPr>
              <a:t>:   </a:t>
            </a:r>
            <a:r>
              <a:rPr lang="en-US" sz="1400" err="1">
                <a:solidFill>
                  <a:schemeClr val="tx1">
                    <a:lumMod val="65000"/>
                    <a:lumOff val="35000"/>
                  </a:schemeClr>
                </a:solidFill>
                <a:latin typeface="SVN-Gilroy Medium" panose="00000600000000000000" pitchFamily="50" charset="0"/>
              </a:rPr>
              <a:t>xã</a:t>
            </a:r>
            <a:r>
              <a:rPr lang="en-US" sz="1400">
                <a:solidFill>
                  <a:schemeClr val="tx1">
                    <a:lumMod val="65000"/>
                    <a:lumOff val="35000"/>
                  </a:schemeClr>
                </a:solidFill>
                <a:latin typeface="SVN-Gilroy Medium" panose="00000600000000000000" pitchFamily="50" charset="0"/>
              </a:rPr>
              <a:t> </a:t>
            </a:r>
            <a:r>
              <a:rPr lang="en-US" sz="1400" err="1">
                <a:solidFill>
                  <a:schemeClr val="tx1">
                    <a:lumMod val="65000"/>
                    <a:lumOff val="35000"/>
                  </a:schemeClr>
                </a:solidFill>
                <a:latin typeface="SVN-Gilroy Medium" panose="00000600000000000000" pitchFamily="50" charset="0"/>
              </a:rPr>
              <a:t>Diễn</a:t>
            </a:r>
            <a:r>
              <a:rPr lang="en-US" sz="1400">
                <a:solidFill>
                  <a:schemeClr val="tx1">
                    <a:lumMod val="65000"/>
                    <a:lumOff val="35000"/>
                  </a:schemeClr>
                </a:solidFill>
                <a:latin typeface="SVN-Gilroy Medium" panose="00000600000000000000" pitchFamily="50" charset="0"/>
              </a:rPr>
              <a:t> </a:t>
            </a:r>
            <a:r>
              <a:rPr lang="en-US" sz="1400" err="1">
                <a:solidFill>
                  <a:schemeClr val="tx1">
                    <a:lumMod val="65000"/>
                    <a:lumOff val="35000"/>
                  </a:schemeClr>
                </a:solidFill>
                <a:latin typeface="SVN-Gilroy Medium" panose="00000600000000000000" pitchFamily="50" charset="0"/>
              </a:rPr>
              <a:t>Hạnh</a:t>
            </a:r>
            <a:r>
              <a:rPr lang="en-US" sz="1400">
                <a:solidFill>
                  <a:schemeClr val="tx1">
                    <a:lumMod val="65000"/>
                    <a:lumOff val="35000"/>
                  </a:schemeClr>
                </a:solidFill>
                <a:latin typeface="SVN-Gilroy Medium" panose="00000600000000000000" pitchFamily="50" charset="0"/>
              </a:rPr>
              <a:t>, </a:t>
            </a:r>
            <a:r>
              <a:rPr lang="en-US" sz="1400" err="1">
                <a:solidFill>
                  <a:schemeClr val="tx1">
                    <a:lumMod val="65000"/>
                    <a:lumOff val="35000"/>
                  </a:schemeClr>
                </a:solidFill>
                <a:latin typeface="SVN-Gilroy Medium" panose="00000600000000000000" pitchFamily="50" charset="0"/>
              </a:rPr>
              <a:t>huyện</a:t>
            </a:r>
            <a:r>
              <a:rPr lang="en-US" sz="1400">
                <a:solidFill>
                  <a:schemeClr val="tx1">
                    <a:lumMod val="65000"/>
                    <a:lumOff val="35000"/>
                  </a:schemeClr>
                </a:solidFill>
                <a:latin typeface="SVN-Gilroy Medium" panose="00000600000000000000" pitchFamily="50" charset="0"/>
              </a:rPr>
              <a:t> </a:t>
            </a:r>
            <a:r>
              <a:rPr lang="en-US" sz="1400" err="1">
                <a:solidFill>
                  <a:schemeClr val="tx1">
                    <a:lumMod val="65000"/>
                    <a:lumOff val="35000"/>
                  </a:schemeClr>
                </a:solidFill>
                <a:latin typeface="SVN-Gilroy Medium" panose="00000600000000000000" pitchFamily="50" charset="0"/>
              </a:rPr>
              <a:t>Diễn</a:t>
            </a:r>
            <a:r>
              <a:rPr lang="en-US" sz="1400">
                <a:solidFill>
                  <a:schemeClr val="tx1">
                    <a:lumMod val="65000"/>
                    <a:lumOff val="35000"/>
                  </a:schemeClr>
                </a:solidFill>
                <a:latin typeface="SVN-Gilroy Medium" panose="00000600000000000000" pitchFamily="50" charset="0"/>
              </a:rPr>
              <a:t> Châu, </a:t>
            </a:r>
            <a:r>
              <a:rPr lang="en-US" sz="1400" err="1">
                <a:solidFill>
                  <a:schemeClr val="tx1">
                    <a:lumMod val="65000"/>
                    <a:lumOff val="35000"/>
                  </a:schemeClr>
                </a:solidFill>
                <a:latin typeface="SVN-Gilroy Medium" panose="00000600000000000000" pitchFamily="50" charset="0"/>
              </a:rPr>
              <a:t>tỉnh</a:t>
            </a:r>
            <a:r>
              <a:rPr lang="en-US" sz="1400">
                <a:solidFill>
                  <a:schemeClr val="tx1">
                    <a:lumMod val="65000"/>
                    <a:lumOff val="35000"/>
                  </a:schemeClr>
                </a:solidFill>
                <a:latin typeface="SVN-Gilroy Medium" panose="00000600000000000000" pitchFamily="50" charset="0"/>
              </a:rPr>
              <a:t> </a:t>
            </a:r>
            <a:r>
              <a:rPr lang="en-US" sz="1400" err="1">
                <a:solidFill>
                  <a:schemeClr val="tx1">
                    <a:lumMod val="65000"/>
                    <a:lumOff val="35000"/>
                  </a:schemeClr>
                </a:solidFill>
                <a:latin typeface="SVN-Gilroy Medium" panose="00000600000000000000" pitchFamily="50" charset="0"/>
              </a:rPr>
              <a:t>Nghệ</a:t>
            </a:r>
            <a:r>
              <a:rPr lang="en-US" sz="1400">
                <a:solidFill>
                  <a:schemeClr val="tx1">
                    <a:lumMod val="65000"/>
                    <a:lumOff val="35000"/>
                  </a:schemeClr>
                </a:solidFill>
                <a:latin typeface="SVN-Gilroy Medium" panose="00000600000000000000" pitchFamily="50" charset="0"/>
              </a:rPr>
              <a:t> An</a:t>
            </a:r>
          </a:p>
        </p:txBody>
      </p:sp>
      <p:sp>
        <p:nvSpPr>
          <p:cNvPr id="22" name="TextBox 21">
            <a:extLst>
              <a:ext uri="{FF2B5EF4-FFF2-40B4-BE49-F238E27FC236}">
                <a16:creationId xmlns:a16="http://schemas.microsoft.com/office/drawing/2014/main" id="{7169231B-6C3D-0E9B-C16D-2FFA644F156F}"/>
              </a:ext>
            </a:extLst>
          </p:cNvPr>
          <p:cNvSpPr txBox="1"/>
          <p:nvPr/>
        </p:nvSpPr>
        <p:spPr>
          <a:xfrm>
            <a:off x="5832849" y="4678902"/>
            <a:ext cx="4661854" cy="310854"/>
          </a:xfrm>
          <a:prstGeom prst="rect">
            <a:avLst/>
          </a:prstGeom>
          <a:noFill/>
        </p:spPr>
        <p:txBody>
          <a:bodyPr wrap="none" rtlCol="0">
            <a:spAutoFit/>
          </a:bodyPr>
          <a:lstStyle/>
          <a:p>
            <a:pPr>
              <a:lnSpc>
                <a:spcPct val="110000"/>
              </a:lnSpc>
            </a:pPr>
            <a:r>
              <a:rPr lang="en-US" sz="1400" err="1">
                <a:solidFill>
                  <a:srgbClr val="B41E23"/>
                </a:solidFill>
                <a:latin typeface="SVN-Gilroy SemiBold" panose="00000700000000000000" pitchFamily="50" charset="0"/>
              </a:rPr>
              <a:t>Chức</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vụ</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hiện</a:t>
            </a:r>
            <a:r>
              <a:rPr lang="en-US" sz="1400">
                <a:solidFill>
                  <a:srgbClr val="B41E23"/>
                </a:solidFill>
                <a:latin typeface="SVN-Gilroy SemiBold" panose="00000700000000000000" pitchFamily="50" charset="0"/>
              </a:rPr>
              <a:t> nay: </a:t>
            </a:r>
            <a:r>
              <a:rPr lang="vi-VN" sz="1400">
                <a:solidFill>
                  <a:schemeClr val="tx1">
                    <a:lumMod val="65000"/>
                    <a:lumOff val="35000"/>
                  </a:schemeClr>
                </a:solidFill>
                <a:latin typeface="SVN-Gilroy Medium" panose="00000600000000000000" pitchFamily="50" charset="0"/>
              </a:rPr>
              <a:t>Bí thư Đảng ủy; Giám đốc Bệnh viện</a:t>
            </a:r>
            <a:endParaRPr lang="vi-VN" sz="1400">
              <a:solidFill>
                <a:schemeClr val="tx1">
                  <a:lumMod val="65000"/>
                  <a:lumOff val="35000"/>
                </a:schemeClr>
              </a:solidFill>
            </a:endParaRPr>
          </a:p>
        </p:txBody>
      </p:sp>
    </p:spTree>
    <p:custDataLst>
      <p:tags r:id="rId1"/>
    </p:custDataLst>
    <p:extLst>
      <p:ext uri="{BB962C8B-B14F-4D97-AF65-F5344CB8AC3E}">
        <p14:creationId xmlns:p14="http://schemas.microsoft.com/office/powerpoint/2010/main" val="17085105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77CA0-56FA-E001-428A-592768C72864}"/>
            </a:ext>
          </a:extLst>
        </p:cNvPr>
        <p:cNvGrpSpPr/>
        <p:nvPr/>
      </p:nvGrpSpPr>
      <p:grpSpPr>
        <a:xfrm>
          <a:off x="0" y="0"/>
          <a:ext cx="0" cy="0"/>
          <a:chOff x="0" y="0"/>
          <a:chExt cx="0" cy="0"/>
        </a:xfrm>
      </p:grpSpPr>
      <p:pic>
        <p:nvPicPr>
          <p:cNvPr id="31" name="Picture 30" descr="A white and orange striped surface&#10;&#10;Description automatically generated">
            <a:extLst>
              <a:ext uri="{FF2B5EF4-FFF2-40B4-BE49-F238E27FC236}">
                <a16:creationId xmlns:a16="http://schemas.microsoft.com/office/drawing/2014/main" id="{E7D877A9-BCC9-E585-6D8E-27B8656877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98" y="0"/>
            <a:ext cx="12184602" cy="6858000"/>
          </a:xfrm>
          <a:prstGeom prst="rect">
            <a:avLst/>
          </a:prstGeom>
        </p:spPr>
      </p:pic>
      <p:pic>
        <p:nvPicPr>
          <p:cNvPr id="38" name="Picture 37" descr="A black and white image of a city&#10;&#10;Description automatically generated">
            <a:extLst>
              <a:ext uri="{FF2B5EF4-FFF2-40B4-BE49-F238E27FC236}">
                <a16:creationId xmlns:a16="http://schemas.microsoft.com/office/drawing/2014/main" id="{61863FBD-5571-2D3F-EAB8-DC134B4B7D4C}"/>
              </a:ext>
            </a:extLst>
          </p:cNvPr>
          <p:cNvPicPr>
            <a:picLocks noChangeAspect="1"/>
          </p:cNvPicPr>
          <p:nvPr/>
        </p:nvPicPr>
        <p:blipFill>
          <a:blip r:embed="rId4">
            <a:alphaModFix/>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2797200" y="7124576"/>
            <a:ext cx="9228027" cy="2241700"/>
          </a:xfrm>
          <a:prstGeom prst="rect">
            <a:avLst/>
          </a:prstGeom>
        </p:spPr>
      </p:pic>
      <p:pic>
        <p:nvPicPr>
          <p:cNvPr id="4" name="Picture 3" descr="A white and orange striped surface&#10;&#10;Description automatically generated">
            <a:extLst>
              <a:ext uri="{FF2B5EF4-FFF2-40B4-BE49-F238E27FC236}">
                <a16:creationId xmlns:a16="http://schemas.microsoft.com/office/drawing/2014/main" id="{D185E98F-2B3A-49D3-8E27-288BBE909B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99" y="0"/>
            <a:ext cx="12184602" cy="6858000"/>
          </a:xfrm>
          <a:prstGeom prst="rect">
            <a:avLst/>
          </a:prstGeom>
        </p:spPr>
      </p:pic>
      <p:pic>
        <p:nvPicPr>
          <p:cNvPr id="5" name="Picture 4" descr="A black background with a flower&#10;&#10;Description automatically generated">
            <a:extLst>
              <a:ext uri="{FF2B5EF4-FFF2-40B4-BE49-F238E27FC236}">
                <a16:creationId xmlns:a16="http://schemas.microsoft.com/office/drawing/2014/main" id="{BB11D813-FDE2-1155-6D35-F097C4C84ED6}"/>
              </a:ext>
            </a:extLst>
          </p:cNvPr>
          <p:cNvPicPr>
            <a:picLocks noChangeAspect="1"/>
          </p:cNvPicPr>
          <p:nvPr/>
        </p:nvPicPr>
        <p:blipFill rotWithShape="1">
          <a:blip r:embed="rId5">
            <a:alphaModFix amt="79000"/>
            <a:extLst>
              <a:ext uri="{28A0092B-C50C-407E-A947-70E740481C1C}">
                <a14:useLocalDpi xmlns:a14="http://schemas.microsoft.com/office/drawing/2010/main" val="0"/>
              </a:ext>
            </a:extLst>
          </a:blip>
          <a:srcRect r="12037"/>
          <a:stretch/>
        </p:blipFill>
        <p:spPr>
          <a:xfrm>
            <a:off x="7398" y="33968"/>
            <a:ext cx="12188302" cy="6858000"/>
          </a:xfrm>
          <a:prstGeom prst="rect">
            <a:avLst/>
          </a:prstGeom>
        </p:spPr>
      </p:pic>
      <p:pic>
        <p:nvPicPr>
          <p:cNvPr id="23" name="Picture 22">
            <a:extLst>
              <a:ext uri="{FF2B5EF4-FFF2-40B4-BE49-F238E27FC236}">
                <a16:creationId xmlns:a16="http://schemas.microsoft.com/office/drawing/2014/main" id="{87A650DC-D05F-1851-E2E9-B1AE305D0F8B}"/>
              </a:ext>
            </a:extLst>
          </p:cNvPr>
          <p:cNvPicPr>
            <a:picLocks noChangeAspect="1"/>
          </p:cNvPicPr>
          <p:nvPr/>
        </p:nvPicPr>
        <p:blipFill>
          <a:blip r:embed="rId6" cstate="hqprint">
            <a:extLst>
              <a:ext uri="{28A0092B-C50C-407E-A947-70E740481C1C}">
                <a14:useLocalDpi xmlns:a14="http://schemas.microsoft.com/office/drawing/2010/main" val="0"/>
              </a:ext>
            </a:extLst>
          </a:blip>
          <a:srcRect t="7910" b="7910"/>
          <a:stretch/>
        </p:blipFill>
        <p:spPr>
          <a:xfrm>
            <a:off x="818588" y="2406215"/>
            <a:ext cx="1620341" cy="2045570"/>
          </a:xfrm>
          <a:custGeom>
            <a:avLst/>
            <a:gdLst>
              <a:gd name="connsiteX0" fmla="*/ 235901 w 1586850"/>
              <a:gd name="connsiteY0" fmla="*/ 0 h 2003290"/>
              <a:gd name="connsiteX1" fmla="*/ 1350949 w 1586850"/>
              <a:gd name="connsiteY1" fmla="*/ 0 h 2003290"/>
              <a:gd name="connsiteX2" fmla="*/ 1586850 w 1586850"/>
              <a:gd name="connsiteY2" fmla="*/ 235901 h 2003290"/>
              <a:gd name="connsiteX3" fmla="*/ 1586850 w 1586850"/>
              <a:gd name="connsiteY3" fmla="*/ 1767389 h 2003290"/>
              <a:gd name="connsiteX4" fmla="*/ 1350949 w 1586850"/>
              <a:gd name="connsiteY4" fmla="*/ 2003290 h 2003290"/>
              <a:gd name="connsiteX5" fmla="*/ 235901 w 1586850"/>
              <a:gd name="connsiteY5" fmla="*/ 2003290 h 2003290"/>
              <a:gd name="connsiteX6" fmla="*/ 0 w 1586850"/>
              <a:gd name="connsiteY6" fmla="*/ 1767389 h 2003290"/>
              <a:gd name="connsiteX7" fmla="*/ 0 w 1586850"/>
              <a:gd name="connsiteY7" fmla="*/ 235901 h 2003290"/>
              <a:gd name="connsiteX8" fmla="*/ 235901 w 1586850"/>
              <a:gd name="connsiteY8" fmla="*/ 0 h 2003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86850" h="2003290">
                <a:moveTo>
                  <a:pt x="235901" y="0"/>
                </a:moveTo>
                <a:lnTo>
                  <a:pt x="1350949" y="0"/>
                </a:lnTo>
                <a:cubicBezTo>
                  <a:pt x="1481234" y="0"/>
                  <a:pt x="1586850" y="105616"/>
                  <a:pt x="1586850" y="235901"/>
                </a:cubicBezTo>
                <a:lnTo>
                  <a:pt x="1586850" y="1767389"/>
                </a:lnTo>
                <a:cubicBezTo>
                  <a:pt x="1586850" y="1897674"/>
                  <a:pt x="1481234" y="2003290"/>
                  <a:pt x="1350949" y="2003290"/>
                </a:cubicBezTo>
                <a:lnTo>
                  <a:pt x="235901" y="2003290"/>
                </a:lnTo>
                <a:cubicBezTo>
                  <a:pt x="105616" y="2003290"/>
                  <a:pt x="0" y="1897674"/>
                  <a:pt x="0" y="1767389"/>
                </a:cubicBezTo>
                <a:lnTo>
                  <a:pt x="0" y="235901"/>
                </a:lnTo>
                <a:cubicBezTo>
                  <a:pt x="0" y="105616"/>
                  <a:pt x="105616" y="0"/>
                  <a:pt x="235901" y="0"/>
                </a:cubicBezTo>
                <a:close/>
              </a:path>
            </a:pathLst>
          </a:custGeom>
          <a:ln w="9525">
            <a:solidFill>
              <a:srgbClr val="851319"/>
            </a:solidFill>
          </a:ln>
        </p:spPr>
      </p:pic>
      <p:sp>
        <p:nvSpPr>
          <p:cNvPr id="14" name="TextBox 13">
            <a:extLst>
              <a:ext uri="{FF2B5EF4-FFF2-40B4-BE49-F238E27FC236}">
                <a16:creationId xmlns:a16="http://schemas.microsoft.com/office/drawing/2014/main" id="{4440BC38-8C3C-1CA4-1E85-4E0EF74B4C86}"/>
              </a:ext>
            </a:extLst>
          </p:cNvPr>
          <p:cNvSpPr txBox="1"/>
          <p:nvPr/>
        </p:nvSpPr>
        <p:spPr>
          <a:xfrm>
            <a:off x="2477429" y="2559216"/>
            <a:ext cx="2850460" cy="435760"/>
          </a:xfrm>
          <a:prstGeom prst="rect">
            <a:avLst/>
          </a:prstGeom>
          <a:noFill/>
          <a:effectLst/>
        </p:spPr>
        <p:txBody>
          <a:bodyPr wrap="none" rtlCol="0">
            <a:spAutoFit/>
          </a:bodyPr>
          <a:lstStyle/>
          <a:p>
            <a:pPr algn="ctr">
              <a:lnSpc>
                <a:spcPct val="110000"/>
              </a:lnSpc>
            </a:pPr>
            <a:r>
              <a:rPr lang="vi-VN" sz="2200" spc="-150">
                <a:solidFill>
                  <a:srgbClr val="C10F14"/>
                </a:solidFill>
                <a:latin typeface="SVN-Gilroy" panose="00000500000000000000" pitchFamily="50" charset="0"/>
              </a:rPr>
              <a:t>Đ/c </a:t>
            </a:r>
            <a:r>
              <a:rPr lang="en-US" sz="2200" b="1" spc="-150">
                <a:solidFill>
                  <a:srgbClr val="C10F14"/>
                </a:solidFill>
                <a:latin typeface="SVN-Gilroy" panose="00000500000000000000" pitchFamily="50" charset="0"/>
              </a:rPr>
              <a:t>TRẦN VĂN CƯƠNG</a:t>
            </a:r>
            <a:endParaRPr lang="vi-VN" sz="2200" b="1">
              <a:solidFill>
                <a:srgbClr val="C10F14"/>
              </a:solidFill>
              <a:latin typeface="SVN-Gilroy" panose="00000500000000000000" pitchFamily="50" charset="0"/>
            </a:endParaRPr>
          </a:p>
        </p:txBody>
      </p:sp>
      <p:sp>
        <p:nvSpPr>
          <p:cNvPr id="20" name="TextBox 19">
            <a:extLst>
              <a:ext uri="{FF2B5EF4-FFF2-40B4-BE49-F238E27FC236}">
                <a16:creationId xmlns:a16="http://schemas.microsoft.com/office/drawing/2014/main" id="{ED5B4F05-38CF-B003-9750-41075A5E5CCB}"/>
              </a:ext>
            </a:extLst>
          </p:cNvPr>
          <p:cNvSpPr txBox="1"/>
          <p:nvPr/>
        </p:nvSpPr>
        <p:spPr>
          <a:xfrm>
            <a:off x="2474191" y="3058801"/>
            <a:ext cx="2798542" cy="612925"/>
          </a:xfrm>
          <a:prstGeom prst="rect">
            <a:avLst/>
          </a:prstGeom>
          <a:noFill/>
        </p:spPr>
        <p:txBody>
          <a:bodyPr wrap="none" lIns="87840" tIns="45720" rIns="91440" bIns="45720" rtlCol="0">
            <a:spAutoFit/>
          </a:bodyPr>
          <a:lstStyle/>
          <a:p>
            <a:pPr>
              <a:lnSpc>
                <a:spcPct val="110000"/>
              </a:lnSpc>
            </a:pPr>
            <a:r>
              <a:rPr lang="en-US" sz="1600">
                <a:solidFill>
                  <a:schemeClr val="tx1">
                    <a:lumMod val="65000"/>
                    <a:lumOff val="35000"/>
                  </a:schemeClr>
                </a:solidFill>
                <a:latin typeface="SVN-Gilroy Medium" panose="00000600000000000000" pitchFamily="50" charset="0"/>
              </a:rPr>
              <a:t>UVBTV; </a:t>
            </a:r>
            <a:r>
              <a:rPr lang="en-US" sz="1600" err="1">
                <a:solidFill>
                  <a:schemeClr val="tx1">
                    <a:lumMod val="65000"/>
                    <a:lumOff val="35000"/>
                  </a:schemeClr>
                </a:solidFill>
                <a:latin typeface="SVN-Gilroy Medium" panose="00000600000000000000" pitchFamily="50" charset="0"/>
              </a:rPr>
              <a:t>Phó</a:t>
            </a:r>
            <a:r>
              <a:rPr lang="en-US" sz="1600">
                <a:solidFill>
                  <a:schemeClr val="tx1">
                    <a:lumMod val="65000"/>
                    <a:lumOff val="35000"/>
                  </a:schemeClr>
                </a:solidFill>
                <a:latin typeface="SVN-Gilroy Medium" panose="00000600000000000000" pitchFamily="50" charset="0"/>
              </a:rPr>
              <a:t> </a:t>
            </a:r>
            <a:r>
              <a:rPr lang="en-US" sz="1600" err="1">
                <a:solidFill>
                  <a:schemeClr val="tx1">
                    <a:lumMod val="65000"/>
                    <a:lumOff val="35000"/>
                  </a:schemeClr>
                </a:solidFill>
                <a:latin typeface="SVN-Gilroy Medium" panose="00000600000000000000" pitchFamily="50" charset="0"/>
              </a:rPr>
              <a:t>Bí</a:t>
            </a:r>
            <a:r>
              <a:rPr lang="en-US" sz="1600">
                <a:solidFill>
                  <a:schemeClr val="tx1">
                    <a:lumMod val="65000"/>
                    <a:lumOff val="35000"/>
                  </a:schemeClr>
                </a:solidFill>
                <a:latin typeface="SVN-Gilroy Medium" panose="00000600000000000000" pitchFamily="50" charset="0"/>
              </a:rPr>
              <a:t> </a:t>
            </a:r>
            <a:r>
              <a:rPr lang="en-US" sz="1600" err="1">
                <a:solidFill>
                  <a:schemeClr val="tx1">
                    <a:lumMod val="65000"/>
                    <a:lumOff val="35000"/>
                  </a:schemeClr>
                </a:solidFill>
                <a:latin typeface="SVN-Gilroy Medium" panose="00000600000000000000" pitchFamily="50" charset="0"/>
              </a:rPr>
              <a:t>thư</a:t>
            </a:r>
            <a:r>
              <a:rPr lang="en-US" sz="1600">
                <a:solidFill>
                  <a:schemeClr val="tx1">
                    <a:lumMod val="65000"/>
                    <a:lumOff val="35000"/>
                  </a:schemeClr>
                </a:solidFill>
                <a:latin typeface="SVN-Gilroy Medium" panose="00000600000000000000" pitchFamily="50" charset="0"/>
              </a:rPr>
              <a:t> </a:t>
            </a:r>
            <a:r>
              <a:rPr lang="en-US" sz="1600" err="1">
                <a:solidFill>
                  <a:schemeClr val="tx1">
                    <a:lumMod val="65000"/>
                    <a:lumOff val="35000"/>
                  </a:schemeClr>
                </a:solidFill>
                <a:latin typeface="SVN-Gilroy Medium" panose="00000600000000000000" pitchFamily="50" charset="0"/>
              </a:rPr>
              <a:t>Đảng</a:t>
            </a:r>
            <a:r>
              <a:rPr lang="en-US" sz="1600">
                <a:solidFill>
                  <a:schemeClr val="tx1">
                    <a:lumMod val="65000"/>
                    <a:lumOff val="35000"/>
                  </a:schemeClr>
                </a:solidFill>
                <a:latin typeface="SVN-Gilroy Medium" panose="00000600000000000000" pitchFamily="50" charset="0"/>
              </a:rPr>
              <a:t> </a:t>
            </a:r>
            <a:r>
              <a:rPr lang="en-US" sz="1600" err="1">
                <a:solidFill>
                  <a:schemeClr val="tx1">
                    <a:lumMod val="65000"/>
                    <a:lumOff val="35000"/>
                  </a:schemeClr>
                </a:solidFill>
                <a:latin typeface="SVN-Gilroy Medium" panose="00000600000000000000" pitchFamily="50" charset="0"/>
              </a:rPr>
              <a:t>uỷ</a:t>
            </a:r>
            <a:r>
              <a:rPr lang="en-US" sz="1600">
                <a:solidFill>
                  <a:schemeClr val="tx1">
                    <a:lumMod val="65000"/>
                    <a:lumOff val="35000"/>
                  </a:schemeClr>
                </a:solidFill>
                <a:latin typeface="SVN-Gilroy Medium" panose="00000600000000000000" pitchFamily="50" charset="0"/>
              </a:rPr>
              <a:t> </a:t>
            </a:r>
          </a:p>
          <a:p>
            <a:pPr>
              <a:lnSpc>
                <a:spcPct val="110000"/>
              </a:lnSpc>
            </a:pPr>
            <a:r>
              <a:rPr lang="en-US" sz="1600" err="1">
                <a:solidFill>
                  <a:schemeClr val="tx1">
                    <a:lumMod val="65000"/>
                    <a:lumOff val="35000"/>
                  </a:schemeClr>
                </a:solidFill>
                <a:latin typeface="SVN-Gilroy Medium" panose="00000600000000000000" pitchFamily="50" charset="0"/>
              </a:rPr>
              <a:t>Phó</a:t>
            </a:r>
            <a:r>
              <a:rPr lang="en-US" sz="1600">
                <a:solidFill>
                  <a:schemeClr val="tx1">
                    <a:lumMod val="65000"/>
                    <a:lumOff val="35000"/>
                  </a:schemeClr>
                </a:solidFill>
                <a:latin typeface="SVN-Gilroy Medium" panose="00000600000000000000" pitchFamily="50" charset="0"/>
              </a:rPr>
              <a:t> </a:t>
            </a:r>
            <a:r>
              <a:rPr lang="en-US" sz="1600" err="1">
                <a:solidFill>
                  <a:schemeClr val="tx1">
                    <a:lumMod val="65000"/>
                    <a:lumOff val="35000"/>
                  </a:schemeClr>
                </a:solidFill>
                <a:latin typeface="SVN-Gilroy Medium" panose="00000600000000000000" pitchFamily="50" charset="0"/>
              </a:rPr>
              <a:t>Giám</a:t>
            </a:r>
            <a:r>
              <a:rPr lang="en-US" sz="1600">
                <a:solidFill>
                  <a:schemeClr val="tx1">
                    <a:lumMod val="65000"/>
                    <a:lumOff val="35000"/>
                  </a:schemeClr>
                </a:solidFill>
                <a:latin typeface="SVN-Gilroy Medium" panose="00000600000000000000" pitchFamily="50" charset="0"/>
              </a:rPr>
              <a:t> </a:t>
            </a:r>
            <a:r>
              <a:rPr lang="en-US" sz="1600" err="1">
                <a:solidFill>
                  <a:schemeClr val="tx1">
                    <a:lumMod val="65000"/>
                    <a:lumOff val="35000"/>
                  </a:schemeClr>
                </a:solidFill>
                <a:latin typeface="SVN-Gilroy Medium" panose="00000600000000000000" pitchFamily="50" charset="0"/>
              </a:rPr>
              <a:t>đốc</a:t>
            </a:r>
            <a:r>
              <a:rPr lang="en-US" sz="1600">
                <a:solidFill>
                  <a:schemeClr val="tx1">
                    <a:lumMod val="65000"/>
                    <a:lumOff val="35000"/>
                  </a:schemeClr>
                </a:solidFill>
                <a:latin typeface="SVN-Gilroy Medium" panose="00000600000000000000" pitchFamily="50" charset="0"/>
              </a:rPr>
              <a:t> </a:t>
            </a:r>
            <a:r>
              <a:rPr lang="en-US" sz="1600" err="1">
                <a:solidFill>
                  <a:schemeClr val="tx1">
                    <a:lumMod val="65000"/>
                    <a:lumOff val="35000"/>
                  </a:schemeClr>
                </a:solidFill>
                <a:latin typeface="SVN-Gilroy Medium" panose="00000600000000000000" pitchFamily="50" charset="0"/>
              </a:rPr>
              <a:t>Bệnh</a:t>
            </a:r>
            <a:r>
              <a:rPr lang="en-US" sz="1600">
                <a:solidFill>
                  <a:schemeClr val="tx1">
                    <a:lumMod val="65000"/>
                    <a:lumOff val="35000"/>
                  </a:schemeClr>
                </a:solidFill>
                <a:latin typeface="SVN-Gilroy Medium" panose="00000600000000000000" pitchFamily="50" charset="0"/>
              </a:rPr>
              <a:t> </a:t>
            </a:r>
            <a:r>
              <a:rPr lang="en-US" sz="1600" err="1">
                <a:solidFill>
                  <a:schemeClr val="tx1">
                    <a:lumMod val="65000"/>
                    <a:lumOff val="35000"/>
                  </a:schemeClr>
                </a:solidFill>
                <a:latin typeface="SVN-Gilroy Medium" panose="00000600000000000000" pitchFamily="50" charset="0"/>
              </a:rPr>
              <a:t>viện</a:t>
            </a:r>
            <a:endParaRPr lang="en-US" sz="1600">
              <a:solidFill>
                <a:schemeClr val="tx1">
                  <a:lumMod val="65000"/>
                  <a:lumOff val="35000"/>
                </a:schemeClr>
              </a:solidFill>
              <a:latin typeface="SVN-Gilroy Medium" panose="00000600000000000000" pitchFamily="50" charset="0"/>
            </a:endParaRPr>
          </a:p>
        </p:txBody>
      </p:sp>
      <p:cxnSp>
        <p:nvCxnSpPr>
          <p:cNvPr id="45" name="Straight Connector 44">
            <a:extLst>
              <a:ext uri="{FF2B5EF4-FFF2-40B4-BE49-F238E27FC236}">
                <a16:creationId xmlns:a16="http://schemas.microsoft.com/office/drawing/2014/main" id="{46FD242B-C5DF-5882-2D50-EB2CB254C367}"/>
              </a:ext>
            </a:extLst>
          </p:cNvPr>
          <p:cNvCxnSpPr>
            <a:cxnSpLocks/>
          </p:cNvCxnSpPr>
          <p:nvPr/>
        </p:nvCxnSpPr>
        <p:spPr>
          <a:xfrm>
            <a:off x="2969183" y="3026888"/>
            <a:ext cx="2006296" cy="0"/>
          </a:xfrm>
          <a:prstGeom prst="line">
            <a:avLst/>
          </a:prstGeom>
          <a:ln w="9525">
            <a:gradFill>
              <a:gsLst>
                <a:gs pos="0">
                  <a:srgbClr val="EB1C24"/>
                </a:gs>
                <a:gs pos="100000">
                  <a:srgbClr val="B41E23"/>
                </a:gs>
              </a:gsLst>
              <a:lin ang="5400000" scaled="1"/>
            </a:gradFill>
          </a:ln>
        </p:spPr>
        <p:style>
          <a:lnRef idx="2">
            <a:schemeClr val="accent1"/>
          </a:lnRef>
          <a:fillRef idx="0">
            <a:schemeClr val="accent1"/>
          </a:fillRef>
          <a:effectRef idx="1">
            <a:schemeClr val="accent1"/>
          </a:effectRef>
          <a:fontRef idx="minor">
            <a:schemeClr val="tx1"/>
          </a:fontRef>
        </p:style>
      </p:cxnSp>
      <p:grpSp>
        <p:nvGrpSpPr>
          <p:cNvPr id="7" name="Group 6">
            <a:extLst>
              <a:ext uri="{FF2B5EF4-FFF2-40B4-BE49-F238E27FC236}">
                <a16:creationId xmlns:a16="http://schemas.microsoft.com/office/drawing/2014/main" id="{C38FF1CB-8AAA-2B5A-434A-BB25BBC87916}"/>
              </a:ext>
            </a:extLst>
          </p:cNvPr>
          <p:cNvGrpSpPr/>
          <p:nvPr/>
        </p:nvGrpSpPr>
        <p:grpSpPr>
          <a:xfrm>
            <a:off x="9620587" y="277276"/>
            <a:ext cx="2193547" cy="878057"/>
            <a:chOff x="4762196" y="2546149"/>
            <a:chExt cx="4411048" cy="1765702"/>
          </a:xfrm>
        </p:grpSpPr>
        <p:pic>
          <p:nvPicPr>
            <p:cNvPr id="11" name="Picture 10" descr="A red flag with a yellow symbol&#10;&#10;Description automatically generated">
              <a:extLst>
                <a:ext uri="{FF2B5EF4-FFF2-40B4-BE49-F238E27FC236}">
                  <a16:creationId xmlns:a16="http://schemas.microsoft.com/office/drawing/2014/main" id="{EAB5FEF8-B78E-34F8-547C-0621E4E5011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762196" y="2552500"/>
              <a:ext cx="2667608" cy="1752999"/>
            </a:xfrm>
            <a:prstGeom prst="rect">
              <a:avLst/>
            </a:prstGeom>
          </p:spPr>
        </p:pic>
        <p:pic>
          <p:nvPicPr>
            <p:cNvPr id="12" name="Picture 11" descr="A red flag with a yellow star&#10;&#10;Description automatically generated">
              <a:extLst>
                <a:ext uri="{FF2B5EF4-FFF2-40B4-BE49-F238E27FC236}">
                  <a16:creationId xmlns:a16="http://schemas.microsoft.com/office/drawing/2014/main" id="{BF5ED1DF-E9AA-F5E7-95C7-204409450D3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505636" y="2546149"/>
              <a:ext cx="2667608" cy="1765702"/>
            </a:xfrm>
            <a:prstGeom prst="rect">
              <a:avLst/>
            </a:prstGeom>
          </p:spPr>
        </p:pic>
      </p:grpSp>
      <p:sp>
        <p:nvSpPr>
          <p:cNvPr id="9" name="TextBox 8">
            <a:extLst>
              <a:ext uri="{FF2B5EF4-FFF2-40B4-BE49-F238E27FC236}">
                <a16:creationId xmlns:a16="http://schemas.microsoft.com/office/drawing/2014/main" id="{75939E75-1783-5E3A-6829-B69EC7751B39}"/>
              </a:ext>
            </a:extLst>
          </p:cNvPr>
          <p:cNvSpPr txBox="1"/>
          <p:nvPr/>
        </p:nvSpPr>
        <p:spPr>
          <a:xfrm>
            <a:off x="597877" y="423455"/>
            <a:ext cx="10119484" cy="1996519"/>
          </a:xfrm>
          <a:prstGeom prst="rect">
            <a:avLst/>
          </a:prstGeom>
          <a:noFill/>
          <a:ln>
            <a:noFill/>
          </a:ln>
          <a:effectLst>
            <a:outerShdw blurRad="12700" dist="12700" dir="2700000" algn="tl" rotWithShape="0">
              <a:prstClr val="black">
                <a:alpha val="40000"/>
              </a:prstClr>
            </a:outerShdw>
          </a:effectLst>
        </p:spPr>
        <p:txBody>
          <a:bodyPr wrap="square" lIns="91440" tIns="45720" rIns="91440" bIns="68400" rtlCol="0">
            <a:spAutoFit/>
          </a:bodyPr>
          <a:lstStyle/>
          <a:p>
            <a:pPr>
              <a:lnSpc>
                <a:spcPct val="120000"/>
              </a:lnSpc>
            </a:pPr>
            <a:r>
              <a:rPr lang="en-US" sz="3500"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TIỂU SỬ TÓM TẮT</a:t>
            </a:r>
          </a:p>
          <a:p>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Giới</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thiệu</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để</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thực</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hiện</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quy</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trình</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nhân</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sự</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Ban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Chấp</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hành</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p>
          <a:p>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Đảng</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bộ</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Bệnh</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viện</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Sản</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Nhi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khoá</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XII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nhiệm</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kỳ</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2025-2030</a:t>
            </a:r>
            <a:endParaRPr lang="vi-VN"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endParaRPr>
          </a:p>
          <a:p>
            <a:pPr>
              <a:lnSpc>
                <a:spcPct val="120000"/>
              </a:lnSpc>
            </a:pPr>
            <a:endParaRPr lang="en-US" sz="3500"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endParaRPr>
          </a:p>
        </p:txBody>
      </p:sp>
      <p:sp>
        <p:nvSpPr>
          <p:cNvPr id="16" name="TextBox 15">
            <a:extLst>
              <a:ext uri="{FF2B5EF4-FFF2-40B4-BE49-F238E27FC236}">
                <a16:creationId xmlns:a16="http://schemas.microsoft.com/office/drawing/2014/main" id="{6D98804C-E83F-39A2-CC8B-8E5CAC5F3DDB}"/>
              </a:ext>
            </a:extLst>
          </p:cNvPr>
          <p:cNvSpPr txBox="1"/>
          <p:nvPr/>
        </p:nvSpPr>
        <p:spPr>
          <a:xfrm>
            <a:off x="5879543" y="2559216"/>
            <a:ext cx="2418126" cy="415819"/>
          </a:xfrm>
          <a:prstGeom prst="rect">
            <a:avLst/>
          </a:prstGeom>
          <a:noFill/>
        </p:spPr>
        <p:txBody>
          <a:bodyPr wrap="square" rtlCol="0">
            <a:spAutoFit/>
          </a:bodyPr>
          <a:lstStyle/>
          <a:p>
            <a:pPr>
              <a:lnSpc>
                <a:spcPct val="175000"/>
              </a:lnSpc>
            </a:pPr>
            <a:r>
              <a:rPr lang="en-US" sz="1400" err="1">
                <a:solidFill>
                  <a:srgbClr val="B41E23"/>
                </a:solidFill>
                <a:latin typeface="SVN-Gilroy SemiBold" panose="00000700000000000000" pitchFamily="50" charset="0"/>
              </a:rPr>
              <a:t>Ngày</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sinh</a:t>
            </a:r>
            <a:r>
              <a:rPr lang="en-US" sz="1400">
                <a:solidFill>
                  <a:srgbClr val="B41E23"/>
                </a:solidFill>
                <a:latin typeface="SVN-Gilroy SemiBold" panose="00000700000000000000" pitchFamily="50" charset="0"/>
              </a:rPr>
              <a:t>:   </a:t>
            </a:r>
            <a:r>
              <a:rPr lang="en-US" sz="1400">
                <a:solidFill>
                  <a:schemeClr val="tx1">
                    <a:lumMod val="65000"/>
                    <a:lumOff val="35000"/>
                  </a:schemeClr>
                </a:solidFill>
                <a:latin typeface="SVN-Gilroy Medium" panose="00000600000000000000" pitchFamily="50" charset="0"/>
              </a:rPr>
              <a:t>15/02/1975</a:t>
            </a:r>
          </a:p>
        </p:txBody>
      </p:sp>
      <p:sp>
        <p:nvSpPr>
          <p:cNvPr id="21" name="TextBox 20">
            <a:extLst>
              <a:ext uri="{FF2B5EF4-FFF2-40B4-BE49-F238E27FC236}">
                <a16:creationId xmlns:a16="http://schemas.microsoft.com/office/drawing/2014/main" id="{F1FD59C8-6B1B-B424-81C2-BA552B8BB980}"/>
              </a:ext>
            </a:extLst>
          </p:cNvPr>
          <p:cNvSpPr txBox="1"/>
          <p:nvPr/>
        </p:nvSpPr>
        <p:spPr>
          <a:xfrm>
            <a:off x="5876599" y="3471361"/>
            <a:ext cx="2393604" cy="310854"/>
          </a:xfrm>
          <a:prstGeom prst="rect">
            <a:avLst/>
          </a:prstGeom>
          <a:noFill/>
        </p:spPr>
        <p:txBody>
          <a:bodyPr wrap="none" rtlCol="0">
            <a:spAutoFit/>
          </a:bodyPr>
          <a:lstStyle/>
          <a:p>
            <a:pPr>
              <a:lnSpc>
                <a:spcPct val="110000"/>
              </a:lnSpc>
            </a:pPr>
            <a:r>
              <a:rPr lang="en-US" sz="1400" err="1">
                <a:solidFill>
                  <a:srgbClr val="B41E23"/>
                </a:solidFill>
                <a:latin typeface="SVN-Gilroy SemiBold" panose="00000700000000000000" pitchFamily="50" charset="0"/>
              </a:rPr>
              <a:t>Ngày</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vào</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Đảng</a:t>
            </a:r>
            <a:r>
              <a:rPr lang="en-US" sz="1400">
                <a:solidFill>
                  <a:srgbClr val="B41E23"/>
                </a:solidFill>
                <a:latin typeface="SVN-Gilroy SemiBold" panose="00000700000000000000" pitchFamily="50" charset="0"/>
              </a:rPr>
              <a:t>: </a:t>
            </a:r>
            <a:r>
              <a:rPr lang="en-US" sz="1400">
                <a:solidFill>
                  <a:schemeClr val="tx1">
                    <a:lumMod val="65000"/>
                    <a:lumOff val="35000"/>
                  </a:schemeClr>
                </a:solidFill>
                <a:latin typeface="SVN-Gilroy Medium" panose="00000600000000000000" pitchFamily="50" charset="0"/>
              </a:rPr>
              <a:t>14/9/1999</a:t>
            </a:r>
            <a:endParaRPr lang="vi-VN" sz="1400">
              <a:solidFill>
                <a:schemeClr val="tx1">
                  <a:lumMod val="65000"/>
                  <a:lumOff val="35000"/>
                </a:schemeClr>
              </a:solidFill>
            </a:endParaRPr>
          </a:p>
        </p:txBody>
      </p:sp>
      <p:sp>
        <p:nvSpPr>
          <p:cNvPr id="22" name="TextBox 21">
            <a:extLst>
              <a:ext uri="{FF2B5EF4-FFF2-40B4-BE49-F238E27FC236}">
                <a16:creationId xmlns:a16="http://schemas.microsoft.com/office/drawing/2014/main" id="{54CB260E-49D7-995B-3686-573D1285E2C1}"/>
              </a:ext>
            </a:extLst>
          </p:cNvPr>
          <p:cNvSpPr txBox="1"/>
          <p:nvPr/>
        </p:nvSpPr>
        <p:spPr>
          <a:xfrm>
            <a:off x="5858143" y="4062663"/>
            <a:ext cx="1797608" cy="310854"/>
          </a:xfrm>
          <a:prstGeom prst="rect">
            <a:avLst/>
          </a:prstGeom>
          <a:noFill/>
        </p:spPr>
        <p:txBody>
          <a:bodyPr wrap="none" rtlCol="0">
            <a:spAutoFit/>
          </a:bodyPr>
          <a:lstStyle/>
          <a:p>
            <a:pPr>
              <a:lnSpc>
                <a:spcPct val="110000"/>
              </a:lnSpc>
            </a:pPr>
            <a:r>
              <a:rPr lang="en-US" sz="1400">
                <a:solidFill>
                  <a:srgbClr val="B41E23"/>
                </a:solidFill>
                <a:latin typeface="SVN-Gilroy SemiBold" panose="00000700000000000000" pitchFamily="50" charset="0"/>
              </a:rPr>
              <a:t>CMNV: </a:t>
            </a:r>
            <a:r>
              <a:rPr lang="en-US" sz="1400" err="1">
                <a:solidFill>
                  <a:schemeClr val="tx1">
                    <a:lumMod val="65000"/>
                    <a:lumOff val="35000"/>
                  </a:schemeClr>
                </a:solidFill>
                <a:latin typeface="SVN-Gilroy Medium" panose="00000600000000000000" pitchFamily="50" charset="0"/>
              </a:rPr>
              <a:t>Tiến</a:t>
            </a:r>
            <a:r>
              <a:rPr lang="en-US" sz="1400">
                <a:solidFill>
                  <a:schemeClr val="tx1">
                    <a:lumMod val="65000"/>
                    <a:lumOff val="35000"/>
                  </a:schemeClr>
                </a:solidFill>
                <a:latin typeface="SVN-Gilroy Medium" panose="00000600000000000000" pitchFamily="50" charset="0"/>
              </a:rPr>
              <a:t> </a:t>
            </a:r>
            <a:r>
              <a:rPr lang="en-US" sz="1400" err="1">
                <a:solidFill>
                  <a:schemeClr val="tx1">
                    <a:lumMod val="65000"/>
                    <a:lumOff val="35000"/>
                  </a:schemeClr>
                </a:solidFill>
                <a:latin typeface="SVN-Gilroy Medium" panose="00000600000000000000" pitchFamily="50" charset="0"/>
              </a:rPr>
              <a:t>sĩ</a:t>
            </a:r>
            <a:r>
              <a:rPr lang="en-US" sz="1400">
                <a:solidFill>
                  <a:schemeClr val="tx1">
                    <a:lumMod val="65000"/>
                    <a:lumOff val="35000"/>
                  </a:schemeClr>
                </a:solidFill>
                <a:latin typeface="SVN-Gilroy Medium" panose="00000600000000000000" pitchFamily="50" charset="0"/>
              </a:rPr>
              <a:t> Y </a:t>
            </a:r>
            <a:r>
              <a:rPr lang="en-US" sz="1400" err="1">
                <a:solidFill>
                  <a:schemeClr val="tx1">
                    <a:lumMod val="65000"/>
                    <a:lumOff val="35000"/>
                  </a:schemeClr>
                </a:solidFill>
                <a:latin typeface="SVN-Gilroy Medium" panose="00000600000000000000" pitchFamily="50" charset="0"/>
              </a:rPr>
              <a:t>học</a:t>
            </a:r>
            <a:endParaRPr lang="vi-VN" sz="1400">
              <a:solidFill>
                <a:schemeClr val="tx1">
                  <a:lumMod val="65000"/>
                  <a:lumOff val="35000"/>
                </a:schemeClr>
              </a:solidFill>
            </a:endParaRPr>
          </a:p>
        </p:txBody>
      </p:sp>
      <p:sp>
        <p:nvSpPr>
          <p:cNvPr id="24" name="TextBox 23">
            <a:extLst>
              <a:ext uri="{FF2B5EF4-FFF2-40B4-BE49-F238E27FC236}">
                <a16:creationId xmlns:a16="http://schemas.microsoft.com/office/drawing/2014/main" id="{9D71DAD5-8B2E-EA48-5B08-336A3D9971BF}"/>
              </a:ext>
            </a:extLst>
          </p:cNvPr>
          <p:cNvSpPr txBox="1"/>
          <p:nvPr/>
        </p:nvSpPr>
        <p:spPr>
          <a:xfrm>
            <a:off x="5882328" y="3221612"/>
            <a:ext cx="1287532" cy="310791"/>
          </a:xfrm>
          <a:prstGeom prst="rect">
            <a:avLst/>
          </a:prstGeom>
          <a:noFill/>
        </p:spPr>
        <p:txBody>
          <a:bodyPr wrap="none" rtlCol="0">
            <a:spAutoFit/>
          </a:bodyPr>
          <a:lstStyle/>
          <a:p>
            <a:pPr>
              <a:lnSpc>
                <a:spcPct val="110000"/>
              </a:lnSpc>
            </a:pPr>
            <a:r>
              <a:rPr lang="en-US" sz="1400" err="1">
                <a:solidFill>
                  <a:srgbClr val="B41E23"/>
                </a:solidFill>
                <a:latin typeface="SVN-Gilroy SemiBold" panose="00000700000000000000" pitchFamily="50" charset="0"/>
              </a:rPr>
              <a:t>Dân</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tộc</a:t>
            </a:r>
            <a:r>
              <a:rPr lang="en-US" sz="1400">
                <a:solidFill>
                  <a:srgbClr val="B41E23"/>
                </a:solidFill>
                <a:latin typeface="SVN-Gilroy SemiBold" panose="00000700000000000000" pitchFamily="50" charset="0"/>
              </a:rPr>
              <a:t>: </a:t>
            </a:r>
            <a:r>
              <a:rPr lang="en-US" sz="1400" err="1">
                <a:solidFill>
                  <a:schemeClr val="tx1">
                    <a:lumMod val="65000"/>
                    <a:lumOff val="35000"/>
                  </a:schemeClr>
                </a:solidFill>
                <a:latin typeface="SVN-Gilroy Medium" panose="00000600000000000000" pitchFamily="50" charset="0"/>
              </a:rPr>
              <a:t>Kinh</a:t>
            </a:r>
            <a:endParaRPr lang="en-US" sz="1400">
              <a:solidFill>
                <a:schemeClr val="tx1">
                  <a:lumMod val="65000"/>
                  <a:lumOff val="35000"/>
                </a:schemeClr>
              </a:solidFill>
              <a:latin typeface="SVN-Gilroy SemiBold" panose="00000700000000000000" pitchFamily="50" charset="0"/>
            </a:endParaRPr>
          </a:p>
        </p:txBody>
      </p:sp>
      <p:sp>
        <p:nvSpPr>
          <p:cNvPr id="27" name="TextBox 26">
            <a:extLst>
              <a:ext uri="{FF2B5EF4-FFF2-40B4-BE49-F238E27FC236}">
                <a16:creationId xmlns:a16="http://schemas.microsoft.com/office/drawing/2014/main" id="{6005D36F-C46D-954E-639F-0F85C6771625}"/>
              </a:ext>
            </a:extLst>
          </p:cNvPr>
          <p:cNvSpPr txBox="1"/>
          <p:nvPr/>
        </p:nvSpPr>
        <p:spPr>
          <a:xfrm>
            <a:off x="5879543" y="3780377"/>
            <a:ext cx="1386918" cy="310854"/>
          </a:xfrm>
          <a:prstGeom prst="rect">
            <a:avLst/>
          </a:prstGeom>
          <a:noFill/>
        </p:spPr>
        <p:txBody>
          <a:bodyPr wrap="none" rtlCol="0">
            <a:spAutoFit/>
          </a:bodyPr>
          <a:lstStyle/>
          <a:p>
            <a:pPr>
              <a:lnSpc>
                <a:spcPct val="110000"/>
              </a:lnSpc>
            </a:pPr>
            <a:r>
              <a:rPr lang="en-US" sz="1400">
                <a:solidFill>
                  <a:srgbClr val="B41E23"/>
                </a:solidFill>
                <a:latin typeface="SVN-Gilroy SemiBold" panose="00000700000000000000" pitchFamily="50" charset="0"/>
              </a:rPr>
              <a:t>Văn </a:t>
            </a:r>
            <a:r>
              <a:rPr lang="en-US" sz="1400" err="1">
                <a:solidFill>
                  <a:srgbClr val="B41E23"/>
                </a:solidFill>
                <a:latin typeface="SVN-Gilroy SemiBold" panose="00000700000000000000" pitchFamily="50" charset="0"/>
              </a:rPr>
              <a:t>hóa</a:t>
            </a:r>
            <a:r>
              <a:rPr lang="en-US" sz="1400">
                <a:solidFill>
                  <a:srgbClr val="B41E23"/>
                </a:solidFill>
                <a:latin typeface="SVN-Gilroy SemiBold" panose="00000700000000000000" pitchFamily="50" charset="0"/>
              </a:rPr>
              <a:t>: </a:t>
            </a:r>
            <a:r>
              <a:rPr lang="en-US" sz="1400">
                <a:solidFill>
                  <a:schemeClr val="tx1">
                    <a:lumMod val="65000"/>
                    <a:lumOff val="35000"/>
                  </a:schemeClr>
                </a:solidFill>
                <a:latin typeface="SVN-Gilroy Medium" panose="00000600000000000000" pitchFamily="50" charset="0"/>
              </a:rPr>
              <a:t>12/12</a:t>
            </a:r>
            <a:endParaRPr lang="vi-VN" sz="1400">
              <a:solidFill>
                <a:schemeClr val="tx1">
                  <a:lumMod val="65000"/>
                  <a:lumOff val="35000"/>
                </a:schemeClr>
              </a:solidFill>
            </a:endParaRPr>
          </a:p>
        </p:txBody>
      </p:sp>
      <p:sp>
        <p:nvSpPr>
          <p:cNvPr id="28" name="TextBox 27">
            <a:extLst>
              <a:ext uri="{FF2B5EF4-FFF2-40B4-BE49-F238E27FC236}">
                <a16:creationId xmlns:a16="http://schemas.microsoft.com/office/drawing/2014/main" id="{58DABA2E-3203-475B-1758-75B1BA34CD09}"/>
              </a:ext>
            </a:extLst>
          </p:cNvPr>
          <p:cNvSpPr txBox="1"/>
          <p:nvPr/>
        </p:nvSpPr>
        <p:spPr>
          <a:xfrm>
            <a:off x="5876599" y="4338386"/>
            <a:ext cx="2293320" cy="310854"/>
          </a:xfrm>
          <a:prstGeom prst="rect">
            <a:avLst/>
          </a:prstGeom>
          <a:noFill/>
        </p:spPr>
        <p:txBody>
          <a:bodyPr wrap="none" rtlCol="0">
            <a:spAutoFit/>
          </a:bodyPr>
          <a:lstStyle/>
          <a:p>
            <a:pPr>
              <a:lnSpc>
                <a:spcPct val="110000"/>
              </a:lnSpc>
            </a:pPr>
            <a:r>
              <a:rPr lang="en-US" sz="1400">
                <a:solidFill>
                  <a:srgbClr val="B41E23"/>
                </a:solidFill>
                <a:latin typeface="SVN-Gilroy SemiBold" panose="00000700000000000000" pitchFamily="50" charset="0"/>
              </a:rPr>
              <a:t>Lý </a:t>
            </a:r>
            <a:r>
              <a:rPr lang="en-US" sz="1400" err="1">
                <a:solidFill>
                  <a:srgbClr val="B41E23"/>
                </a:solidFill>
                <a:latin typeface="SVN-Gilroy SemiBold" panose="00000700000000000000" pitchFamily="50" charset="0"/>
              </a:rPr>
              <a:t>luận</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chính</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trị</a:t>
            </a:r>
            <a:r>
              <a:rPr lang="en-US" sz="1400">
                <a:solidFill>
                  <a:srgbClr val="B41E23"/>
                </a:solidFill>
                <a:latin typeface="SVN-Gilroy SemiBold" panose="00000700000000000000" pitchFamily="50" charset="0"/>
              </a:rPr>
              <a:t>: </a:t>
            </a:r>
            <a:r>
              <a:rPr lang="en-US" sz="1400">
                <a:solidFill>
                  <a:schemeClr val="tx1">
                    <a:lumMod val="65000"/>
                    <a:lumOff val="35000"/>
                  </a:schemeClr>
                </a:solidFill>
                <a:latin typeface="SVN-Gilroy Medium" panose="00000600000000000000" pitchFamily="50" charset="0"/>
              </a:rPr>
              <a:t>Cao </a:t>
            </a:r>
            <a:r>
              <a:rPr lang="en-US" sz="1400" err="1">
                <a:solidFill>
                  <a:schemeClr val="tx1">
                    <a:lumMod val="65000"/>
                    <a:lumOff val="35000"/>
                  </a:schemeClr>
                </a:solidFill>
                <a:latin typeface="SVN-Gilroy Medium" panose="00000600000000000000" pitchFamily="50" charset="0"/>
              </a:rPr>
              <a:t>cấp</a:t>
            </a:r>
            <a:endParaRPr lang="vi-VN" sz="1400">
              <a:solidFill>
                <a:schemeClr val="tx1">
                  <a:lumMod val="65000"/>
                  <a:lumOff val="35000"/>
                </a:schemeClr>
              </a:solidFill>
            </a:endParaRPr>
          </a:p>
        </p:txBody>
      </p:sp>
      <p:sp>
        <p:nvSpPr>
          <p:cNvPr id="30" name="TextBox 29">
            <a:extLst>
              <a:ext uri="{FF2B5EF4-FFF2-40B4-BE49-F238E27FC236}">
                <a16:creationId xmlns:a16="http://schemas.microsoft.com/office/drawing/2014/main" id="{B643CD63-DCA3-1175-7C8F-C20D686D26AF}"/>
              </a:ext>
            </a:extLst>
          </p:cNvPr>
          <p:cNvSpPr txBox="1"/>
          <p:nvPr/>
        </p:nvSpPr>
        <p:spPr>
          <a:xfrm>
            <a:off x="5876599" y="2823354"/>
            <a:ext cx="5132716" cy="415819"/>
          </a:xfrm>
          <a:prstGeom prst="rect">
            <a:avLst/>
          </a:prstGeom>
          <a:noFill/>
        </p:spPr>
        <p:txBody>
          <a:bodyPr wrap="square" rtlCol="0">
            <a:spAutoFit/>
          </a:bodyPr>
          <a:lstStyle/>
          <a:p>
            <a:pPr>
              <a:lnSpc>
                <a:spcPct val="175000"/>
              </a:lnSpc>
            </a:pPr>
            <a:r>
              <a:rPr lang="en-US" sz="1400" err="1">
                <a:solidFill>
                  <a:srgbClr val="B41E23"/>
                </a:solidFill>
                <a:latin typeface="SVN-Gilroy SemiBold" panose="00000700000000000000" pitchFamily="50" charset="0"/>
              </a:rPr>
              <a:t>Quê</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quán</a:t>
            </a:r>
            <a:r>
              <a:rPr lang="en-US" sz="1400">
                <a:solidFill>
                  <a:srgbClr val="B41E23"/>
                </a:solidFill>
                <a:latin typeface="SVN-Gilroy SemiBold" panose="00000700000000000000" pitchFamily="50" charset="0"/>
              </a:rPr>
              <a:t>:   </a:t>
            </a:r>
            <a:r>
              <a:rPr lang="vi-VN" sz="1400">
                <a:solidFill>
                  <a:schemeClr val="tx1">
                    <a:lumMod val="65000"/>
                    <a:lumOff val="35000"/>
                  </a:schemeClr>
                </a:solidFill>
                <a:latin typeface="SVN-Gilroy Medium" panose="00000600000000000000" pitchFamily="50" charset="0"/>
              </a:rPr>
              <a:t>xã Hưng Lợi, huyện Hưng Nguyên, tỉnh Nghệ An</a:t>
            </a:r>
            <a:endParaRPr lang="en-US" sz="1400">
              <a:solidFill>
                <a:schemeClr val="tx1">
                  <a:lumMod val="65000"/>
                  <a:lumOff val="35000"/>
                </a:schemeClr>
              </a:solidFill>
              <a:latin typeface="SVN-Gilroy Medium" panose="00000600000000000000" pitchFamily="50" charset="0"/>
            </a:endParaRPr>
          </a:p>
        </p:txBody>
      </p:sp>
      <p:sp>
        <p:nvSpPr>
          <p:cNvPr id="32" name="TextBox 31">
            <a:extLst>
              <a:ext uri="{FF2B5EF4-FFF2-40B4-BE49-F238E27FC236}">
                <a16:creationId xmlns:a16="http://schemas.microsoft.com/office/drawing/2014/main" id="{3F0A7B3F-4BB4-1F08-87AE-9FB4982BA927}"/>
              </a:ext>
            </a:extLst>
          </p:cNvPr>
          <p:cNvSpPr txBox="1"/>
          <p:nvPr/>
        </p:nvSpPr>
        <p:spPr>
          <a:xfrm>
            <a:off x="5880299" y="4677822"/>
            <a:ext cx="6014019" cy="310854"/>
          </a:xfrm>
          <a:prstGeom prst="rect">
            <a:avLst/>
          </a:prstGeom>
          <a:noFill/>
        </p:spPr>
        <p:txBody>
          <a:bodyPr wrap="none" rtlCol="0">
            <a:spAutoFit/>
          </a:bodyPr>
          <a:lstStyle/>
          <a:p>
            <a:pPr>
              <a:lnSpc>
                <a:spcPct val="110000"/>
              </a:lnSpc>
            </a:pPr>
            <a:r>
              <a:rPr lang="en-US" sz="1400" err="1">
                <a:solidFill>
                  <a:srgbClr val="B41E23"/>
                </a:solidFill>
                <a:latin typeface="SVN-Gilroy SemiBold" panose="00000700000000000000" pitchFamily="50" charset="0"/>
              </a:rPr>
              <a:t>Chức</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vụ</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hiện</a:t>
            </a:r>
            <a:r>
              <a:rPr lang="en-US" sz="1400">
                <a:solidFill>
                  <a:srgbClr val="B41E23"/>
                </a:solidFill>
                <a:latin typeface="SVN-Gilroy SemiBold" panose="00000700000000000000" pitchFamily="50" charset="0"/>
              </a:rPr>
              <a:t> nay: </a:t>
            </a:r>
            <a:r>
              <a:rPr lang="vi-VN" sz="1400">
                <a:solidFill>
                  <a:schemeClr val="tx1">
                    <a:lumMod val="65000"/>
                    <a:lumOff val="35000"/>
                  </a:schemeClr>
                </a:solidFill>
                <a:latin typeface="SVN-Gilroy Medium" panose="00000600000000000000" pitchFamily="50" charset="0"/>
              </a:rPr>
              <a:t>UVBTV; Phó Bí thư Đảng ủy; Phó Giám đốc Bệnh viện</a:t>
            </a:r>
            <a:endParaRPr lang="vi-VN" sz="1400">
              <a:solidFill>
                <a:schemeClr val="tx1">
                  <a:lumMod val="65000"/>
                  <a:lumOff val="35000"/>
                </a:schemeClr>
              </a:solidFill>
            </a:endParaRPr>
          </a:p>
        </p:txBody>
      </p:sp>
    </p:spTree>
    <p:custDataLst>
      <p:tags r:id="rId1"/>
    </p:custDataLst>
    <p:extLst>
      <p:ext uri="{BB962C8B-B14F-4D97-AF65-F5344CB8AC3E}">
        <p14:creationId xmlns:p14="http://schemas.microsoft.com/office/powerpoint/2010/main" val="21635008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C4F2A6-DCC5-BEC6-8CF2-C164FAA0FCD8}"/>
            </a:ext>
          </a:extLst>
        </p:cNvPr>
        <p:cNvGrpSpPr/>
        <p:nvPr/>
      </p:nvGrpSpPr>
      <p:grpSpPr>
        <a:xfrm>
          <a:off x="0" y="0"/>
          <a:ext cx="0" cy="0"/>
          <a:chOff x="0" y="0"/>
          <a:chExt cx="0" cy="0"/>
        </a:xfrm>
      </p:grpSpPr>
      <p:pic>
        <p:nvPicPr>
          <p:cNvPr id="31" name="Picture 30" descr="A white and orange striped surface&#10;&#10;Description automatically generated">
            <a:extLst>
              <a:ext uri="{FF2B5EF4-FFF2-40B4-BE49-F238E27FC236}">
                <a16:creationId xmlns:a16="http://schemas.microsoft.com/office/drawing/2014/main" id="{2FF3A478-D0FD-17D8-B460-B149A7AA64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98" y="0"/>
            <a:ext cx="12184602" cy="6858000"/>
          </a:xfrm>
          <a:prstGeom prst="rect">
            <a:avLst/>
          </a:prstGeom>
        </p:spPr>
      </p:pic>
      <p:pic>
        <p:nvPicPr>
          <p:cNvPr id="38" name="Picture 37" descr="A black and white image of a city&#10;&#10;Description automatically generated">
            <a:extLst>
              <a:ext uri="{FF2B5EF4-FFF2-40B4-BE49-F238E27FC236}">
                <a16:creationId xmlns:a16="http://schemas.microsoft.com/office/drawing/2014/main" id="{A3089022-22F0-E729-31DF-502FC7E17F2D}"/>
              </a:ext>
            </a:extLst>
          </p:cNvPr>
          <p:cNvPicPr>
            <a:picLocks noChangeAspect="1"/>
          </p:cNvPicPr>
          <p:nvPr/>
        </p:nvPicPr>
        <p:blipFill>
          <a:blip r:embed="rId4">
            <a:alphaModFix/>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2797200" y="7124576"/>
            <a:ext cx="9228027" cy="2241700"/>
          </a:xfrm>
          <a:prstGeom prst="rect">
            <a:avLst/>
          </a:prstGeom>
        </p:spPr>
      </p:pic>
      <p:pic>
        <p:nvPicPr>
          <p:cNvPr id="4" name="Picture 3" descr="A white and orange striped surface&#10;&#10;Description automatically generated">
            <a:extLst>
              <a:ext uri="{FF2B5EF4-FFF2-40B4-BE49-F238E27FC236}">
                <a16:creationId xmlns:a16="http://schemas.microsoft.com/office/drawing/2014/main" id="{FE724F35-289D-4363-5809-8681E5A1AC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99" y="0"/>
            <a:ext cx="12184602" cy="6858000"/>
          </a:xfrm>
          <a:prstGeom prst="rect">
            <a:avLst/>
          </a:prstGeom>
        </p:spPr>
      </p:pic>
      <p:pic>
        <p:nvPicPr>
          <p:cNvPr id="5" name="Picture 4" descr="A black background with a flower&#10;&#10;Description automatically generated">
            <a:extLst>
              <a:ext uri="{FF2B5EF4-FFF2-40B4-BE49-F238E27FC236}">
                <a16:creationId xmlns:a16="http://schemas.microsoft.com/office/drawing/2014/main" id="{EF40EE56-4957-0384-1586-1EF5DFC1837E}"/>
              </a:ext>
            </a:extLst>
          </p:cNvPr>
          <p:cNvPicPr>
            <a:picLocks noChangeAspect="1"/>
          </p:cNvPicPr>
          <p:nvPr/>
        </p:nvPicPr>
        <p:blipFill rotWithShape="1">
          <a:blip r:embed="rId5">
            <a:alphaModFix amt="79000"/>
            <a:extLst>
              <a:ext uri="{28A0092B-C50C-407E-A947-70E740481C1C}">
                <a14:useLocalDpi xmlns:a14="http://schemas.microsoft.com/office/drawing/2010/main" val="0"/>
              </a:ext>
            </a:extLst>
          </a:blip>
          <a:srcRect r="12037"/>
          <a:stretch/>
        </p:blipFill>
        <p:spPr>
          <a:xfrm>
            <a:off x="-1" y="0"/>
            <a:ext cx="12188302" cy="6858000"/>
          </a:xfrm>
          <a:prstGeom prst="rect">
            <a:avLst/>
          </a:prstGeom>
        </p:spPr>
      </p:pic>
      <p:pic>
        <p:nvPicPr>
          <p:cNvPr id="23" name="Picture 22">
            <a:extLst>
              <a:ext uri="{FF2B5EF4-FFF2-40B4-BE49-F238E27FC236}">
                <a16:creationId xmlns:a16="http://schemas.microsoft.com/office/drawing/2014/main" id="{BA3934DE-F3FC-6011-D4A8-40AB363E2B7B}"/>
              </a:ext>
            </a:extLst>
          </p:cNvPr>
          <p:cNvPicPr>
            <a:picLocks noChangeAspect="1"/>
          </p:cNvPicPr>
          <p:nvPr/>
        </p:nvPicPr>
        <p:blipFill>
          <a:blip r:embed="rId6" cstate="hqprint">
            <a:extLst>
              <a:ext uri="{28A0092B-C50C-407E-A947-70E740481C1C}">
                <a14:useLocalDpi xmlns:a14="http://schemas.microsoft.com/office/drawing/2010/main" val="0"/>
              </a:ext>
            </a:extLst>
          </a:blip>
          <a:srcRect t="7148" b="7148"/>
          <a:stretch/>
        </p:blipFill>
        <p:spPr>
          <a:xfrm>
            <a:off x="739009" y="2337406"/>
            <a:ext cx="1620341" cy="2045570"/>
          </a:xfrm>
          <a:custGeom>
            <a:avLst/>
            <a:gdLst>
              <a:gd name="connsiteX0" fmla="*/ 235901 w 1586850"/>
              <a:gd name="connsiteY0" fmla="*/ 0 h 2003290"/>
              <a:gd name="connsiteX1" fmla="*/ 1350949 w 1586850"/>
              <a:gd name="connsiteY1" fmla="*/ 0 h 2003290"/>
              <a:gd name="connsiteX2" fmla="*/ 1586850 w 1586850"/>
              <a:gd name="connsiteY2" fmla="*/ 235901 h 2003290"/>
              <a:gd name="connsiteX3" fmla="*/ 1586850 w 1586850"/>
              <a:gd name="connsiteY3" fmla="*/ 1767389 h 2003290"/>
              <a:gd name="connsiteX4" fmla="*/ 1350949 w 1586850"/>
              <a:gd name="connsiteY4" fmla="*/ 2003290 h 2003290"/>
              <a:gd name="connsiteX5" fmla="*/ 235901 w 1586850"/>
              <a:gd name="connsiteY5" fmla="*/ 2003290 h 2003290"/>
              <a:gd name="connsiteX6" fmla="*/ 0 w 1586850"/>
              <a:gd name="connsiteY6" fmla="*/ 1767389 h 2003290"/>
              <a:gd name="connsiteX7" fmla="*/ 0 w 1586850"/>
              <a:gd name="connsiteY7" fmla="*/ 235901 h 2003290"/>
              <a:gd name="connsiteX8" fmla="*/ 235901 w 1586850"/>
              <a:gd name="connsiteY8" fmla="*/ 0 h 2003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86850" h="2003290">
                <a:moveTo>
                  <a:pt x="235901" y="0"/>
                </a:moveTo>
                <a:lnTo>
                  <a:pt x="1350949" y="0"/>
                </a:lnTo>
                <a:cubicBezTo>
                  <a:pt x="1481234" y="0"/>
                  <a:pt x="1586850" y="105616"/>
                  <a:pt x="1586850" y="235901"/>
                </a:cubicBezTo>
                <a:lnTo>
                  <a:pt x="1586850" y="1767389"/>
                </a:lnTo>
                <a:cubicBezTo>
                  <a:pt x="1586850" y="1897674"/>
                  <a:pt x="1481234" y="2003290"/>
                  <a:pt x="1350949" y="2003290"/>
                </a:cubicBezTo>
                <a:lnTo>
                  <a:pt x="235901" y="2003290"/>
                </a:lnTo>
                <a:cubicBezTo>
                  <a:pt x="105616" y="2003290"/>
                  <a:pt x="0" y="1897674"/>
                  <a:pt x="0" y="1767389"/>
                </a:cubicBezTo>
                <a:lnTo>
                  <a:pt x="0" y="235901"/>
                </a:lnTo>
                <a:cubicBezTo>
                  <a:pt x="0" y="105616"/>
                  <a:pt x="105616" y="0"/>
                  <a:pt x="235901" y="0"/>
                </a:cubicBezTo>
                <a:close/>
              </a:path>
            </a:pathLst>
          </a:custGeom>
          <a:ln w="9525">
            <a:solidFill>
              <a:srgbClr val="851319"/>
            </a:solidFill>
          </a:ln>
        </p:spPr>
      </p:pic>
      <p:sp>
        <p:nvSpPr>
          <p:cNvPr id="14" name="TextBox 13">
            <a:extLst>
              <a:ext uri="{FF2B5EF4-FFF2-40B4-BE49-F238E27FC236}">
                <a16:creationId xmlns:a16="http://schemas.microsoft.com/office/drawing/2014/main" id="{B9790EF1-05D8-C81D-5607-3B57EC479E3F}"/>
              </a:ext>
            </a:extLst>
          </p:cNvPr>
          <p:cNvSpPr txBox="1"/>
          <p:nvPr/>
        </p:nvSpPr>
        <p:spPr>
          <a:xfrm>
            <a:off x="2489224" y="2559802"/>
            <a:ext cx="2943563" cy="435760"/>
          </a:xfrm>
          <a:prstGeom prst="rect">
            <a:avLst/>
          </a:prstGeom>
          <a:noFill/>
          <a:effectLst/>
        </p:spPr>
        <p:txBody>
          <a:bodyPr wrap="none" rtlCol="0">
            <a:spAutoFit/>
          </a:bodyPr>
          <a:lstStyle/>
          <a:p>
            <a:pPr algn="ctr">
              <a:lnSpc>
                <a:spcPct val="110000"/>
              </a:lnSpc>
            </a:pPr>
            <a:r>
              <a:rPr lang="vi-VN" sz="2200" spc="-150">
                <a:solidFill>
                  <a:srgbClr val="C10F14"/>
                </a:solidFill>
                <a:latin typeface="SVN-Gilroy" panose="00000500000000000000" pitchFamily="50" charset="0"/>
              </a:rPr>
              <a:t>Đ/c </a:t>
            </a:r>
            <a:r>
              <a:rPr lang="en-US" sz="2200" b="1" spc="-150">
                <a:solidFill>
                  <a:srgbClr val="C10F14"/>
                </a:solidFill>
                <a:latin typeface="SVN-Gilroy" panose="00000500000000000000" pitchFamily="50" charset="0"/>
              </a:rPr>
              <a:t>ĐINH XUÂN HƯƠNG</a:t>
            </a:r>
            <a:endParaRPr lang="vi-VN" sz="2200" b="1">
              <a:solidFill>
                <a:srgbClr val="C10F14"/>
              </a:solidFill>
              <a:latin typeface="SVN-Gilroy" panose="00000500000000000000" pitchFamily="50" charset="0"/>
            </a:endParaRPr>
          </a:p>
        </p:txBody>
      </p:sp>
      <p:sp>
        <p:nvSpPr>
          <p:cNvPr id="20" name="TextBox 19">
            <a:extLst>
              <a:ext uri="{FF2B5EF4-FFF2-40B4-BE49-F238E27FC236}">
                <a16:creationId xmlns:a16="http://schemas.microsoft.com/office/drawing/2014/main" id="{FCB7A143-5AE1-359A-5978-973167C7A79A}"/>
              </a:ext>
            </a:extLst>
          </p:cNvPr>
          <p:cNvSpPr txBox="1"/>
          <p:nvPr/>
        </p:nvSpPr>
        <p:spPr>
          <a:xfrm>
            <a:off x="2467268" y="3029725"/>
            <a:ext cx="2489355" cy="883768"/>
          </a:xfrm>
          <a:prstGeom prst="rect">
            <a:avLst/>
          </a:prstGeom>
          <a:noFill/>
        </p:spPr>
        <p:txBody>
          <a:bodyPr wrap="none" lIns="87840" tIns="45720" rIns="91440" bIns="45720" rtlCol="0">
            <a:spAutoFit/>
          </a:bodyPr>
          <a:lstStyle/>
          <a:p>
            <a:pPr>
              <a:lnSpc>
                <a:spcPct val="110000"/>
              </a:lnSpc>
            </a:pPr>
            <a:r>
              <a:rPr lang="en-US" sz="1600">
                <a:solidFill>
                  <a:schemeClr val="tx1">
                    <a:lumMod val="65000"/>
                    <a:lumOff val="35000"/>
                  </a:schemeClr>
                </a:solidFill>
                <a:latin typeface="SVN-Gilroy Medium" panose="00000600000000000000" pitchFamily="50" charset="0"/>
              </a:rPr>
              <a:t>UVBTV; CN UBKTĐU </a:t>
            </a:r>
          </a:p>
          <a:p>
            <a:pPr>
              <a:lnSpc>
                <a:spcPct val="110000"/>
              </a:lnSpc>
            </a:pPr>
            <a:r>
              <a:rPr lang="en-US" sz="1600" err="1">
                <a:solidFill>
                  <a:schemeClr val="tx1">
                    <a:lumMod val="65000"/>
                    <a:lumOff val="35000"/>
                  </a:schemeClr>
                </a:solidFill>
                <a:latin typeface="SVN-Gilroy Medium" panose="00000600000000000000" pitchFamily="50" charset="0"/>
              </a:rPr>
              <a:t>Phó</a:t>
            </a:r>
            <a:r>
              <a:rPr lang="en-US" sz="1600">
                <a:solidFill>
                  <a:schemeClr val="tx1">
                    <a:lumMod val="65000"/>
                    <a:lumOff val="35000"/>
                  </a:schemeClr>
                </a:solidFill>
                <a:latin typeface="SVN-Gilroy Medium" panose="00000600000000000000" pitchFamily="50" charset="0"/>
              </a:rPr>
              <a:t> </a:t>
            </a:r>
            <a:r>
              <a:rPr lang="en-US" sz="1600" err="1">
                <a:solidFill>
                  <a:schemeClr val="tx1">
                    <a:lumMod val="65000"/>
                    <a:lumOff val="35000"/>
                  </a:schemeClr>
                </a:solidFill>
                <a:latin typeface="SVN-Gilroy Medium" panose="00000600000000000000" pitchFamily="50" charset="0"/>
              </a:rPr>
              <a:t>Giám</a:t>
            </a:r>
            <a:r>
              <a:rPr lang="en-US" sz="1600">
                <a:solidFill>
                  <a:schemeClr val="tx1">
                    <a:lumMod val="65000"/>
                    <a:lumOff val="35000"/>
                  </a:schemeClr>
                </a:solidFill>
                <a:latin typeface="SVN-Gilroy Medium" panose="00000600000000000000" pitchFamily="50" charset="0"/>
              </a:rPr>
              <a:t> </a:t>
            </a:r>
            <a:r>
              <a:rPr lang="en-US" sz="1600" err="1">
                <a:solidFill>
                  <a:schemeClr val="tx1">
                    <a:lumMod val="65000"/>
                    <a:lumOff val="35000"/>
                  </a:schemeClr>
                </a:solidFill>
                <a:latin typeface="SVN-Gilroy Medium" panose="00000600000000000000" pitchFamily="50" charset="0"/>
              </a:rPr>
              <a:t>đốc</a:t>
            </a:r>
            <a:r>
              <a:rPr lang="en-US" sz="1600">
                <a:solidFill>
                  <a:schemeClr val="tx1">
                    <a:lumMod val="65000"/>
                    <a:lumOff val="35000"/>
                  </a:schemeClr>
                </a:solidFill>
                <a:latin typeface="SVN-Gilroy Medium" panose="00000600000000000000" pitchFamily="50" charset="0"/>
              </a:rPr>
              <a:t> </a:t>
            </a:r>
            <a:r>
              <a:rPr lang="en-US" sz="1600" err="1">
                <a:solidFill>
                  <a:schemeClr val="tx1">
                    <a:lumMod val="65000"/>
                    <a:lumOff val="35000"/>
                  </a:schemeClr>
                </a:solidFill>
                <a:latin typeface="SVN-Gilroy Medium" panose="00000600000000000000" pitchFamily="50" charset="0"/>
              </a:rPr>
              <a:t>Bệnh</a:t>
            </a:r>
            <a:r>
              <a:rPr lang="en-US" sz="1600">
                <a:solidFill>
                  <a:schemeClr val="tx1">
                    <a:lumMod val="65000"/>
                    <a:lumOff val="35000"/>
                  </a:schemeClr>
                </a:solidFill>
                <a:latin typeface="SVN-Gilroy Medium" panose="00000600000000000000" pitchFamily="50" charset="0"/>
              </a:rPr>
              <a:t> </a:t>
            </a:r>
            <a:r>
              <a:rPr lang="en-US" sz="1600" err="1">
                <a:solidFill>
                  <a:schemeClr val="tx1">
                    <a:lumMod val="65000"/>
                    <a:lumOff val="35000"/>
                  </a:schemeClr>
                </a:solidFill>
                <a:latin typeface="SVN-Gilroy Medium" panose="00000600000000000000" pitchFamily="50" charset="0"/>
              </a:rPr>
              <a:t>viện</a:t>
            </a:r>
            <a:endParaRPr lang="en-US" sz="1600">
              <a:solidFill>
                <a:schemeClr val="tx1">
                  <a:lumMod val="65000"/>
                  <a:lumOff val="35000"/>
                </a:schemeClr>
              </a:solidFill>
              <a:latin typeface="SVN-Gilroy Medium" panose="00000600000000000000" pitchFamily="50" charset="0"/>
            </a:endParaRPr>
          </a:p>
          <a:p>
            <a:pPr>
              <a:lnSpc>
                <a:spcPct val="110000"/>
              </a:lnSpc>
            </a:pPr>
            <a:r>
              <a:rPr lang="en-US" sz="1600" err="1">
                <a:solidFill>
                  <a:schemeClr val="tx1">
                    <a:lumMod val="65000"/>
                    <a:lumOff val="35000"/>
                  </a:schemeClr>
                </a:solidFill>
                <a:latin typeface="SVN-Gilroy Medium" panose="00000600000000000000" pitchFamily="50" charset="0"/>
              </a:rPr>
              <a:t>Trưởng</a:t>
            </a:r>
            <a:r>
              <a:rPr lang="en-US" sz="1600">
                <a:solidFill>
                  <a:schemeClr val="tx1">
                    <a:lumMod val="65000"/>
                    <a:lumOff val="35000"/>
                  </a:schemeClr>
                </a:solidFill>
                <a:latin typeface="SVN-Gilroy Medium" panose="00000600000000000000" pitchFamily="50" charset="0"/>
              </a:rPr>
              <a:t> Khoa TMH</a:t>
            </a:r>
          </a:p>
        </p:txBody>
      </p:sp>
      <p:cxnSp>
        <p:nvCxnSpPr>
          <p:cNvPr id="45" name="Straight Connector 44">
            <a:extLst>
              <a:ext uri="{FF2B5EF4-FFF2-40B4-BE49-F238E27FC236}">
                <a16:creationId xmlns:a16="http://schemas.microsoft.com/office/drawing/2014/main" id="{EABC62C6-80EF-3DAA-C38A-D52388BA581D}"/>
              </a:ext>
            </a:extLst>
          </p:cNvPr>
          <p:cNvCxnSpPr>
            <a:cxnSpLocks/>
          </p:cNvCxnSpPr>
          <p:nvPr/>
        </p:nvCxnSpPr>
        <p:spPr>
          <a:xfrm>
            <a:off x="2581256" y="2997812"/>
            <a:ext cx="2006296" cy="0"/>
          </a:xfrm>
          <a:prstGeom prst="line">
            <a:avLst/>
          </a:prstGeom>
          <a:ln w="9525">
            <a:gradFill>
              <a:gsLst>
                <a:gs pos="0">
                  <a:srgbClr val="EB1C24"/>
                </a:gs>
                <a:gs pos="100000">
                  <a:srgbClr val="B41E23"/>
                </a:gs>
              </a:gsLst>
              <a:lin ang="5400000" scaled="1"/>
            </a:gradFill>
          </a:ln>
        </p:spPr>
        <p:style>
          <a:lnRef idx="2">
            <a:schemeClr val="accent1"/>
          </a:lnRef>
          <a:fillRef idx="0">
            <a:schemeClr val="accent1"/>
          </a:fillRef>
          <a:effectRef idx="1">
            <a:schemeClr val="accent1"/>
          </a:effectRef>
          <a:fontRef idx="minor">
            <a:schemeClr val="tx1"/>
          </a:fontRef>
        </p:style>
      </p:cxnSp>
      <p:grpSp>
        <p:nvGrpSpPr>
          <p:cNvPr id="7" name="Group 6">
            <a:extLst>
              <a:ext uri="{FF2B5EF4-FFF2-40B4-BE49-F238E27FC236}">
                <a16:creationId xmlns:a16="http://schemas.microsoft.com/office/drawing/2014/main" id="{D1A3E22B-A22E-4559-FC96-F9B827FC2B7A}"/>
              </a:ext>
            </a:extLst>
          </p:cNvPr>
          <p:cNvGrpSpPr/>
          <p:nvPr/>
        </p:nvGrpSpPr>
        <p:grpSpPr>
          <a:xfrm>
            <a:off x="9620587" y="277276"/>
            <a:ext cx="2193547" cy="878057"/>
            <a:chOff x="4762196" y="2546149"/>
            <a:chExt cx="4411048" cy="1765702"/>
          </a:xfrm>
        </p:grpSpPr>
        <p:pic>
          <p:nvPicPr>
            <p:cNvPr id="11" name="Picture 10" descr="A red flag with a yellow symbol&#10;&#10;Description automatically generated">
              <a:extLst>
                <a:ext uri="{FF2B5EF4-FFF2-40B4-BE49-F238E27FC236}">
                  <a16:creationId xmlns:a16="http://schemas.microsoft.com/office/drawing/2014/main" id="{2A001FB8-A5B0-E612-C48B-0B70C3F70A1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762196" y="2552500"/>
              <a:ext cx="2667608" cy="1752999"/>
            </a:xfrm>
            <a:prstGeom prst="rect">
              <a:avLst/>
            </a:prstGeom>
          </p:spPr>
        </p:pic>
        <p:pic>
          <p:nvPicPr>
            <p:cNvPr id="12" name="Picture 11" descr="A red flag with a yellow star&#10;&#10;Description automatically generated">
              <a:extLst>
                <a:ext uri="{FF2B5EF4-FFF2-40B4-BE49-F238E27FC236}">
                  <a16:creationId xmlns:a16="http://schemas.microsoft.com/office/drawing/2014/main" id="{B35F86E6-AD91-7F7F-A94D-DFB6065D5D3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505636" y="2546149"/>
              <a:ext cx="2667608" cy="1765702"/>
            </a:xfrm>
            <a:prstGeom prst="rect">
              <a:avLst/>
            </a:prstGeom>
          </p:spPr>
        </p:pic>
      </p:grpSp>
      <p:sp>
        <p:nvSpPr>
          <p:cNvPr id="16" name="TextBox 15">
            <a:extLst>
              <a:ext uri="{FF2B5EF4-FFF2-40B4-BE49-F238E27FC236}">
                <a16:creationId xmlns:a16="http://schemas.microsoft.com/office/drawing/2014/main" id="{010742B4-D37D-0F15-ABC5-DD48BE914E4E}"/>
              </a:ext>
            </a:extLst>
          </p:cNvPr>
          <p:cNvSpPr txBox="1"/>
          <p:nvPr/>
        </p:nvSpPr>
        <p:spPr>
          <a:xfrm>
            <a:off x="597877" y="423455"/>
            <a:ext cx="10119484" cy="1996519"/>
          </a:xfrm>
          <a:prstGeom prst="rect">
            <a:avLst/>
          </a:prstGeom>
          <a:noFill/>
          <a:ln>
            <a:noFill/>
          </a:ln>
          <a:effectLst>
            <a:outerShdw blurRad="12700" dist="12700" dir="2700000" algn="tl" rotWithShape="0">
              <a:prstClr val="black">
                <a:alpha val="40000"/>
              </a:prstClr>
            </a:outerShdw>
          </a:effectLst>
        </p:spPr>
        <p:txBody>
          <a:bodyPr wrap="square" lIns="91440" tIns="45720" rIns="91440" bIns="68400" rtlCol="0">
            <a:spAutoFit/>
          </a:bodyPr>
          <a:lstStyle/>
          <a:p>
            <a:pPr>
              <a:lnSpc>
                <a:spcPct val="120000"/>
              </a:lnSpc>
            </a:pPr>
            <a:r>
              <a:rPr lang="en-US" sz="3500"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TIỂU SỬ TÓM TẮT</a:t>
            </a:r>
          </a:p>
          <a:p>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Giới</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thiệu</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để</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thực</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hiện</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quy</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trình</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nhân</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sự</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Ban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Chấp</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hành</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p>
          <a:p>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Đảng</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bộ</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Bệnh</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viện</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Sản</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Nhi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khoá</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XII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nhiệm</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kỳ</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2025-2030</a:t>
            </a:r>
            <a:endParaRPr lang="vi-VN"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endParaRPr>
          </a:p>
          <a:p>
            <a:pPr>
              <a:lnSpc>
                <a:spcPct val="120000"/>
              </a:lnSpc>
            </a:pPr>
            <a:endParaRPr lang="en-US" sz="3500"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endParaRPr>
          </a:p>
        </p:txBody>
      </p:sp>
      <p:sp>
        <p:nvSpPr>
          <p:cNvPr id="9" name="TextBox 8">
            <a:extLst>
              <a:ext uri="{FF2B5EF4-FFF2-40B4-BE49-F238E27FC236}">
                <a16:creationId xmlns:a16="http://schemas.microsoft.com/office/drawing/2014/main" id="{0A3F559C-A6FA-B8FD-9F0F-B1A4C55FB98F}"/>
              </a:ext>
            </a:extLst>
          </p:cNvPr>
          <p:cNvSpPr txBox="1"/>
          <p:nvPr/>
        </p:nvSpPr>
        <p:spPr>
          <a:xfrm>
            <a:off x="5879543" y="2448379"/>
            <a:ext cx="2418126" cy="415819"/>
          </a:xfrm>
          <a:prstGeom prst="rect">
            <a:avLst/>
          </a:prstGeom>
          <a:noFill/>
        </p:spPr>
        <p:txBody>
          <a:bodyPr wrap="square" rtlCol="0">
            <a:spAutoFit/>
          </a:bodyPr>
          <a:lstStyle/>
          <a:p>
            <a:pPr>
              <a:lnSpc>
                <a:spcPct val="175000"/>
              </a:lnSpc>
            </a:pPr>
            <a:r>
              <a:rPr lang="en-US" sz="1400" err="1">
                <a:solidFill>
                  <a:srgbClr val="B41E23"/>
                </a:solidFill>
                <a:latin typeface="SVN-Gilroy SemiBold" panose="00000700000000000000" pitchFamily="50" charset="0"/>
              </a:rPr>
              <a:t>Ngày</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sinh</a:t>
            </a:r>
            <a:r>
              <a:rPr lang="en-US" sz="1400">
                <a:solidFill>
                  <a:srgbClr val="B41E23"/>
                </a:solidFill>
                <a:latin typeface="SVN-Gilroy SemiBold" panose="00000700000000000000" pitchFamily="50" charset="0"/>
              </a:rPr>
              <a:t>:   </a:t>
            </a:r>
            <a:r>
              <a:rPr lang="en-US" sz="1400">
                <a:solidFill>
                  <a:schemeClr val="tx1">
                    <a:lumMod val="65000"/>
                    <a:lumOff val="35000"/>
                  </a:schemeClr>
                </a:solidFill>
                <a:latin typeface="SVN-Gilroy Medium" panose="00000600000000000000" pitchFamily="50" charset="0"/>
              </a:rPr>
              <a:t>03/02/1966</a:t>
            </a:r>
          </a:p>
        </p:txBody>
      </p:sp>
      <p:sp>
        <p:nvSpPr>
          <p:cNvPr id="10" name="TextBox 9">
            <a:extLst>
              <a:ext uri="{FF2B5EF4-FFF2-40B4-BE49-F238E27FC236}">
                <a16:creationId xmlns:a16="http://schemas.microsoft.com/office/drawing/2014/main" id="{A92C1EA3-A97E-9E2E-B86F-D8DF906E50FA}"/>
              </a:ext>
            </a:extLst>
          </p:cNvPr>
          <p:cNvSpPr txBox="1"/>
          <p:nvPr/>
        </p:nvSpPr>
        <p:spPr>
          <a:xfrm>
            <a:off x="5876599" y="3360524"/>
            <a:ext cx="2432910" cy="310854"/>
          </a:xfrm>
          <a:prstGeom prst="rect">
            <a:avLst/>
          </a:prstGeom>
          <a:noFill/>
        </p:spPr>
        <p:txBody>
          <a:bodyPr wrap="none" rtlCol="0">
            <a:spAutoFit/>
          </a:bodyPr>
          <a:lstStyle/>
          <a:p>
            <a:pPr>
              <a:lnSpc>
                <a:spcPct val="110000"/>
              </a:lnSpc>
            </a:pPr>
            <a:r>
              <a:rPr lang="en-US" sz="1400" err="1">
                <a:solidFill>
                  <a:srgbClr val="B41E23"/>
                </a:solidFill>
                <a:latin typeface="SVN-Gilroy SemiBold" panose="00000700000000000000" pitchFamily="50" charset="0"/>
              </a:rPr>
              <a:t>Ngày</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vào</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Đảng</a:t>
            </a:r>
            <a:r>
              <a:rPr lang="en-US" sz="1400">
                <a:solidFill>
                  <a:srgbClr val="B41E23"/>
                </a:solidFill>
                <a:latin typeface="SVN-Gilroy SemiBold" panose="00000700000000000000" pitchFamily="50" charset="0"/>
              </a:rPr>
              <a:t>: </a:t>
            </a:r>
            <a:r>
              <a:rPr lang="en-US" sz="1400">
                <a:solidFill>
                  <a:schemeClr val="tx1">
                    <a:lumMod val="65000"/>
                    <a:lumOff val="35000"/>
                  </a:schemeClr>
                </a:solidFill>
                <a:latin typeface="SVN-Gilroy Medium" panose="00000600000000000000" pitchFamily="50" charset="0"/>
              </a:rPr>
              <a:t>27/11/1996</a:t>
            </a:r>
            <a:endParaRPr lang="vi-VN" sz="1400">
              <a:solidFill>
                <a:schemeClr val="tx1">
                  <a:lumMod val="65000"/>
                  <a:lumOff val="35000"/>
                </a:schemeClr>
              </a:solidFill>
            </a:endParaRPr>
          </a:p>
        </p:txBody>
      </p:sp>
      <p:sp>
        <p:nvSpPr>
          <p:cNvPr id="21" name="TextBox 20">
            <a:extLst>
              <a:ext uri="{FF2B5EF4-FFF2-40B4-BE49-F238E27FC236}">
                <a16:creationId xmlns:a16="http://schemas.microsoft.com/office/drawing/2014/main" id="{6337E85C-18D9-9162-2AF4-B69A82F32446}"/>
              </a:ext>
            </a:extLst>
          </p:cNvPr>
          <p:cNvSpPr txBox="1"/>
          <p:nvPr/>
        </p:nvSpPr>
        <p:spPr>
          <a:xfrm>
            <a:off x="5858143" y="3951826"/>
            <a:ext cx="1321324" cy="310854"/>
          </a:xfrm>
          <a:prstGeom prst="rect">
            <a:avLst/>
          </a:prstGeom>
          <a:noFill/>
        </p:spPr>
        <p:txBody>
          <a:bodyPr wrap="none" rtlCol="0">
            <a:spAutoFit/>
          </a:bodyPr>
          <a:lstStyle/>
          <a:p>
            <a:pPr>
              <a:lnSpc>
                <a:spcPct val="110000"/>
              </a:lnSpc>
            </a:pPr>
            <a:r>
              <a:rPr lang="en-US" sz="1400">
                <a:solidFill>
                  <a:srgbClr val="B41E23"/>
                </a:solidFill>
                <a:latin typeface="SVN-Gilroy SemiBold" panose="00000700000000000000" pitchFamily="50" charset="0"/>
              </a:rPr>
              <a:t>CMNV: </a:t>
            </a:r>
            <a:r>
              <a:rPr lang="en-US" sz="1400">
                <a:solidFill>
                  <a:schemeClr val="tx1">
                    <a:lumMod val="65000"/>
                    <a:lumOff val="35000"/>
                  </a:schemeClr>
                </a:solidFill>
                <a:latin typeface="SVN-Gilroy Medium" panose="00000600000000000000" pitchFamily="50" charset="0"/>
              </a:rPr>
              <a:t>BSCKII</a:t>
            </a:r>
            <a:endParaRPr lang="vi-VN" sz="1400">
              <a:solidFill>
                <a:schemeClr val="tx1">
                  <a:lumMod val="65000"/>
                  <a:lumOff val="35000"/>
                </a:schemeClr>
              </a:solidFill>
            </a:endParaRPr>
          </a:p>
        </p:txBody>
      </p:sp>
      <p:sp>
        <p:nvSpPr>
          <p:cNvPr id="22" name="TextBox 21">
            <a:extLst>
              <a:ext uri="{FF2B5EF4-FFF2-40B4-BE49-F238E27FC236}">
                <a16:creationId xmlns:a16="http://schemas.microsoft.com/office/drawing/2014/main" id="{C61136AB-64CA-751E-59E1-82AB274350BC}"/>
              </a:ext>
            </a:extLst>
          </p:cNvPr>
          <p:cNvSpPr txBox="1"/>
          <p:nvPr/>
        </p:nvSpPr>
        <p:spPr>
          <a:xfrm>
            <a:off x="5882328" y="3110775"/>
            <a:ext cx="1287532" cy="310791"/>
          </a:xfrm>
          <a:prstGeom prst="rect">
            <a:avLst/>
          </a:prstGeom>
          <a:noFill/>
        </p:spPr>
        <p:txBody>
          <a:bodyPr wrap="none" rtlCol="0">
            <a:spAutoFit/>
          </a:bodyPr>
          <a:lstStyle/>
          <a:p>
            <a:pPr>
              <a:lnSpc>
                <a:spcPct val="110000"/>
              </a:lnSpc>
            </a:pPr>
            <a:r>
              <a:rPr lang="en-US" sz="1400" err="1">
                <a:solidFill>
                  <a:srgbClr val="B41E23"/>
                </a:solidFill>
                <a:latin typeface="SVN-Gilroy SemiBold" panose="00000700000000000000" pitchFamily="50" charset="0"/>
              </a:rPr>
              <a:t>Dân</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tộc</a:t>
            </a:r>
            <a:r>
              <a:rPr lang="en-US" sz="1400">
                <a:solidFill>
                  <a:srgbClr val="B41E23"/>
                </a:solidFill>
                <a:latin typeface="SVN-Gilroy SemiBold" panose="00000700000000000000" pitchFamily="50" charset="0"/>
              </a:rPr>
              <a:t>: </a:t>
            </a:r>
            <a:r>
              <a:rPr lang="en-US" sz="1400" err="1">
                <a:solidFill>
                  <a:schemeClr val="tx1">
                    <a:lumMod val="65000"/>
                    <a:lumOff val="35000"/>
                  </a:schemeClr>
                </a:solidFill>
                <a:latin typeface="SVN-Gilroy Medium" panose="00000600000000000000" pitchFamily="50" charset="0"/>
              </a:rPr>
              <a:t>Kinh</a:t>
            </a:r>
            <a:endParaRPr lang="en-US" sz="1400">
              <a:solidFill>
                <a:schemeClr val="tx1">
                  <a:lumMod val="65000"/>
                  <a:lumOff val="35000"/>
                </a:schemeClr>
              </a:solidFill>
              <a:latin typeface="SVN-Gilroy SemiBold" panose="00000700000000000000" pitchFamily="50" charset="0"/>
            </a:endParaRPr>
          </a:p>
        </p:txBody>
      </p:sp>
      <p:sp>
        <p:nvSpPr>
          <p:cNvPr id="24" name="TextBox 23">
            <a:extLst>
              <a:ext uri="{FF2B5EF4-FFF2-40B4-BE49-F238E27FC236}">
                <a16:creationId xmlns:a16="http://schemas.microsoft.com/office/drawing/2014/main" id="{718494C1-7E52-65DA-9AEF-C7376BEDAFE5}"/>
              </a:ext>
            </a:extLst>
          </p:cNvPr>
          <p:cNvSpPr txBox="1"/>
          <p:nvPr/>
        </p:nvSpPr>
        <p:spPr>
          <a:xfrm>
            <a:off x="5879543" y="3669540"/>
            <a:ext cx="1386918" cy="310854"/>
          </a:xfrm>
          <a:prstGeom prst="rect">
            <a:avLst/>
          </a:prstGeom>
          <a:noFill/>
        </p:spPr>
        <p:txBody>
          <a:bodyPr wrap="none" rtlCol="0">
            <a:spAutoFit/>
          </a:bodyPr>
          <a:lstStyle/>
          <a:p>
            <a:pPr>
              <a:lnSpc>
                <a:spcPct val="110000"/>
              </a:lnSpc>
            </a:pPr>
            <a:r>
              <a:rPr lang="en-US" sz="1400">
                <a:solidFill>
                  <a:srgbClr val="B41E23"/>
                </a:solidFill>
                <a:latin typeface="SVN-Gilroy SemiBold" panose="00000700000000000000" pitchFamily="50" charset="0"/>
              </a:rPr>
              <a:t>Văn </a:t>
            </a:r>
            <a:r>
              <a:rPr lang="en-US" sz="1400" err="1">
                <a:solidFill>
                  <a:srgbClr val="B41E23"/>
                </a:solidFill>
                <a:latin typeface="SVN-Gilroy SemiBold" panose="00000700000000000000" pitchFamily="50" charset="0"/>
              </a:rPr>
              <a:t>hóa</a:t>
            </a:r>
            <a:r>
              <a:rPr lang="en-US" sz="1400">
                <a:solidFill>
                  <a:srgbClr val="B41E23"/>
                </a:solidFill>
                <a:latin typeface="SVN-Gilroy SemiBold" panose="00000700000000000000" pitchFamily="50" charset="0"/>
              </a:rPr>
              <a:t>: </a:t>
            </a:r>
            <a:r>
              <a:rPr lang="en-US" sz="1400">
                <a:solidFill>
                  <a:schemeClr val="tx1">
                    <a:lumMod val="65000"/>
                    <a:lumOff val="35000"/>
                  </a:schemeClr>
                </a:solidFill>
                <a:latin typeface="SVN-Gilroy Medium" panose="00000600000000000000" pitchFamily="50" charset="0"/>
              </a:rPr>
              <a:t>12/12</a:t>
            </a:r>
            <a:endParaRPr lang="vi-VN" sz="1400">
              <a:solidFill>
                <a:schemeClr val="tx1">
                  <a:lumMod val="65000"/>
                  <a:lumOff val="35000"/>
                </a:schemeClr>
              </a:solidFill>
            </a:endParaRPr>
          </a:p>
        </p:txBody>
      </p:sp>
      <p:sp>
        <p:nvSpPr>
          <p:cNvPr id="27" name="TextBox 26">
            <a:extLst>
              <a:ext uri="{FF2B5EF4-FFF2-40B4-BE49-F238E27FC236}">
                <a16:creationId xmlns:a16="http://schemas.microsoft.com/office/drawing/2014/main" id="{95545C28-09FA-3D86-233C-D3F9D8360DF6}"/>
              </a:ext>
            </a:extLst>
          </p:cNvPr>
          <p:cNvSpPr txBox="1"/>
          <p:nvPr/>
        </p:nvSpPr>
        <p:spPr>
          <a:xfrm>
            <a:off x="5876599" y="4227549"/>
            <a:ext cx="2293320" cy="310854"/>
          </a:xfrm>
          <a:prstGeom prst="rect">
            <a:avLst/>
          </a:prstGeom>
          <a:noFill/>
        </p:spPr>
        <p:txBody>
          <a:bodyPr wrap="none" rtlCol="0">
            <a:spAutoFit/>
          </a:bodyPr>
          <a:lstStyle/>
          <a:p>
            <a:pPr>
              <a:lnSpc>
                <a:spcPct val="110000"/>
              </a:lnSpc>
            </a:pPr>
            <a:r>
              <a:rPr lang="en-US" sz="1400">
                <a:solidFill>
                  <a:srgbClr val="B41E23"/>
                </a:solidFill>
                <a:latin typeface="SVN-Gilroy SemiBold" panose="00000700000000000000" pitchFamily="50" charset="0"/>
              </a:rPr>
              <a:t>Lý </a:t>
            </a:r>
            <a:r>
              <a:rPr lang="en-US" sz="1400" err="1">
                <a:solidFill>
                  <a:srgbClr val="B41E23"/>
                </a:solidFill>
                <a:latin typeface="SVN-Gilroy SemiBold" panose="00000700000000000000" pitchFamily="50" charset="0"/>
              </a:rPr>
              <a:t>luận</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chính</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trị</a:t>
            </a:r>
            <a:r>
              <a:rPr lang="en-US" sz="1400">
                <a:solidFill>
                  <a:srgbClr val="B41E23"/>
                </a:solidFill>
                <a:latin typeface="SVN-Gilroy SemiBold" panose="00000700000000000000" pitchFamily="50" charset="0"/>
              </a:rPr>
              <a:t>: </a:t>
            </a:r>
            <a:r>
              <a:rPr lang="en-US" sz="1400">
                <a:solidFill>
                  <a:schemeClr val="tx1">
                    <a:lumMod val="65000"/>
                    <a:lumOff val="35000"/>
                  </a:schemeClr>
                </a:solidFill>
                <a:latin typeface="SVN-Gilroy Medium" panose="00000600000000000000" pitchFamily="50" charset="0"/>
              </a:rPr>
              <a:t>Cao </a:t>
            </a:r>
            <a:r>
              <a:rPr lang="en-US" sz="1400" err="1">
                <a:solidFill>
                  <a:schemeClr val="tx1">
                    <a:lumMod val="65000"/>
                    <a:lumOff val="35000"/>
                  </a:schemeClr>
                </a:solidFill>
                <a:latin typeface="SVN-Gilroy Medium" panose="00000600000000000000" pitchFamily="50" charset="0"/>
              </a:rPr>
              <a:t>cấp</a:t>
            </a:r>
            <a:endParaRPr lang="vi-VN" sz="1400">
              <a:solidFill>
                <a:schemeClr val="tx1">
                  <a:lumMod val="65000"/>
                  <a:lumOff val="35000"/>
                </a:schemeClr>
              </a:solidFill>
            </a:endParaRPr>
          </a:p>
        </p:txBody>
      </p:sp>
      <p:sp>
        <p:nvSpPr>
          <p:cNvPr id="28" name="TextBox 27">
            <a:extLst>
              <a:ext uri="{FF2B5EF4-FFF2-40B4-BE49-F238E27FC236}">
                <a16:creationId xmlns:a16="http://schemas.microsoft.com/office/drawing/2014/main" id="{17E509E0-5619-BC7E-CDBA-6CC0C5DF3015}"/>
              </a:ext>
            </a:extLst>
          </p:cNvPr>
          <p:cNvSpPr txBox="1"/>
          <p:nvPr/>
        </p:nvSpPr>
        <p:spPr>
          <a:xfrm>
            <a:off x="5876599" y="2712517"/>
            <a:ext cx="5132716" cy="415819"/>
          </a:xfrm>
          <a:prstGeom prst="rect">
            <a:avLst/>
          </a:prstGeom>
          <a:noFill/>
        </p:spPr>
        <p:txBody>
          <a:bodyPr wrap="square" rtlCol="0">
            <a:spAutoFit/>
          </a:bodyPr>
          <a:lstStyle/>
          <a:p>
            <a:pPr>
              <a:lnSpc>
                <a:spcPct val="175000"/>
              </a:lnSpc>
            </a:pPr>
            <a:r>
              <a:rPr lang="en-US" sz="1400" err="1">
                <a:solidFill>
                  <a:srgbClr val="B41E23"/>
                </a:solidFill>
                <a:latin typeface="SVN-Gilroy SemiBold" panose="00000700000000000000" pitchFamily="50" charset="0"/>
              </a:rPr>
              <a:t>Quê</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quán</a:t>
            </a:r>
            <a:r>
              <a:rPr lang="en-US" sz="1400">
                <a:solidFill>
                  <a:srgbClr val="B41E23"/>
                </a:solidFill>
                <a:latin typeface="SVN-Gilroy SemiBold" panose="00000700000000000000" pitchFamily="50" charset="0"/>
              </a:rPr>
              <a:t>:   </a:t>
            </a:r>
            <a:r>
              <a:rPr lang="vi-VN" sz="1400">
                <a:solidFill>
                  <a:schemeClr val="tx1">
                    <a:lumMod val="65000"/>
                    <a:lumOff val="35000"/>
                  </a:schemeClr>
                </a:solidFill>
                <a:latin typeface="SVN-Gilroy Medium" panose="00000600000000000000" pitchFamily="50" charset="0"/>
              </a:rPr>
              <a:t>xã Diễn Mỹ, huyện Diễn Châu, tỉnh Nghệ An</a:t>
            </a:r>
            <a:endParaRPr lang="en-US" sz="1400">
              <a:solidFill>
                <a:schemeClr val="tx1">
                  <a:lumMod val="65000"/>
                  <a:lumOff val="35000"/>
                </a:schemeClr>
              </a:solidFill>
              <a:latin typeface="SVN-Gilroy Medium" panose="00000600000000000000" pitchFamily="50" charset="0"/>
            </a:endParaRPr>
          </a:p>
        </p:txBody>
      </p:sp>
      <p:sp>
        <p:nvSpPr>
          <p:cNvPr id="30" name="TextBox 29">
            <a:extLst>
              <a:ext uri="{FF2B5EF4-FFF2-40B4-BE49-F238E27FC236}">
                <a16:creationId xmlns:a16="http://schemas.microsoft.com/office/drawing/2014/main" id="{A94F33F1-4195-3F7C-8D88-65D110A34F50}"/>
              </a:ext>
            </a:extLst>
          </p:cNvPr>
          <p:cNvSpPr txBox="1"/>
          <p:nvPr/>
        </p:nvSpPr>
        <p:spPr>
          <a:xfrm>
            <a:off x="5880299" y="4566985"/>
            <a:ext cx="5518177" cy="547907"/>
          </a:xfrm>
          <a:prstGeom prst="rect">
            <a:avLst/>
          </a:prstGeom>
          <a:noFill/>
        </p:spPr>
        <p:txBody>
          <a:bodyPr wrap="none" rtlCol="0">
            <a:spAutoFit/>
          </a:bodyPr>
          <a:lstStyle/>
          <a:p>
            <a:pPr>
              <a:lnSpc>
                <a:spcPct val="110000"/>
              </a:lnSpc>
            </a:pPr>
            <a:r>
              <a:rPr lang="en-US" sz="1400" err="1">
                <a:solidFill>
                  <a:srgbClr val="B41E23"/>
                </a:solidFill>
                <a:latin typeface="SVN-Gilroy SemiBold" panose="00000700000000000000" pitchFamily="50" charset="0"/>
              </a:rPr>
              <a:t>Chức</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vụ</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hiện</a:t>
            </a:r>
            <a:r>
              <a:rPr lang="en-US" sz="1400">
                <a:solidFill>
                  <a:srgbClr val="B41E23"/>
                </a:solidFill>
                <a:latin typeface="SVN-Gilroy SemiBold" panose="00000700000000000000" pitchFamily="50" charset="0"/>
              </a:rPr>
              <a:t> nay: </a:t>
            </a:r>
            <a:r>
              <a:rPr lang="vi-VN" sz="1400">
                <a:solidFill>
                  <a:schemeClr val="tx1">
                    <a:lumMod val="65000"/>
                    <a:lumOff val="35000"/>
                  </a:schemeClr>
                </a:solidFill>
                <a:latin typeface="SVN-Gilroy Medium" panose="00000600000000000000" pitchFamily="50" charset="0"/>
              </a:rPr>
              <a:t>UVBTV; CN UBKTĐU; Phó Giám đốc Bệnh viện; </a:t>
            </a:r>
            <a:endParaRPr lang="en-US" sz="1400">
              <a:solidFill>
                <a:schemeClr val="tx1">
                  <a:lumMod val="65000"/>
                  <a:lumOff val="35000"/>
                </a:schemeClr>
              </a:solidFill>
              <a:latin typeface="SVN-Gilroy Medium" panose="00000600000000000000" pitchFamily="50" charset="0"/>
            </a:endParaRPr>
          </a:p>
          <a:p>
            <a:pPr>
              <a:lnSpc>
                <a:spcPct val="110000"/>
              </a:lnSpc>
            </a:pPr>
            <a:r>
              <a:rPr lang="en-US" sz="1400">
                <a:solidFill>
                  <a:schemeClr val="tx1">
                    <a:lumMod val="65000"/>
                    <a:lumOff val="35000"/>
                  </a:schemeClr>
                </a:solidFill>
                <a:latin typeface="SVN-Gilroy Medium" panose="00000600000000000000" pitchFamily="50" charset="0"/>
              </a:rPr>
              <a:t>	             </a:t>
            </a:r>
            <a:r>
              <a:rPr lang="vi-VN" sz="1400">
                <a:solidFill>
                  <a:schemeClr val="tx1">
                    <a:lumMod val="65000"/>
                    <a:lumOff val="35000"/>
                  </a:schemeClr>
                </a:solidFill>
                <a:latin typeface="SVN-Gilroy Medium" panose="00000600000000000000" pitchFamily="50" charset="0"/>
              </a:rPr>
              <a:t>Trưởng khoa Tai Mũi Họng</a:t>
            </a:r>
            <a:endParaRPr lang="vi-VN" sz="1400">
              <a:solidFill>
                <a:schemeClr val="tx1">
                  <a:lumMod val="65000"/>
                  <a:lumOff val="35000"/>
                </a:schemeClr>
              </a:solidFill>
            </a:endParaRPr>
          </a:p>
        </p:txBody>
      </p:sp>
    </p:spTree>
    <p:custDataLst>
      <p:tags r:id="rId1"/>
    </p:custDataLst>
    <p:extLst>
      <p:ext uri="{BB962C8B-B14F-4D97-AF65-F5344CB8AC3E}">
        <p14:creationId xmlns:p14="http://schemas.microsoft.com/office/powerpoint/2010/main" val="418286174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B53018-94E6-DAB8-3217-5C39A901CD0E}"/>
            </a:ext>
          </a:extLst>
        </p:cNvPr>
        <p:cNvGrpSpPr/>
        <p:nvPr/>
      </p:nvGrpSpPr>
      <p:grpSpPr>
        <a:xfrm>
          <a:off x="0" y="0"/>
          <a:ext cx="0" cy="0"/>
          <a:chOff x="0" y="0"/>
          <a:chExt cx="0" cy="0"/>
        </a:xfrm>
      </p:grpSpPr>
      <p:pic>
        <p:nvPicPr>
          <p:cNvPr id="31" name="Picture 30" descr="A white and orange striped surface&#10;&#10;Description automatically generated">
            <a:extLst>
              <a:ext uri="{FF2B5EF4-FFF2-40B4-BE49-F238E27FC236}">
                <a16:creationId xmlns:a16="http://schemas.microsoft.com/office/drawing/2014/main" id="{3FA89A2D-EE1E-1CB5-4D6E-D145A46723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98" y="0"/>
            <a:ext cx="12184602" cy="6858000"/>
          </a:xfrm>
          <a:prstGeom prst="rect">
            <a:avLst/>
          </a:prstGeom>
        </p:spPr>
      </p:pic>
      <p:pic>
        <p:nvPicPr>
          <p:cNvPr id="38" name="Picture 37" descr="A black and white image of a city&#10;&#10;Description automatically generated">
            <a:extLst>
              <a:ext uri="{FF2B5EF4-FFF2-40B4-BE49-F238E27FC236}">
                <a16:creationId xmlns:a16="http://schemas.microsoft.com/office/drawing/2014/main" id="{B7FBA436-62AE-D088-8135-18AB805F157E}"/>
              </a:ext>
            </a:extLst>
          </p:cNvPr>
          <p:cNvPicPr>
            <a:picLocks noChangeAspect="1"/>
          </p:cNvPicPr>
          <p:nvPr/>
        </p:nvPicPr>
        <p:blipFill>
          <a:blip r:embed="rId4">
            <a:alphaModFix/>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2797200" y="7124576"/>
            <a:ext cx="9228027" cy="2241700"/>
          </a:xfrm>
          <a:prstGeom prst="rect">
            <a:avLst/>
          </a:prstGeom>
        </p:spPr>
      </p:pic>
      <p:pic>
        <p:nvPicPr>
          <p:cNvPr id="4" name="Picture 3" descr="A white and orange striped surface&#10;&#10;Description automatically generated">
            <a:extLst>
              <a:ext uri="{FF2B5EF4-FFF2-40B4-BE49-F238E27FC236}">
                <a16:creationId xmlns:a16="http://schemas.microsoft.com/office/drawing/2014/main" id="{2B3E30C0-295B-ED32-AEF2-814BA36EA4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99" y="0"/>
            <a:ext cx="12184602" cy="6858000"/>
          </a:xfrm>
          <a:prstGeom prst="rect">
            <a:avLst/>
          </a:prstGeom>
        </p:spPr>
      </p:pic>
      <p:pic>
        <p:nvPicPr>
          <p:cNvPr id="5" name="Picture 4" descr="A black background with a flower&#10;&#10;Description automatically generated">
            <a:extLst>
              <a:ext uri="{FF2B5EF4-FFF2-40B4-BE49-F238E27FC236}">
                <a16:creationId xmlns:a16="http://schemas.microsoft.com/office/drawing/2014/main" id="{B0C1F007-2118-101F-2BCE-6208B6BD0124}"/>
              </a:ext>
            </a:extLst>
          </p:cNvPr>
          <p:cNvPicPr>
            <a:picLocks noChangeAspect="1"/>
          </p:cNvPicPr>
          <p:nvPr/>
        </p:nvPicPr>
        <p:blipFill rotWithShape="1">
          <a:blip r:embed="rId5">
            <a:alphaModFix amt="79000"/>
            <a:extLst>
              <a:ext uri="{28A0092B-C50C-407E-A947-70E740481C1C}">
                <a14:useLocalDpi xmlns:a14="http://schemas.microsoft.com/office/drawing/2010/main" val="0"/>
              </a:ext>
            </a:extLst>
          </a:blip>
          <a:srcRect r="12037"/>
          <a:stretch/>
        </p:blipFill>
        <p:spPr>
          <a:xfrm>
            <a:off x="-1" y="0"/>
            <a:ext cx="12188302" cy="6858000"/>
          </a:xfrm>
          <a:prstGeom prst="rect">
            <a:avLst/>
          </a:prstGeom>
        </p:spPr>
      </p:pic>
      <p:pic>
        <p:nvPicPr>
          <p:cNvPr id="23" name="Picture 22">
            <a:extLst>
              <a:ext uri="{FF2B5EF4-FFF2-40B4-BE49-F238E27FC236}">
                <a16:creationId xmlns:a16="http://schemas.microsoft.com/office/drawing/2014/main" id="{8E3E1BA7-8A99-C83C-934D-3A1AF8F6013F}"/>
              </a:ext>
            </a:extLst>
          </p:cNvPr>
          <p:cNvPicPr>
            <a:picLocks noChangeAspect="1"/>
          </p:cNvPicPr>
          <p:nvPr/>
        </p:nvPicPr>
        <p:blipFill>
          <a:blip r:embed="rId6">
            <a:extLst>
              <a:ext uri="{28A0092B-C50C-407E-A947-70E740481C1C}">
                <a14:useLocalDpi xmlns:a14="http://schemas.microsoft.com/office/drawing/2010/main" val="0"/>
              </a:ext>
            </a:extLst>
          </a:blip>
          <a:srcRect t="5321" b="5321"/>
          <a:stretch/>
        </p:blipFill>
        <p:spPr>
          <a:xfrm>
            <a:off x="729724" y="2337406"/>
            <a:ext cx="1620341" cy="2045570"/>
          </a:xfrm>
          <a:custGeom>
            <a:avLst/>
            <a:gdLst>
              <a:gd name="connsiteX0" fmla="*/ 235901 w 1586850"/>
              <a:gd name="connsiteY0" fmla="*/ 0 h 2003290"/>
              <a:gd name="connsiteX1" fmla="*/ 1350949 w 1586850"/>
              <a:gd name="connsiteY1" fmla="*/ 0 h 2003290"/>
              <a:gd name="connsiteX2" fmla="*/ 1586850 w 1586850"/>
              <a:gd name="connsiteY2" fmla="*/ 235901 h 2003290"/>
              <a:gd name="connsiteX3" fmla="*/ 1586850 w 1586850"/>
              <a:gd name="connsiteY3" fmla="*/ 1767389 h 2003290"/>
              <a:gd name="connsiteX4" fmla="*/ 1350949 w 1586850"/>
              <a:gd name="connsiteY4" fmla="*/ 2003290 h 2003290"/>
              <a:gd name="connsiteX5" fmla="*/ 235901 w 1586850"/>
              <a:gd name="connsiteY5" fmla="*/ 2003290 h 2003290"/>
              <a:gd name="connsiteX6" fmla="*/ 0 w 1586850"/>
              <a:gd name="connsiteY6" fmla="*/ 1767389 h 2003290"/>
              <a:gd name="connsiteX7" fmla="*/ 0 w 1586850"/>
              <a:gd name="connsiteY7" fmla="*/ 235901 h 2003290"/>
              <a:gd name="connsiteX8" fmla="*/ 235901 w 1586850"/>
              <a:gd name="connsiteY8" fmla="*/ 0 h 2003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86850" h="2003290">
                <a:moveTo>
                  <a:pt x="235901" y="0"/>
                </a:moveTo>
                <a:lnTo>
                  <a:pt x="1350949" y="0"/>
                </a:lnTo>
                <a:cubicBezTo>
                  <a:pt x="1481234" y="0"/>
                  <a:pt x="1586850" y="105616"/>
                  <a:pt x="1586850" y="235901"/>
                </a:cubicBezTo>
                <a:lnTo>
                  <a:pt x="1586850" y="1767389"/>
                </a:lnTo>
                <a:cubicBezTo>
                  <a:pt x="1586850" y="1897674"/>
                  <a:pt x="1481234" y="2003290"/>
                  <a:pt x="1350949" y="2003290"/>
                </a:cubicBezTo>
                <a:lnTo>
                  <a:pt x="235901" y="2003290"/>
                </a:lnTo>
                <a:cubicBezTo>
                  <a:pt x="105616" y="2003290"/>
                  <a:pt x="0" y="1897674"/>
                  <a:pt x="0" y="1767389"/>
                </a:cubicBezTo>
                <a:lnTo>
                  <a:pt x="0" y="235901"/>
                </a:lnTo>
                <a:cubicBezTo>
                  <a:pt x="0" y="105616"/>
                  <a:pt x="105616" y="0"/>
                  <a:pt x="235901" y="0"/>
                </a:cubicBezTo>
                <a:close/>
              </a:path>
            </a:pathLst>
          </a:custGeom>
          <a:ln w="9525">
            <a:solidFill>
              <a:srgbClr val="851319"/>
            </a:solidFill>
          </a:ln>
        </p:spPr>
      </p:pic>
      <p:sp>
        <p:nvSpPr>
          <p:cNvPr id="14" name="TextBox 13">
            <a:extLst>
              <a:ext uri="{FF2B5EF4-FFF2-40B4-BE49-F238E27FC236}">
                <a16:creationId xmlns:a16="http://schemas.microsoft.com/office/drawing/2014/main" id="{9CF6645D-DE28-2C9B-E5EA-FA1E80EDCD1F}"/>
              </a:ext>
            </a:extLst>
          </p:cNvPr>
          <p:cNvSpPr txBox="1"/>
          <p:nvPr/>
        </p:nvSpPr>
        <p:spPr>
          <a:xfrm>
            <a:off x="2419162" y="2388117"/>
            <a:ext cx="3563925" cy="435760"/>
          </a:xfrm>
          <a:prstGeom prst="rect">
            <a:avLst/>
          </a:prstGeom>
          <a:noFill/>
          <a:effectLst/>
        </p:spPr>
        <p:txBody>
          <a:bodyPr wrap="none" rtlCol="0">
            <a:spAutoFit/>
          </a:bodyPr>
          <a:lstStyle/>
          <a:p>
            <a:pPr algn="ctr">
              <a:lnSpc>
                <a:spcPct val="110000"/>
              </a:lnSpc>
            </a:pPr>
            <a:r>
              <a:rPr lang="vi-VN" sz="2200" spc="-150">
                <a:solidFill>
                  <a:srgbClr val="C10F14"/>
                </a:solidFill>
                <a:latin typeface="SVN-Gilroy" panose="00000500000000000000" pitchFamily="50" charset="0"/>
              </a:rPr>
              <a:t>Đ/c </a:t>
            </a:r>
            <a:r>
              <a:rPr lang="en-US" sz="2200" b="1" spc="-150">
                <a:solidFill>
                  <a:srgbClr val="C10F14"/>
                </a:solidFill>
                <a:latin typeface="SVN-Gilroy" panose="00000500000000000000" pitchFamily="50" charset="0"/>
              </a:rPr>
              <a:t>NGUYỄN THỊ QUỲNH ANH</a:t>
            </a:r>
            <a:endParaRPr lang="vi-VN" sz="2200" b="1">
              <a:solidFill>
                <a:srgbClr val="C10F14"/>
              </a:solidFill>
              <a:latin typeface="SVN-Gilroy" panose="00000500000000000000" pitchFamily="50" charset="0"/>
            </a:endParaRPr>
          </a:p>
        </p:txBody>
      </p:sp>
      <p:sp>
        <p:nvSpPr>
          <p:cNvPr id="20" name="TextBox 19">
            <a:extLst>
              <a:ext uri="{FF2B5EF4-FFF2-40B4-BE49-F238E27FC236}">
                <a16:creationId xmlns:a16="http://schemas.microsoft.com/office/drawing/2014/main" id="{1E77F4BB-4442-65C9-9A87-E48D789D8B15}"/>
              </a:ext>
            </a:extLst>
          </p:cNvPr>
          <p:cNvSpPr txBox="1"/>
          <p:nvPr/>
        </p:nvSpPr>
        <p:spPr>
          <a:xfrm>
            <a:off x="2482663" y="2883253"/>
            <a:ext cx="2058724" cy="612925"/>
          </a:xfrm>
          <a:prstGeom prst="rect">
            <a:avLst/>
          </a:prstGeom>
          <a:noFill/>
        </p:spPr>
        <p:txBody>
          <a:bodyPr wrap="none" lIns="87840" tIns="45720" rIns="91440" bIns="45720" rtlCol="0">
            <a:spAutoFit/>
          </a:bodyPr>
          <a:lstStyle/>
          <a:p>
            <a:pPr>
              <a:lnSpc>
                <a:spcPct val="110000"/>
              </a:lnSpc>
            </a:pPr>
            <a:r>
              <a:rPr lang="en-US" sz="1600">
                <a:solidFill>
                  <a:schemeClr val="tx1">
                    <a:lumMod val="65000"/>
                    <a:lumOff val="35000"/>
                  </a:schemeClr>
                </a:solidFill>
                <a:latin typeface="SVN-Gilroy Medium" panose="00000600000000000000" pitchFamily="50" charset="0"/>
              </a:rPr>
              <a:t>UVBCH </a:t>
            </a:r>
            <a:r>
              <a:rPr lang="en-US" sz="1600" err="1">
                <a:solidFill>
                  <a:schemeClr val="tx1">
                    <a:lumMod val="65000"/>
                    <a:lumOff val="35000"/>
                  </a:schemeClr>
                </a:solidFill>
                <a:latin typeface="SVN-Gilroy Medium" panose="00000600000000000000" pitchFamily="50" charset="0"/>
              </a:rPr>
              <a:t>Đảng</a:t>
            </a:r>
            <a:r>
              <a:rPr lang="en-US" sz="1600">
                <a:solidFill>
                  <a:schemeClr val="tx1">
                    <a:lumMod val="65000"/>
                    <a:lumOff val="35000"/>
                  </a:schemeClr>
                </a:solidFill>
                <a:latin typeface="SVN-Gilroy Medium" panose="00000600000000000000" pitchFamily="50" charset="0"/>
              </a:rPr>
              <a:t> </a:t>
            </a:r>
            <a:r>
              <a:rPr lang="en-US" sz="1600" err="1">
                <a:solidFill>
                  <a:schemeClr val="tx1">
                    <a:lumMod val="65000"/>
                    <a:lumOff val="35000"/>
                  </a:schemeClr>
                </a:solidFill>
                <a:latin typeface="SVN-Gilroy Medium" panose="00000600000000000000" pitchFamily="50" charset="0"/>
              </a:rPr>
              <a:t>bộ</a:t>
            </a:r>
            <a:r>
              <a:rPr lang="en-US" sz="1600">
                <a:solidFill>
                  <a:schemeClr val="tx1">
                    <a:lumMod val="65000"/>
                    <a:lumOff val="35000"/>
                  </a:schemeClr>
                </a:solidFill>
                <a:latin typeface="SVN-Gilroy Medium" panose="00000600000000000000" pitchFamily="50" charset="0"/>
              </a:rPr>
              <a:t>;</a:t>
            </a:r>
          </a:p>
          <a:p>
            <a:pPr>
              <a:lnSpc>
                <a:spcPct val="110000"/>
              </a:lnSpc>
            </a:pPr>
            <a:r>
              <a:rPr lang="en-US" sz="1600">
                <a:solidFill>
                  <a:schemeClr val="tx1">
                    <a:lumMod val="65000"/>
                    <a:lumOff val="35000"/>
                  </a:schemeClr>
                </a:solidFill>
                <a:latin typeface="SVN-Gilroy Medium" panose="00000600000000000000" pitchFamily="50" charset="0"/>
              </a:rPr>
              <a:t>TP </a:t>
            </a:r>
            <a:r>
              <a:rPr lang="en-US" sz="1600" err="1">
                <a:solidFill>
                  <a:schemeClr val="tx1">
                    <a:lumMod val="65000"/>
                    <a:lumOff val="35000"/>
                  </a:schemeClr>
                </a:solidFill>
                <a:latin typeface="SVN-Gilroy Medium" panose="00000600000000000000" pitchFamily="50" charset="0"/>
              </a:rPr>
              <a:t>Tài</a:t>
            </a:r>
            <a:r>
              <a:rPr lang="en-US" sz="1600">
                <a:solidFill>
                  <a:schemeClr val="tx1">
                    <a:lumMod val="65000"/>
                    <a:lumOff val="35000"/>
                  </a:schemeClr>
                </a:solidFill>
                <a:latin typeface="SVN-Gilroy Medium" panose="00000600000000000000" pitchFamily="50" charset="0"/>
              </a:rPr>
              <a:t> </a:t>
            </a:r>
            <a:r>
              <a:rPr lang="en-US" sz="1600" err="1">
                <a:solidFill>
                  <a:schemeClr val="tx1">
                    <a:lumMod val="65000"/>
                    <a:lumOff val="35000"/>
                  </a:schemeClr>
                </a:solidFill>
                <a:latin typeface="SVN-Gilroy Medium" panose="00000600000000000000" pitchFamily="50" charset="0"/>
              </a:rPr>
              <a:t>chính</a:t>
            </a:r>
            <a:r>
              <a:rPr lang="en-US" sz="1600">
                <a:solidFill>
                  <a:schemeClr val="tx1">
                    <a:lumMod val="65000"/>
                    <a:lumOff val="35000"/>
                  </a:schemeClr>
                </a:solidFill>
                <a:latin typeface="SVN-Gilroy Medium" panose="00000600000000000000" pitchFamily="50" charset="0"/>
              </a:rPr>
              <a:t> </a:t>
            </a:r>
            <a:r>
              <a:rPr lang="en-US" sz="1600" err="1">
                <a:solidFill>
                  <a:schemeClr val="tx1">
                    <a:lumMod val="65000"/>
                    <a:lumOff val="35000"/>
                  </a:schemeClr>
                </a:solidFill>
                <a:latin typeface="SVN-Gilroy Medium" panose="00000600000000000000" pitchFamily="50" charset="0"/>
              </a:rPr>
              <a:t>kế</a:t>
            </a:r>
            <a:r>
              <a:rPr lang="en-US" sz="1600">
                <a:solidFill>
                  <a:schemeClr val="tx1">
                    <a:lumMod val="65000"/>
                    <a:lumOff val="35000"/>
                  </a:schemeClr>
                </a:solidFill>
                <a:latin typeface="SVN-Gilroy Medium" panose="00000600000000000000" pitchFamily="50" charset="0"/>
              </a:rPr>
              <a:t> </a:t>
            </a:r>
            <a:r>
              <a:rPr lang="en-US" sz="1600" err="1">
                <a:solidFill>
                  <a:schemeClr val="tx1">
                    <a:lumMod val="65000"/>
                    <a:lumOff val="35000"/>
                  </a:schemeClr>
                </a:solidFill>
                <a:latin typeface="SVN-Gilroy Medium" panose="00000600000000000000" pitchFamily="50" charset="0"/>
              </a:rPr>
              <a:t>toán</a:t>
            </a:r>
            <a:endParaRPr lang="en-US" sz="1600">
              <a:solidFill>
                <a:schemeClr val="tx1">
                  <a:lumMod val="65000"/>
                  <a:lumOff val="35000"/>
                </a:schemeClr>
              </a:solidFill>
              <a:latin typeface="SVN-Gilroy Medium" panose="00000600000000000000" pitchFamily="50" charset="0"/>
            </a:endParaRPr>
          </a:p>
        </p:txBody>
      </p:sp>
      <p:cxnSp>
        <p:nvCxnSpPr>
          <p:cNvPr id="45" name="Straight Connector 44">
            <a:extLst>
              <a:ext uri="{FF2B5EF4-FFF2-40B4-BE49-F238E27FC236}">
                <a16:creationId xmlns:a16="http://schemas.microsoft.com/office/drawing/2014/main" id="{A484D356-5832-4F7A-EC90-35E4F52DE209}"/>
              </a:ext>
            </a:extLst>
          </p:cNvPr>
          <p:cNvCxnSpPr>
            <a:cxnSpLocks/>
          </p:cNvCxnSpPr>
          <p:nvPr/>
        </p:nvCxnSpPr>
        <p:spPr>
          <a:xfrm>
            <a:off x="2969183" y="2796921"/>
            <a:ext cx="2006296" cy="0"/>
          </a:xfrm>
          <a:prstGeom prst="line">
            <a:avLst/>
          </a:prstGeom>
          <a:ln w="9525">
            <a:gradFill>
              <a:gsLst>
                <a:gs pos="0">
                  <a:srgbClr val="EB1C24"/>
                </a:gs>
                <a:gs pos="100000">
                  <a:srgbClr val="B41E23"/>
                </a:gs>
              </a:gsLst>
              <a:lin ang="5400000" scaled="1"/>
            </a:gradFill>
          </a:ln>
        </p:spPr>
        <p:style>
          <a:lnRef idx="2">
            <a:schemeClr val="accent1"/>
          </a:lnRef>
          <a:fillRef idx="0">
            <a:schemeClr val="accent1"/>
          </a:fillRef>
          <a:effectRef idx="1">
            <a:schemeClr val="accent1"/>
          </a:effectRef>
          <a:fontRef idx="minor">
            <a:schemeClr val="tx1"/>
          </a:fontRef>
        </p:style>
      </p:cxnSp>
      <p:grpSp>
        <p:nvGrpSpPr>
          <p:cNvPr id="7" name="Group 6">
            <a:extLst>
              <a:ext uri="{FF2B5EF4-FFF2-40B4-BE49-F238E27FC236}">
                <a16:creationId xmlns:a16="http://schemas.microsoft.com/office/drawing/2014/main" id="{ACEF3154-B9F0-B004-5D59-D546B9850C15}"/>
              </a:ext>
            </a:extLst>
          </p:cNvPr>
          <p:cNvGrpSpPr/>
          <p:nvPr/>
        </p:nvGrpSpPr>
        <p:grpSpPr>
          <a:xfrm>
            <a:off x="9620587" y="277276"/>
            <a:ext cx="2193547" cy="878057"/>
            <a:chOff x="4762196" y="2546149"/>
            <a:chExt cx="4411048" cy="1765702"/>
          </a:xfrm>
        </p:grpSpPr>
        <p:pic>
          <p:nvPicPr>
            <p:cNvPr id="11" name="Picture 10" descr="A red flag with a yellow symbol&#10;&#10;Description automatically generated">
              <a:extLst>
                <a:ext uri="{FF2B5EF4-FFF2-40B4-BE49-F238E27FC236}">
                  <a16:creationId xmlns:a16="http://schemas.microsoft.com/office/drawing/2014/main" id="{CB9848F5-4754-B275-2DBF-C91EAEF9431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762196" y="2552500"/>
              <a:ext cx="2667608" cy="1752999"/>
            </a:xfrm>
            <a:prstGeom prst="rect">
              <a:avLst/>
            </a:prstGeom>
          </p:spPr>
        </p:pic>
        <p:pic>
          <p:nvPicPr>
            <p:cNvPr id="12" name="Picture 11" descr="A red flag with a yellow star&#10;&#10;Description automatically generated">
              <a:extLst>
                <a:ext uri="{FF2B5EF4-FFF2-40B4-BE49-F238E27FC236}">
                  <a16:creationId xmlns:a16="http://schemas.microsoft.com/office/drawing/2014/main" id="{09C46122-237F-58BA-D14A-E62DD5FFB44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505636" y="2546149"/>
              <a:ext cx="2667608" cy="1765702"/>
            </a:xfrm>
            <a:prstGeom prst="rect">
              <a:avLst/>
            </a:prstGeom>
          </p:spPr>
        </p:pic>
      </p:grpSp>
      <p:sp>
        <p:nvSpPr>
          <p:cNvPr id="9" name="TextBox 8">
            <a:extLst>
              <a:ext uri="{FF2B5EF4-FFF2-40B4-BE49-F238E27FC236}">
                <a16:creationId xmlns:a16="http://schemas.microsoft.com/office/drawing/2014/main" id="{42E9635C-5802-5A39-1834-2D495BB23227}"/>
              </a:ext>
            </a:extLst>
          </p:cNvPr>
          <p:cNvSpPr txBox="1"/>
          <p:nvPr/>
        </p:nvSpPr>
        <p:spPr>
          <a:xfrm>
            <a:off x="597877" y="423455"/>
            <a:ext cx="10119484" cy="1996519"/>
          </a:xfrm>
          <a:prstGeom prst="rect">
            <a:avLst/>
          </a:prstGeom>
          <a:noFill/>
          <a:ln>
            <a:noFill/>
          </a:ln>
          <a:effectLst>
            <a:outerShdw blurRad="12700" dist="12700" dir="2700000" algn="tl" rotWithShape="0">
              <a:prstClr val="black">
                <a:alpha val="40000"/>
              </a:prstClr>
            </a:outerShdw>
          </a:effectLst>
        </p:spPr>
        <p:txBody>
          <a:bodyPr wrap="square" lIns="91440" tIns="45720" rIns="91440" bIns="68400" rtlCol="0">
            <a:spAutoFit/>
          </a:bodyPr>
          <a:lstStyle/>
          <a:p>
            <a:pPr>
              <a:lnSpc>
                <a:spcPct val="120000"/>
              </a:lnSpc>
            </a:pPr>
            <a:r>
              <a:rPr lang="en-US" sz="3500"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TIỂU SỬ TÓM TẮT</a:t>
            </a:r>
          </a:p>
          <a:p>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Giới</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thiệu</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để</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thực</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hiện</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quy</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trình</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nhân</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sự</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Ban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Chấp</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hành</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p>
          <a:p>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Đảng</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bộ</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Bệnh</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viện</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Sản</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Nhi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khoá</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XII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nhiệm</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kỳ</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2025-2030</a:t>
            </a:r>
            <a:endParaRPr lang="vi-VN"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endParaRPr>
          </a:p>
          <a:p>
            <a:pPr>
              <a:lnSpc>
                <a:spcPct val="120000"/>
              </a:lnSpc>
            </a:pPr>
            <a:endParaRPr lang="en-US" sz="3500"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endParaRPr>
          </a:p>
        </p:txBody>
      </p:sp>
      <p:sp>
        <p:nvSpPr>
          <p:cNvPr id="10" name="TextBox 9">
            <a:extLst>
              <a:ext uri="{FF2B5EF4-FFF2-40B4-BE49-F238E27FC236}">
                <a16:creationId xmlns:a16="http://schemas.microsoft.com/office/drawing/2014/main" id="{D54AD525-992F-5B42-03D3-2B84D44EC3E0}"/>
              </a:ext>
            </a:extLst>
          </p:cNvPr>
          <p:cNvSpPr txBox="1"/>
          <p:nvPr/>
        </p:nvSpPr>
        <p:spPr>
          <a:xfrm>
            <a:off x="6208915" y="2308998"/>
            <a:ext cx="2418126" cy="415819"/>
          </a:xfrm>
          <a:prstGeom prst="rect">
            <a:avLst/>
          </a:prstGeom>
          <a:noFill/>
        </p:spPr>
        <p:txBody>
          <a:bodyPr wrap="square" rtlCol="0">
            <a:spAutoFit/>
          </a:bodyPr>
          <a:lstStyle/>
          <a:p>
            <a:pPr>
              <a:lnSpc>
                <a:spcPct val="175000"/>
              </a:lnSpc>
            </a:pPr>
            <a:r>
              <a:rPr lang="en-US" sz="1400" err="1">
                <a:solidFill>
                  <a:srgbClr val="B41E23"/>
                </a:solidFill>
                <a:latin typeface="SVN-Gilroy SemiBold" panose="00000700000000000000" pitchFamily="50" charset="0"/>
              </a:rPr>
              <a:t>Ngày</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sinh</a:t>
            </a:r>
            <a:r>
              <a:rPr lang="en-US" sz="1400">
                <a:solidFill>
                  <a:srgbClr val="B41E23"/>
                </a:solidFill>
                <a:latin typeface="SVN-Gilroy SemiBold" panose="00000700000000000000" pitchFamily="50" charset="0"/>
              </a:rPr>
              <a:t>:   </a:t>
            </a:r>
            <a:r>
              <a:rPr lang="en-US" sz="1400">
                <a:solidFill>
                  <a:schemeClr val="tx1">
                    <a:lumMod val="65000"/>
                    <a:lumOff val="35000"/>
                  </a:schemeClr>
                </a:solidFill>
                <a:latin typeface="SVN-Gilroy Medium" panose="00000600000000000000" pitchFamily="50" charset="0"/>
              </a:rPr>
              <a:t>21/9/1972</a:t>
            </a:r>
          </a:p>
        </p:txBody>
      </p:sp>
      <p:sp>
        <p:nvSpPr>
          <p:cNvPr id="16" name="TextBox 15">
            <a:extLst>
              <a:ext uri="{FF2B5EF4-FFF2-40B4-BE49-F238E27FC236}">
                <a16:creationId xmlns:a16="http://schemas.microsoft.com/office/drawing/2014/main" id="{CD8C24F1-4019-B61F-E607-37A8AC756542}"/>
              </a:ext>
            </a:extLst>
          </p:cNvPr>
          <p:cNvSpPr txBox="1"/>
          <p:nvPr/>
        </p:nvSpPr>
        <p:spPr>
          <a:xfrm>
            <a:off x="6205971" y="3221143"/>
            <a:ext cx="2545184" cy="310854"/>
          </a:xfrm>
          <a:prstGeom prst="rect">
            <a:avLst/>
          </a:prstGeom>
          <a:noFill/>
        </p:spPr>
        <p:txBody>
          <a:bodyPr wrap="none" rtlCol="0">
            <a:spAutoFit/>
          </a:bodyPr>
          <a:lstStyle/>
          <a:p>
            <a:pPr>
              <a:lnSpc>
                <a:spcPct val="110000"/>
              </a:lnSpc>
            </a:pPr>
            <a:r>
              <a:rPr lang="en-US" sz="1400" err="1">
                <a:solidFill>
                  <a:srgbClr val="B41E23"/>
                </a:solidFill>
                <a:latin typeface="SVN-Gilroy SemiBold" panose="00000700000000000000" pitchFamily="50" charset="0"/>
              </a:rPr>
              <a:t>Ngày</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vào</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Đảng</a:t>
            </a:r>
            <a:r>
              <a:rPr lang="en-US" sz="1400">
                <a:solidFill>
                  <a:srgbClr val="B41E23"/>
                </a:solidFill>
                <a:latin typeface="SVN-Gilroy SemiBold" panose="00000700000000000000" pitchFamily="50" charset="0"/>
              </a:rPr>
              <a:t>:  </a:t>
            </a:r>
            <a:r>
              <a:rPr lang="en-US" sz="1400">
                <a:solidFill>
                  <a:schemeClr val="tx1">
                    <a:lumMod val="65000"/>
                    <a:lumOff val="35000"/>
                  </a:schemeClr>
                </a:solidFill>
                <a:latin typeface="SVN-Gilroy Medium" panose="00000600000000000000" pitchFamily="50" charset="0"/>
              </a:rPr>
              <a:t>09/9/2005</a:t>
            </a:r>
            <a:endParaRPr lang="vi-VN" sz="1400">
              <a:solidFill>
                <a:schemeClr val="tx1">
                  <a:lumMod val="65000"/>
                  <a:lumOff val="35000"/>
                </a:schemeClr>
              </a:solidFill>
            </a:endParaRPr>
          </a:p>
        </p:txBody>
      </p:sp>
      <p:sp>
        <p:nvSpPr>
          <p:cNvPr id="21" name="TextBox 20">
            <a:extLst>
              <a:ext uri="{FF2B5EF4-FFF2-40B4-BE49-F238E27FC236}">
                <a16:creationId xmlns:a16="http://schemas.microsoft.com/office/drawing/2014/main" id="{2AB763D4-D803-08CD-CF5D-DD92F4C65520}"/>
              </a:ext>
            </a:extLst>
          </p:cNvPr>
          <p:cNvSpPr txBox="1"/>
          <p:nvPr/>
        </p:nvSpPr>
        <p:spPr>
          <a:xfrm>
            <a:off x="6187515" y="3812445"/>
            <a:ext cx="1969129" cy="310854"/>
          </a:xfrm>
          <a:prstGeom prst="rect">
            <a:avLst/>
          </a:prstGeom>
          <a:noFill/>
        </p:spPr>
        <p:txBody>
          <a:bodyPr wrap="none" rtlCol="0">
            <a:spAutoFit/>
          </a:bodyPr>
          <a:lstStyle/>
          <a:p>
            <a:pPr>
              <a:lnSpc>
                <a:spcPct val="110000"/>
              </a:lnSpc>
            </a:pPr>
            <a:r>
              <a:rPr lang="en-US" sz="1400">
                <a:solidFill>
                  <a:srgbClr val="B41E23"/>
                </a:solidFill>
                <a:latin typeface="SVN-Gilroy SemiBold" panose="00000700000000000000" pitchFamily="50" charset="0"/>
              </a:rPr>
              <a:t>CMNV: </a:t>
            </a:r>
            <a:r>
              <a:rPr lang="en-US" sz="1400" err="1">
                <a:solidFill>
                  <a:schemeClr val="tx1">
                    <a:lumMod val="65000"/>
                    <a:lumOff val="35000"/>
                  </a:schemeClr>
                </a:solidFill>
                <a:latin typeface="SVN-Gilroy Medium" panose="00000600000000000000" pitchFamily="50" charset="0"/>
              </a:rPr>
              <a:t>Thạc</a:t>
            </a:r>
            <a:r>
              <a:rPr lang="en-US" sz="1400">
                <a:solidFill>
                  <a:schemeClr val="tx1">
                    <a:lumMod val="65000"/>
                    <a:lumOff val="35000"/>
                  </a:schemeClr>
                </a:solidFill>
                <a:latin typeface="SVN-Gilroy Medium" panose="00000600000000000000" pitchFamily="50" charset="0"/>
              </a:rPr>
              <a:t> </a:t>
            </a:r>
            <a:r>
              <a:rPr lang="en-US" sz="1400" err="1">
                <a:solidFill>
                  <a:schemeClr val="tx1">
                    <a:lumMod val="65000"/>
                    <a:lumOff val="35000"/>
                  </a:schemeClr>
                </a:solidFill>
                <a:latin typeface="SVN-Gilroy Medium" panose="00000600000000000000" pitchFamily="50" charset="0"/>
              </a:rPr>
              <a:t>sĩ</a:t>
            </a:r>
            <a:r>
              <a:rPr lang="en-US" sz="1400">
                <a:solidFill>
                  <a:schemeClr val="tx1">
                    <a:lumMod val="65000"/>
                    <a:lumOff val="35000"/>
                  </a:schemeClr>
                </a:solidFill>
                <a:latin typeface="SVN-Gilroy Medium" panose="00000600000000000000" pitchFamily="50" charset="0"/>
              </a:rPr>
              <a:t> </a:t>
            </a:r>
            <a:r>
              <a:rPr lang="en-US" sz="1400" err="1">
                <a:solidFill>
                  <a:schemeClr val="tx1">
                    <a:lumMod val="65000"/>
                    <a:lumOff val="35000"/>
                  </a:schemeClr>
                </a:solidFill>
                <a:latin typeface="SVN-Gilroy Medium" panose="00000600000000000000" pitchFamily="50" charset="0"/>
              </a:rPr>
              <a:t>Kinh</a:t>
            </a:r>
            <a:r>
              <a:rPr lang="en-US" sz="1400">
                <a:solidFill>
                  <a:schemeClr val="tx1">
                    <a:lumMod val="65000"/>
                    <a:lumOff val="35000"/>
                  </a:schemeClr>
                </a:solidFill>
                <a:latin typeface="SVN-Gilroy Medium" panose="00000600000000000000" pitchFamily="50" charset="0"/>
              </a:rPr>
              <a:t> </a:t>
            </a:r>
            <a:r>
              <a:rPr lang="en-US" sz="1400" err="1">
                <a:solidFill>
                  <a:schemeClr val="tx1">
                    <a:lumMod val="65000"/>
                    <a:lumOff val="35000"/>
                  </a:schemeClr>
                </a:solidFill>
                <a:latin typeface="SVN-Gilroy Medium" panose="00000600000000000000" pitchFamily="50" charset="0"/>
              </a:rPr>
              <a:t>tế</a:t>
            </a:r>
            <a:endParaRPr lang="vi-VN" sz="1400">
              <a:solidFill>
                <a:schemeClr val="tx1">
                  <a:lumMod val="65000"/>
                  <a:lumOff val="35000"/>
                </a:schemeClr>
              </a:solidFill>
            </a:endParaRPr>
          </a:p>
        </p:txBody>
      </p:sp>
      <p:sp>
        <p:nvSpPr>
          <p:cNvPr id="22" name="TextBox 21">
            <a:extLst>
              <a:ext uri="{FF2B5EF4-FFF2-40B4-BE49-F238E27FC236}">
                <a16:creationId xmlns:a16="http://schemas.microsoft.com/office/drawing/2014/main" id="{453587D3-E583-61D8-5244-CE92BB7F67A0}"/>
              </a:ext>
            </a:extLst>
          </p:cNvPr>
          <p:cNvSpPr txBox="1"/>
          <p:nvPr/>
        </p:nvSpPr>
        <p:spPr>
          <a:xfrm>
            <a:off x="6211700" y="2971394"/>
            <a:ext cx="1287532" cy="310791"/>
          </a:xfrm>
          <a:prstGeom prst="rect">
            <a:avLst/>
          </a:prstGeom>
          <a:noFill/>
        </p:spPr>
        <p:txBody>
          <a:bodyPr wrap="none" rtlCol="0">
            <a:spAutoFit/>
          </a:bodyPr>
          <a:lstStyle/>
          <a:p>
            <a:pPr>
              <a:lnSpc>
                <a:spcPct val="110000"/>
              </a:lnSpc>
            </a:pPr>
            <a:r>
              <a:rPr lang="en-US" sz="1400" err="1">
                <a:solidFill>
                  <a:srgbClr val="B41E23"/>
                </a:solidFill>
                <a:latin typeface="SVN-Gilroy SemiBold" panose="00000700000000000000" pitchFamily="50" charset="0"/>
              </a:rPr>
              <a:t>Dân</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tộc</a:t>
            </a:r>
            <a:r>
              <a:rPr lang="en-US" sz="1400">
                <a:solidFill>
                  <a:srgbClr val="B41E23"/>
                </a:solidFill>
                <a:latin typeface="SVN-Gilroy SemiBold" panose="00000700000000000000" pitchFamily="50" charset="0"/>
              </a:rPr>
              <a:t>: </a:t>
            </a:r>
            <a:r>
              <a:rPr lang="en-US" sz="1400" err="1">
                <a:solidFill>
                  <a:schemeClr val="tx1">
                    <a:lumMod val="65000"/>
                    <a:lumOff val="35000"/>
                  </a:schemeClr>
                </a:solidFill>
                <a:latin typeface="SVN-Gilroy Medium" panose="00000600000000000000" pitchFamily="50" charset="0"/>
              </a:rPr>
              <a:t>Kinh</a:t>
            </a:r>
            <a:endParaRPr lang="en-US" sz="1400">
              <a:solidFill>
                <a:schemeClr val="tx1">
                  <a:lumMod val="65000"/>
                  <a:lumOff val="35000"/>
                </a:schemeClr>
              </a:solidFill>
              <a:latin typeface="SVN-Gilroy SemiBold" panose="00000700000000000000" pitchFamily="50" charset="0"/>
            </a:endParaRPr>
          </a:p>
        </p:txBody>
      </p:sp>
      <p:sp>
        <p:nvSpPr>
          <p:cNvPr id="24" name="TextBox 23">
            <a:extLst>
              <a:ext uri="{FF2B5EF4-FFF2-40B4-BE49-F238E27FC236}">
                <a16:creationId xmlns:a16="http://schemas.microsoft.com/office/drawing/2014/main" id="{52EBFD89-A7C7-2619-3386-755E9E96B5A1}"/>
              </a:ext>
            </a:extLst>
          </p:cNvPr>
          <p:cNvSpPr txBox="1"/>
          <p:nvPr/>
        </p:nvSpPr>
        <p:spPr>
          <a:xfrm>
            <a:off x="6208915" y="3530159"/>
            <a:ext cx="1386918" cy="310854"/>
          </a:xfrm>
          <a:prstGeom prst="rect">
            <a:avLst/>
          </a:prstGeom>
          <a:noFill/>
        </p:spPr>
        <p:txBody>
          <a:bodyPr wrap="none" rtlCol="0">
            <a:spAutoFit/>
          </a:bodyPr>
          <a:lstStyle/>
          <a:p>
            <a:pPr>
              <a:lnSpc>
                <a:spcPct val="110000"/>
              </a:lnSpc>
            </a:pPr>
            <a:r>
              <a:rPr lang="en-US" sz="1400">
                <a:solidFill>
                  <a:srgbClr val="B41E23"/>
                </a:solidFill>
                <a:latin typeface="SVN-Gilroy SemiBold" panose="00000700000000000000" pitchFamily="50" charset="0"/>
              </a:rPr>
              <a:t>Văn </a:t>
            </a:r>
            <a:r>
              <a:rPr lang="en-US" sz="1400" err="1">
                <a:solidFill>
                  <a:srgbClr val="B41E23"/>
                </a:solidFill>
                <a:latin typeface="SVN-Gilroy SemiBold" panose="00000700000000000000" pitchFamily="50" charset="0"/>
              </a:rPr>
              <a:t>hóa</a:t>
            </a:r>
            <a:r>
              <a:rPr lang="en-US" sz="1400">
                <a:solidFill>
                  <a:srgbClr val="B41E23"/>
                </a:solidFill>
                <a:latin typeface="SVN-Gilroy SemiBold" panose="00000700000000000000" pitchFamily="50" charset="0"/>
              </a:rPr>
              <a:t>: </a:t>
            </a:r>
            <a:r>
              <a:rPr lang="en-US" sz="1400">
                <a:solidFill>
                  <a:schemeClr val="tx1">
                    <a:lumMod val="65000"/>
                    <a:lumOff val="35000"/>
                  </a:schemeClr>
                </a:solidFill>
                <a:latin typeface="SVN-Gilroy Medium" panose="00000600000000000000" pitchFamily="50" charset="0"/>
              </a:rPr>
              <a:t>12/12</a:t>
            </a:r>
            <a:endParaRPr lang="vi-VN" sz="1400">
              <a:solidFill>
                <a:schemeClr val="tx1">
                  <a:lumMod val="65000"/>
                  <a:lumOff val="35000"/>
                </a:schemeClr>
              </a:solidFill>
            </a:endParaRPr>
          </a:p>
        </p:txBody>
      </p:sp>
      <p:sp>
        <p:nvSpPr>
          <p:cNvPr id="27" name="TextBox 26">
            <a:extLst>
              <a:ext uri="{FF2B5EF4-FFF2-40B4-BE49-F238E27FC236}">
                <a16:creationId xmlns:a16="http://schemas.microsoft.com/office/drawing/2014/main" id="{B2A6C66D-A824-F869-0E07-35CFCF3F39A4}"/>
              </a:ext>
            </a:extLst>
          </p:cNvPr>
          <p:cNvSpPr txBox="1"/>
          <p:nvPr/>
        </p:nvSpPr>
        <p:spPr>
          <a:xfrm>
            <a:off x="6205971" y="4088168"/>
            <a:ext cx="2399055" cy="310854"/>
          </a:xfrm>
          <a:prstGeom prst="rect">
            <a:avLst/>
          </a:prstGeom>
          <a:noFill/>
        </p:spPr>
        <p:txBody>
          <a:bodyPr wrap="none" rtlCol="0">
            <a:spAutoFit/>
          </a:bodyPr>
          <a:lstStyle/>
          <a:p>
            <a:pPr>
              <a:lnSpc>
                <a:spcPct val="110000"/>
              </a:lnSpc>
            </a:pPr>
            <a:r>
              <a:rPr lang="en-US" sz="1400">
                <a:solidFill>
                  <a:srgbClr val="B41E23"/>
                </a:solidFill>
                <a:latin typeface="SVN-Gilroy SemiBold" panose="00000700000000000000" pitchFamily="50" charset="0"/>
              </a:rPr>
              <a:t>Lý </a:t>
            </a:r>
            <a:r>
              <a:rPr lang="en-US" sz="1400" err="1">
                <a:solidFill>
                  <a:srgbClr val="B41E23"/>
                </a:solidFill>
                <a:latin typeface="SVN-Gilroy SemiBold" panose="00000700000000000000" pitchFamily="50" charset="0"/>
              </a:rPr>
              <a:t>luận</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chính</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trị</a:t>
            </a:r>
            <a:r>
              <a:rPr lang="en-US" sz="1400">
                <a:solidFill>
                  <a:srgbClr val="B41E23"/>
                </a:solidFill>
                <a:latin typeface="SVN-Gilroy SemiBold" panose="00000700000000000000" pitchFamily="50" charset="0"/>
              </a:rPr>
              <a:t>: </a:t>
            </a:r>
            <a:r>
              <a:rPr lang="en-US" sz="1400">
                <a:solidFill>
                  <a:schemeClr val="tx1">
                    <a:lumMod val="65000"/>
                    <a:lumOff val="35000"/>
                  </a:schemeClr>
                </a:solidFill>
                <a:latin typeface="SVN-Gilroy Medium" panose="00000600000000000000" pitchFamily="50" charset="0"/>
              </a:rPr>
              <a:t>Trung </a:t>
            </a:r>
            <a:r>
              <a:rPr lang="en-US" sz="1400" err="1">
                <a:solidFill>
                  <a:schemeClr val="tx1">
                    <a:lumMod val="65000"/>
                    <a:lumOff val="35000"/>
                  </a:schemeClr>
                </a:solidFill>
                <a:latin typeface="SVN-Gilroy Medium" panose="00000600000000000000" pitchFamily="50" charset="0"/>
              </a:rPr>
              <a:t>cấp</a:t>
            </a:r>
            <a:endParaRPr lang="vi-VN" sz="1400">
              <a:solidFill>
                <a:schemeClr val="tx1">
                  <a:lumMod val="65000"/>
                  <a:lumOff val="35000"/>
                </a:schemeClr>
              </a:solidFill>
            </a:endParaRPr>
          </a:p>
        </p:txBody>
      </p:sp>
      <p:sp>
        <p:nvSpPr>
          <p:cNvPr id="28" name="TextBox 27">
            <a:extLst>
              <a:ext uri="{FF2B5EF4-FFF2-40B4-BE49-F238E27FC236}">
                <a16:creationId xmlns:a16="http://schemas.microsoft.com/office/drawing/2014/main" id="{0A8BB162-2BCC-45B9-B85E-EE79E09C1654}"/>
              </a:ext>
            </a:extLst>
          </p:cNvPr>
          <p:cNvSpPr txBox="1"/>
          <p:nvPr/>
        </p:nvSpPr>
        <p:spPr>
          <a:xfrm>
            <a:off x="6205971" y="2573136"/>
            <a:ext cx="5132716" cy="415819"/>
          </a:xfrm>
          <a:prstGeom prst="rect">
            <a:avLst/>
          </a:prstGeom>
          <a:noFill/>
        </p:spPr>
        <p:txBody>
          <a:bodyPr wrap="square" rtlCol="0">
            <a:spAutoFit/>
          </a:bodyPr>
          <a:lstStyle/>
          <a:p>
            <a:pPr>
              <a:lnSpc>
                <a:spcPct val="175000"/>
              </a:lnSpc>
            </a:pPr>
            <a:r>
              <a:rPr lang="en-US" sz="1400" err="1">
                <a:solidFill>
                  <a:srgbClr val="B41E23"/>
                </a:solidFill>
                <a:latin typeface="SVN-Gilroy SemiBold" panose="00000700000000000000" pitchFamily="50" charset="0"/>
              </a:rPr>
              <a:t>Quê</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quán</a:t>
            </a:r>
            <a:r>
              <a:rPr lang="en-US" sz="1400">
                <a:solidFill>
                  <a:srgbClr val="B41E23"/>
                </a:solidFill>
                <a:latin typeface="SVN-Gilroy SemiBold" panose="00000700000000000000" pitchFamily="50" charset="0"/>
              </a:rPr>
              <a:t>:   </a:t>
            </a:r>
            <a:r>
              <a:rPr lang="vi-VN" sz="1400">
                <a:solidFill>
                  <a:schemeClr val="tx1">
                    <a:lumMod val="65000"/>
                    <a:lumOff val="35000"/>
                  </a:schemeClr>
                </a:solidFill>
                <a:latin typeface="SVN-Gilroy Medium" panose="00000600000000000000" pitchFamily="50" charset="0"/>
              </a:rPr>
              <a:t>xã Sơn Hải, huyện Quỳnh Lưu, tỉnh Nghệ An</a:t>
            </a:r>
            <a:endParaRPr lang="en-US" sz="1400">
              <a:solidFill>
                <a:schemeClr val="tx1">
                  <a:lumMod val="65000"/>
                  <a:lumOff val="35000"/>
                </a:schemeClr>
              </a:solidFill>
              <a:latin typeface="SVN-Gilroy Medium" panose="00000600000000000000" pitchFamily="50" charset="0"/>
            </a:endParaRPr>
          </a:p>
        </p:txBody>
      </p:sp>
      <p:sp>
        <p:nvSpPr>
          <p:cNvPr id="30" name="TextBox 29">
            <a:extLst>
              <a:ext uri="{FF2B5EF4-FFF2-40B4-BE49-F238E27FC236}">
                <a16:creationId xmlns:a16="http://schemas.microsoft.com/office/drawing/2014/main" id="{5F0C0572-C26D-9906-52E6-5DF218024584}"/>
              </a:ext>
            </a:extLst>
          </p:cNvPr>
          <p:cNvSpPr txBox="1"/>
          <p:nvPr/>
        </p:nvSpPr>
        <p:spPr>
          <a:xfrm>
            <a:off x="6209671" y="4427604"/>
            <a:ext cx="4757200" cy="310854"/>
          </a:xfrm>
          <a:prstGeom prst="rect">
            <a:avLst/>
          </a:prstGeom>
          <a:noFill/>
        </p:spPr>
        <p:txBody>
          <a:bodyPr wrap="none" rtlCol="0">
            <a:spAutoFit/>
          </a:bodyPr>
          <a:lstStyle/>
          <a:p>
            <a:pPr>
              <a:lnSpc>
                <a:spcPct val="110000"/>
              </a:lnSpc>
            </a:pPr>
            <a:r>
              <a:rPr lang="en-US" sz="1400" err="1">
                <a:solidFill>
                  <a:srgbClr val="B41E23"/>
                </a:solidFill>
                <a:latin typeface="SVN-Gilroy SemiBold" panose="00000700000000000000" pitchFamily="50" charset="0"/>
              </a:rPr>
              <a:t>Chức</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vụ</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hiện</a:t>
            </a:r>
            <a:r>
              <a:rPr lang="en-US" sz="1400">
                <a:solidFill>
                  <a:srgbClr val="B41E23"/>
                </a:solidFill>
                <a:latin typeface="SVN-Gilroy SemiBold" panose="00000700000000000000" pitchFamily="50" charset="0"/>
              </a:rPr>
              <a:t> nay: </a:t>
            </a:r>
            <a:r>
              <a:rPr lang="vi-VN" sz="1400">
                <a:solidFill>
                  <a:schemeClr val="tx1">
                    <a:lumMod val="65000"/>
                    <a:lumOff val="35000"/>
                  </a:schemeClr>
                </a:solidFill>
                <a:latin typeface="SVN-Gilroy Medium" panose="00000600000000000000" pitchFamily="50" charset="0"/>
              </a:rPr>
              <a:t>UVBCH Đảng bộ;</a:t>
            </a:r>
            <a:r>
              <a:rPr lang="en-US" sz="1400">
                <a:solidFill>
                  <a:schemeClr val="tx1">
                    <a:lumMod val="65000"/>
                    <a:lumOff val="35000"/>
                  </a:schemeClr>
                </a:solidFill>
                <a:latin typeface="SVN-Gilroy Medium" panose="00000600000000000000" pitchFamily="50" charset="0"/>
              </a:rPr>
              <a:t> </a:t>
            </a:r>
            <a:r>
              <a:rPr lang="vi-VN" sz="1400">
                <a:solidFill>
                  <a:schemeClr val="tx1">
                    <a:lumMod val="65000"/>
                    <a:lumOff val="35000"/>
                  </a:schemeClr>
                </a:solidFill>
                <a:latin typeface="SVN-Gilroy Medium" panose="00000600000000000000" pitchFamily="50" charset="0"/>
              </a:rPr>
              <a:t>TP Tài chính kế toán</a:t>
            </a:r>
            <a:endParaRPr lang="vi-VN" sz="1400">
              <a:solidFill>
                <a:schemeClr val="tx1">
                  <a:lumMod val="65000"/>
                  <a:lumOff val="35000"/>
                </a:schemeClr>
              </a:solidFill>
            </a:endParaRPr>
          </a:p>
        </p:txBody>
      </p:sp>
    </p:spTree>
    <p:custDataLst>
      <p:tags r:id="rId1"/>
    </p:custDataLst>
    <p:extLst>
      <p:ext uri="{BB962C8B-B14F-4D97-AF65-F5344CB8AC3E}">
        <p14:creationId xmlns:p14="http://schemas.microsoft.com/office/powerpoint/2010/main" val="126158301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41EADB-2721-A004-EACF-37EE83118F9C}"/>
            </a:ext>
          </a:extLst>
        </p:cNvPr>
        <p:cNvGrpSpPr/>
        <p:nvPr/>
      </p:nvGrpSpPr>
      <p:grpSpPr>
        <a:xfrm>
          <a:off x="0" y="0"/>
          <a:ext cx="0" cy="0"/>
          <a:chOff x="0" y="0"/>
          <a:chExt cx="0" cy="0"/>
        </a:xfrm>
      </p:grpSpPr>
      <p:pic>
        <p:nvPicPr>
          <p:cNvPr id="31" name="Picture 30" descr="A white and orange striped surface&#10;&#10;Description automatically generated">
            <a:extLst>
              <a:ext uri="{FF2B5EF4-FFF2-40B4-BE49-F238E27FC236}">
                <a16:creationId xmlns:a16="http://schemas.microsoft.com/office/drawing/2014/main" id="{407799E1-81BC-EBCA-E87B-7ECEC97A09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98" y="0"/>
            <a:ext cx="12184602" cy="6858000"/>
          </a:xfrm>
          <a:prstGeom prst="rect">
            <a:avLst/>
          </a:prstGeom>
        </p:spPr>
      </p:pic>
      <p:pic>
        <p:nvPicPr>
          <p:cNvPr id="38" name="Picture 37" descr="A black and white image of a city&#10;&#10;Description automatically generated">
            <a:extLst>
              <a:ext uri="{FF2B5EF4-FFF2-40B4-BE49-F238E27FC236}">
                <a16:creationId xmlns:a16="http://schemas.microsoft.com/office/drawing/2014/main" id="{96B92726-E79A-DA22-AB70-CBA5425B31B5}"/>
              </a:ext>
            </a:extLst>
          </p:cNvPr>
          <p:cNvPicPr>
            <a:picLocks noChangeAspect="1"/>
          </p:cNvPicPr>
          <p:nvPr/>
        </p:nvPicPr>
        <p:blipFill>
          <a:blip r:embed="rId4">
            <a:alphaModFix/>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2797200" y="7124576"/>
            <a:ext cx="9228027" cy="2241700"/>
          </a:xfrm>
          <a:prstGeom prst="rect">
            <a:avLst/>
          </a:prstGeom>
        </p:spPr>
      </p:pic>
      <p:pic>
        <p:nvPicPr>
          <p:cNvPr id="4" name="Picture 3" descr="A white and orange striped surface&#10;&#10;Description automatically generated">
            <a:extLst>
              <a:ext uri="{FF2B5EF4-FFF2-40B4-BE49-F238E27FC236}">
                <a16:creationId xmlns:a16="http://schemas.microsoft.com/office/drawing/2014/main" id="{EC71C4A7-92D5-282E-C1EF-647FA176F9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99" y="0"/>
            <a:ext cx="12184602" cy="6858000"/>
          </a:xfrm>
          <a:prstGeom prst="rect">
            <a:avLst/>
          </a:prstGeom>
        </p:spPr>
      </p:pic>
      <p:pic>
        <p:nvPicPr>
          <p:cNvPr id="5" name="Picture 4" descr="A black background with a flower&#10;&#10;Description automatically generated">
            <a:extLst>
              <a:ext uri="{FF2B5EF4-FFF2-40B4-BE49-F238E27FC236}">
                <a16:creationId xmlns:a16="http://schemas.microsoft.com/office/drawing/2014/main" id="{244494A7-4CE6-6666-5654-42D2D12E41DA}"/>
              </a:ext>
            </a:extLst>
          </p:cNvPr>
          <p:cNvPicPr>
            <a:picLocks noChangeAspect="1"/>
          </p:cNvPicPr>
          <p:nvPr/>
        </p:nvPicPr>
        <p:blipFill rotWithShape="1">
          <a:blip r:embed="rId5">
            <a:alphaModFix amt="79000"/>
            <a:extLst>
              <a:ext uri="{28A0092B-C50C-407E-A947-70E740481C1C}">
                <a14:useLocalDpi xmlns:a14="http://schemas.microsoft.com/office/drawing/2010/main" val="0"/>
              </a:ext>
            </a:extLst>
          </a:blip>
          <a:srcRect r="12037"/>
          <a:stretch/>
        </p:blipFill>
        <p:spPr>
          <a:xfrm>
            <a:off x="-1" y="0"/>
            <a:ext cx="12188302" cy="6858000"/>
          </a:xfrm>
          <a:prstGeom prst="rect">
            <a:avLst/>
          </a:prstGeom>
        </p:spPr>
      </p:pic>
      <p:pic>
        <p:nvPicPr>
          <p:cNvPr id="23" name="Picture 22">
            <a:extLst>
              <a:ext uri="{FF2B5EF4-FFF2-40B4-BE49-F238E27FC236}">
                <a16:creationId xmlns:a16="http://schemas.microsoft.com/office/drawing/2014/main" id="{BEB646AB-9BF4-8408-97CB-A44240503EBC}"/>
              </a:ext>
            </a:extLst>
          </p:cNvPr>
          <p:cNvPicPr>
            <a:picLocks noChangeAspect="1"/>
          </p:cNvPicPr>
          <p:nvPr/>
        </p:nvPicPr>
        <p:blipFill>
          <a:blip r:embed="rId6" cstate="hqprint">
            <a:extLst>
              <a:ext uri="{28A0092B-C50C-407E-A947-70E740481C1C}">
                <a14:useLocalDpi xmlns:a14="http://schemas.microsoft.com/office/drawing/2010/main" val="0"/>
              </a:ext>
            </a:extLst>
          </a:blip>
          <a:srcRect t="8755" b="8755"/>
          <a:stretch/>
        </p:blipFill>
        <p:spPr>
          <a:xfrm>
            <a:off x="729724" y="2337406"/>
            <a:ext cx="1620341" cy="2045570"/>
          </a:xfrm>
          <a:custGeom>
            <a:avLst/>
            <a:gdLst>
              <a:gd name="connsiteX0" fmla="*/ 235901 w 1586850"/>
              <a:gd name="connsiteY0" fmla="*/ 0 h 2003290"/>
              <a:gd name="connsiteX1" fmla="*/ 1350949 w 1586850"/>
              <a:gd name="connsiteY1" fmla="*/ 0 h 2003290"/>
              <a:gd name="connsiteX2" fmla="*/ 1586850 w 1586850"/>
              <a:gd name="connsiteY2" fmla="*/ 235901 h 2003290"/>
              <a:gd name="connsiteX3" fmla="*/ 1586850 w 1586850"/>
              <a:gd name="connsiteY3" fmla="*/ 1767389 h 2003290"/>
              <a:gd name="connsiteX4" fmla="*/ 1350949 w 1586850"/>
              <a:gd name="connsiteY4" fmla="*/ 2003290 h 2003290"/>
              <a:gd name="connsiteX5" fmla="*/ 235901 w 1586850"/>
              <a:gd name="connsiteY5" fmla="*/ 2003290 h 2003290"/>
              <a:gd name="connsiteX6" fmla="*/ 0 w 1586850"/>
              <a:gd name="connsiteY6" fmla="*/ 1767389 h 2003290"/>
              <a:gd name="connsiteX7" fmla="*/ 0 w 1586850"/>
              <a:gd name="connsiteY7" fmla="*/ 235901 h 2003290"/>
              <a:gd name="connsiteX8" fmla="*/ 235901 w 1586850"/>
              <a:gd name="connsiteY8" fmla="*/ 0 h 2003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86850" h="2003290">
                <a:moveTo>
                  <a:pt x="235901" y="0"/>
                </a:moveTo>
                <a:lnTo>
                  <a:pt x="1350949" y="0"/>
                </a:lnTo>
                <a:cubicBezTo>
                  <a:pt x="1481234" y="0"/>
                  <a:pt x="1586850" y="105616"/>
                  <a:pt x="1586850" y="235901"/>
                </a:cubicBezTo>
                <a:lnTo>
                  <a:pt x="1586850" y="1767389"/>
                </a:lnTo>
                <a:cubicBezTo>
                  <a:pt x="1586850" y="1897674"/>
                  <a:pt x="1481234" y="2003290"/>
                  <a:pt x="1350949" y="2003290"/>
                </a:cubicBezTo>
                <a:lnTo>
                  <a:pt x="235901" y="2003290"/>
                </a:lnTo>
                <a:cubicBezTo>
                  <a:pt x="105616" y="2003290"/>
                  <a:pt x="0" y="1897674"/>
                  <a:pt x="0" y="1767389"/>
                </a:cubicBezTo>
                <a:lnTo>
                  <a:pt x="0" y="235901"/>
                </a:lnTo>
                <a:cubicBezTo>
                  <a:pt x="0" y="105616"/>
                  <a:pt x="105616" y="0"/>
                  <a:pt x="235901" y="0"/>
                </a:cubicBezTo>
                <a:close/>
              </a:path>
            </a:pathLst>
          </a:custGeom>
          <a:ln w="9525">
            <a:solidFill>
              <a:srgbClr val="851319"/>
            </a:solidFill>
          </a:ln>
        </p:spPr>
      </p:pic>
      <p:sp>
        <p:nvSpPr>
          <p:cNvPr id="14" name="TextBox 13">
            <a:extLst>
              <a:ext uri="{FF2B5EF4-FFF2-40B4-BE49-F238E27FC236}">
                <a16:creationId xmlns:a16="http://schemas.microsoft.com/office/drawing/2014/main" id="{E161E780-0015-F347-6C9D-DD6CF1B9A071}"/>
              </a:ext>
            </a:extLst>
          </p:cNvPr>
          <p:cNvSpPr txBox="1"/>
          <p:nvPr/>
        </p:nvSpPr>
        <p:spPr>
          <a:xfrm>
            <a:off x="2461417" y="2429679"/>
            <a:ext cx="2717412" cy="435760"/>
          </a:xfrm>
          <a:prstGeom prst="rect">
            <a:avLst/>
          </a:prstGeom>
          <a:noFill/>
          <a:effectLst/>
        </p:spPr>
        <p:txBody>
          <a:bodyPr wrap="none" rtlCol="0">
            <a:spAutoFit/>
          </a:bodyPr>
          <a:lstStyle/>
          <a:p>
            <a:pPr algn="ctr">
              <a:lnSpc>
                <a:spcPct val="110000"/>
              </a:lnSpc>
            </a:pPr>
            <a:r>
              <a:rPr lang="vi-VN" sz="2200" spc="-150">
                <a:solidFill>
                  <a:srgbClr val="C10F14"/>
                </a:solidFill>
                <a:latin typeface="SVN-Gilroy" panose="00000500000000000000" pitchFamily="50" charset="0"/>
              </a:rPr>
              <a:t>Đ/c </a:t>
            </a:r>
            <a:r>
              <a:rPr lang="en-US" sz="2200" b="1" spc="-150">
                <a:solidFill>
                  <a:srgbClr val="C10F14"/>
                </a:solidFill>
                <a:latin typeface="SVN-Gilroy" panose="00000500000000000000" pitchFamily="50" charset="0"/>
              </a:rPr>
              <a:t>TRẦN MINH LONG</a:t>
            </a:r>
            <a:endParaRPr lang="vi-VN" sz="2200" b="1">
              <a:solidFill>
                <a:srgbClr val="C10F14"/>
              </a:solidFill>
              <a:latin typeface="SVN-Gilroy" panose="00000500000000000000" pitchFamily="50" charset="0"/>
            </a:endParaRPr>
          </a:p>
        </p:txBody>
      </p:sp>
      <p:sp>
        <p:nvSpPr>
          <p:cNvPr id="20" name="TextBox 19">
            <a:extLst>
              <a:ext uri="{FF2B5EF4-FFF2-40B4-BE49-F238E27FC236}">
                <a16:creationId xmlns:a16="http://schemas.microsoft.com/office/drawing/2014/main" id="{43039881-CBD1-203A-E5AA-3857F3D1E5CF}"/>
              </a:ext>
            </a:extLst>
          </p:cNvPr>
          <p:cNvSpPr txBox="1"/>
          <p:nvPr/>
        </p:nvSpPr>
        <p:spPr>
          <a:xfrm>
            <a:off x="2482663" y="2883253"/>
            <a:ext cx="2145671" cy="612925"/>
          </a:xfrm>
          <a:prstGeom prst="rect">
            <a:avLst/>
          </a:prstGeom>
          <a:noFill/>
        </p:spPr>
        <p:txBody>
          <a:bodyPr wrap="none" lIns="87840" tIns="45720" rIns="91440" bIns="45720" rtlCol="0">
            <a:spAutoFit/>
          </a:bodyPr>
          <a:lstStyle/>
          <a:p>
            <a:pPr>
              <a:lnSpc>
                <a:spcPct val="110000"/>
              </a:lnSpc>
            </a:pPr>
            <a:r>
              <a:rPr lang="en-US" sz="1600">
                <a:solidFill>
                  <a:schemeClr val="tx1">
                    <a:lumMod val="65000"/>
                    <a:lumOff val="35000"/>
                  </a:schemeClr>
                </a:solidFill>
                <a:latin typeface="SVN-Gilroy Medium" panose="00000600000000000000" pitchFamily="50" charset="0"/>
              </a:rPr>
              <a:t>UVBCH </a:t>
            </a:r>
            <a:r>
              <a:rPr lang="en-US" sz="1600" err="1">
                <a:solidFill>
                  <a:schemeClr val="tx1">
                    <a:lumMod val="65000"/>
                    <a:lumOff val="35000"/>
                  </a:schemeClr>
                </a:solidFill>
                <a:latin typeface="SVN-Gilroy Medium" panose="00000600000000000000" pitchFamily="50" charset="0"/>
              </a:rPr>
              <a:t>Đảng</a:t>
            </a:r>
            <a:r>
              <a:rPr lang="en-US" sz="1600">
                <a:solidFill>
                  <a:schemeClr val="tx1">
                    <a:lumMod val="65000"/>
                    <a:lumOff val="35000"/>
                  </a:schemeClr>
                </a:solidFill>
                <a:latin typeface="SVN-Gilroy Medium" panose="00000600000000000000" pitchFamily="50" charset="0"/>
              </a:rPr>
              <a:t> </a:t>
            </a:r>
            <a:r>
              <a:rPr lang="en-US" sz="1600" err="1">
                <a:solidFill>
                  <a:schemeClr val="tx1">
                    <a:lumMod val="65000"/>
                    <a:lumOff val="35000"/>
                  </a:schemeClr>
                </a:solidFill>
                <a:latin typeface="SVN-Gilroy Medium" panose="00000600000000000000" pitchFamily="50" charset="0"/>
              </a:rPr>
              <a:t>bộ</a:t>
            </a:r>
            <a:r>
              <a:rPr lang="en-US" sz="1600">
                <a:solidFill>
                  <a:schemeClr val="tx1">
                    <a:lumMod val="65000"/>
                    <a:lumOff val="35000"/>
                  </a:schemeClr>
                </a:solidFill>
                <a:latin typeface="SVN-Gilroy Medium" panose="00000600000000000000" pitchFamily="50" charset="0"/>
              </a:rPr>
              <a:t>;</a:t>
            </a:r>
          </a:p>
          <a:p>
            <a:pPr>
              <a:lnSpc>
                <a:spcPct val="110000"/>
              </a:lnSpc>
            </a:pPr>
            <a:r>
              <a:rPr lang="en-US" sz="1600">
                <a:solidFill>
                  <a:schemeClr val="tx1">
                    <a:lumMod val="65000"/>
                    <a:lumOff val="35000"/>
                  </a:schemeClr>
                </a:solidFill>
                <a:latin typeface="SVN-Gilroy Medium" panose="00000600000000000000" pitchFamily="50" charset="0"/>
              </a:rPr>
              <a:t>TK </a:t>
            </a:r>
            <a:r>
              <a:rPr lang="en-US" sz="1600" err="1">
                <a:solidFill>
                  <a:schemeClr val="tx1">
                    <a:lumMod val="65000"/>
                    <a:lumOff val="35000"/>
                  </a:schemeClr>
                </a:solidFill>
                <a:latin typeface="SVN-Gilroy Medium" panose="00000600000000000000" pitchFamily="50" charset="0"/>
              </a:rPr>
              <a:t>Phẫu</a:t>
            </a:r>
            <a:r>
              <a:rPr lang="en-US" sz="1600">
                <a:solidFill>
                  <a:schemeClr val="tx1">
                    <a:lumMod val="65000"/>
                    <a:lumOff val="35000"/>
                  </a:schemeClr>
                </a:solidFill>
                <a:latin typeface="SVN-Gilroy Medium" panose="00000600000000000000" pitchFamily="50" charset="0"/>
              </a:rPr>
              <a:t> </a:t>
            </a:r>
            <a:r>
              <a:rPr lang="en-US" sz="1600" err="1">
                <a:solidFill>
                  <a:schemeClr val="tx1">
                    <a:lumMod val="65000"/>
                    <a:lumOff val="35000"/>
                  </a:schemeClr>
                </a:solidFill>
                <a:latin typeface="SVN-Gilroy Medium" panose="00000600000000000000" pitchFamily="50" charset="0"/>
              </a:rPr>
              <a:t>thuật</a:t>
            </a:r>
            <a:r>
              <a:rPr lang="en-US" sz="1600">
                <a:solidFill>
                  <a:schemeClr val="tx1">
                    <a:lumMod val="65000"/>
                    <a:lumOff val="35000"/>
                  </a:schemeClr>
                </a:solidFill>
                <a:latin typeface="SVN-Gilroy Medium" panose="00000600000000000000" pitchFamily="50" charset="0"/>
              </a:rPr>
              <a:t> GMHS</a:t>
            </a:r>
          </a:p>
        </p:txBody>
      </p:sp>
      <p:cxnSp>
        <p:nvCxnSpPr>
          <p:cNvPr id="45" name="Straight Connector 44">
            <a:extLst>
              <a:ext uri="{FF2B5EF4-FFF2-40B4-BE49-F238E27FC236}">
                <a16:creationId xmlns:a16="http://schemas.microsoft.com/office/drawing/2014/main" id="{5982BEE4-B713-BEF1-8938-9734F19FF776}"/>
              </a:ext>
            </a:extLst>
          </p:cNvPr>
          <p:cNvCxnSpPr>
            <a:cxnSpLocks/>
          </p:cNvCxnSpPr>
          <p:nvPr/>
        </p:nvCxnSpPr>
        <p:spPr>
          <a:xfrm>
            <a:off x="2996893" y="2823877"/>
            <a:ext cx="2006296" cy="0"/>
          </a:xfrm>
          <a:prstGeom prst="line">
            <a:avLst/>
          </a:prstGeom>
          <a:ln w="9525">
            <a:gradFill>
              <a:gsLst>
                <a:gs pos="0">
                  <a:srgbClr val="EB1C24"/>
                </a:gs>
                <a:gs pos="100000">
                  <a:srgbClr val="B41E23"/>
                </a:gs>
              </a:gsLst>
              <a:lin ang="5400000" scaled="1"/>
            </a:gradFill>
          </a:ln>
        </p:spPr>
        <p:style>
          <a:lnRef idx="2">
            <a:schemeClr val="accent1"/>
          </a:lnRef>
          <a:fillRef idx="0">
            <a:schemeClr val="accent1"/>
          </a:fillRef>
          <a:effectRef idx="1">
            <a:schemeClr val="accent1"/>
          </a:effectRef>
          <a:fontRef idx="minor">
            <a:schemeClr val="tx1"/>
          </a:fontRef>
        </p:style>
      </p:cxnSp>
      <p:grpSp>
        <p:nvGrpSpPr>
          <p:cNvPr id="7" name="Group 6">
            <a:extLst>
              <a:ext uri="{FF2B5EF4-FFF2-40B4-BE49-F238E27FC236}">
                <a16:creationId xmlns:a16="http://schemas.microsoft.com/office/drawing/2014/main" id="{36C34997-3645-E381-0C62-1EC7517FB3AE}"/>
              </a:ext>
            </a:extLst>
          </p:cNvPr>
          <p:cNvGrpSpPr/>
          <p:nvPr/>
        </p:nvGrpSpPr>
        <p:grpSpPr>
          <a:xfrm>
            <a:off x="9620587" y="277276"/>
            <a:ext cx="2193547" cy="878057"/>
            <a:chOff x="4762196" y="2546149"/>
            <a:chExt cx="4411048" cy="1765702"/>
          </a:xfrm>
        </p:grpSpPr>
        <p:pic>
          <p:nvPicPr>
            <p:cNvPr id="11" name="Picture 10" descr="A red flag with a yellow symbol&#10;&#10;Description automatically generated">
              <a:extLst>
                <a:ext uri="{FF2B5EF4-FFF2-40B4-BE49-F238E27FC236}">
                  <a16:creationId xmlns:a16="http://schemas.microsoft.com/office/drawing/2014/main" id="{EB44EB45-7C64-5DD4-708C-4E4651BB469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762196" y="2552500"/>
              <a:ext cx="2667608" cy="1752999"/>
            </a:xfrm>
            <a:prstGeom prst="rect">
              <a:avLst/>
            </a:prstGeom>
          </p:spPr>
        </p:pic>
        <p:pic>
          <p:nvPicPr>
            <p:cNvPr id="12" name="Picture 11" descr="A red flag with a yellow star&#10;&#10;Description automatically generated">
              <a:extLst>
                <a:ext uri="{FF2B5EF4-FFF2-40B4-BE49-F238E27FC236}">
                  <a16:creationId xmlns:a16="http://schemas.microsoft.com/office/drawing/2014/main" id="{FBD19C9A-C6A8-27FB-49B8-02D84EB6945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505636" y="2546149"/>
              <a:ext cx="2667608" cy="1765702"/>
            </a:xfrm>
            <a:prstGeom prst="rect">
              <a:avLst/>
            </a:prstGeom>
          </p:spPr>
        </p:pic>
      </p:grpSp>
      <p:sp>
        <p:nvSpPr>
          <p:cNvPr id="9" name="TextBox 8">
            <a:extLst>
              <a:ext uri="{FF2B5EF4-FFF2-40B4-BE49-F238E27FC236}">
                <a16:creationId xmlns:a16="http://schemas.microsoft.com/office/drawing/2014/main" id="{CC390861-5708-7D26-5C75-8E66197141A3}"/>
              </a:ext>
            </a:extLst>
          </p:cNvPr>
          <p:cNvSpPr txBox="1"/>
          <p:nvPr/>
        </p:nvSpPr>
        <p:spPr>
          <a:xfrm>
            <a:off x="597877" y="423455"/>
            <a:ext cx="10119484" cy="1996519"/>
          </a:xfrm>
          <a:prstGeom prst="rect">
            <a:avLst/>
          </a:prstGeom>
          <a:noFill/>
          <a:ln>
            <a:noFill/>
          </a:ln>
          <a:effectLst>
            <a:outerShdw blurRad="12700" dist="12700" dir="2700000" algn="tl" rotWithShape="0">
              <a:prstClr val="black">
                <a:alpha val="40000"/>
              </a:prstClr>
            </a:outerShdw>
          </a:effectLst>
        </p:spPr>
        <p:txBody>
          <a:bodyPr wrap="square" lIns="91440" tIns="45720" rIns="91440" bIns="68400" rtlCol="0">
            <a:spAutoFit/>
          </a:bodyPr>
          <a:lstStyle/>
          <a:p>
            <a:pPr>
              <a:lnSpc>
                <a:spcPct val="120000"/>
              </a:lnSpc>
            </a:pPr>
            <a:r>
              <a:rPr lang="en-US" sz="3500"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TIỂU SỬ TÓM TẮT</a:t>
            </a:r>
          </a:p>
          <a:p>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Giới</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thiệu</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để</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thực</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hiện</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quy</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trình</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nhân</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sự</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Ban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Chấp</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hành</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p>
          <a:p>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Đảng</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bộ</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Bệnh</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viện</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Sản</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Nhi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khoá</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XII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nhiệm</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kỳ</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2025-2030</a:t>
            </a:r>
            <a:endParaRPr lang="vi-VN"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endParaRPr>
          </a:p>
          <a:p>
            <a:pPr>
              <a:lnSpc>
                <a:spcPct val="120000"/>
              </a:lnSpc>
            </a:pPr>
            <a:endParaRPr lang="en-US" sz="3500"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endParaRPr>
          </a:p>
        </p:txBody>
      </p:sp>
      <p:sp>
        <p:nvSpPr>
          <p:cNvPr id="10" name="TextBox 9">
            <a:extLst>
              <a:ext uri="{FF2B5EF4-FFF2-40B4-BE49-F238E27FC236}">
                <a16:creationId xmlns:a16="http://schemas.microsoft.com/office/drawing/2014/main" id="{DC2FA547-2553-0CCD-832D-93E85EAB4852}"/>
              </a:ext>
            </a:extLst>
          </p:cNvPr>
          <p:cNvSpPr txBox="1"/>
          <p:nvPr/>
        </p:nvSpPr>
        <p:spPr>
          <a:xfrm>
            <a:off x="6208915" y="2308998"/>
            <a:ext cx="2418126" cy="415819"/>
          </a:xfrm>
          <a:prstGeom prst="rect">
            <a:avLst/>
          </a:prstGeom>
          <a:noFill/>
        </p:spPr>
        <p:txBody>
          <a:bodyPr wrap="square" rtlCol="0">
            <a:spAutoFit/>
          </a:bodyPr>
          <a:lstStyle/>
          <a:p>
            <a:pPr>
              <a:lnSpc>
                <a:spcPct val="175000"/>
              </a:lnSpc>
            </a:pPr>
            <a:r>
              <a:rPr lang="en-US" sz="1400" err="1">
                <a:solidFill>
                  <a:srgbClr val="B41E23"/>
                </a:solidFill>
                <a:latin typeface="SVN-Gilroy SemiBold" panose="00000700000000000000" pitchFamily="50" charset="0"/>
              </a:rPr>
              <a:t>Ngày</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sinh</a:t>
            </a:r>
            <a:r>
              <a:rPr lang="en-US" sz="1400">
                <a:solidFill>
                  <a:srgbClr val="B41E23"/>
                </a:solidFill>
                <a:latin typeface="SVN-Gilroy SemiBold" panose="00000700000000000000" pitchFamily="50" charset="0"/>
              </a:rPr>
              <a:t>:   </a:t>
            </a:r>
            <a:r>
              <a:rPr lang="en-US" sz="1400">
                <a:solidFill>
                  <a:schemeClr val="tx1">
                    <a:lumMod val="65000"/>
                    <a:lumOff val="35000"/>
                  </a:schemeClr>
                </a:solidFill>
                <a:latin typeface="SVN-Gilroy Medium" panose="00000600000000000000" pitchFamily="50" charset="0"/>
              </a:rPr>
              <a:t>20/7/1975</a:t>
            </a:r>
          </a:p>
        </p:txBody>
      </p:sp>
      <p:sp>
        <p:nvSpPr>
          <p:cNvPr id="16" name="TextBox 15">
            <a:extLst>
              <a:ext uri="{FF2B5EF4-FFF2-40B4-BE49-F238E27FC236}">
                <a16:creationId xmlns:a16="http://schemas.microsoft.com/office/drawing/2014/main" id="{DB083ABF-3856-536A-D1E5-B00FE1326F79}"/>
              </a:ext>
            </a:extLst>
          </p:cNvPr>
          <p:cNvSpPr txBox="1"/>
          <p:nvPr/>
        </p:nvSpPr>
        <p:spPr>
          <a:xfrm>
            <a:off x="6205971" y="3221143"/>
            <a:ext cx="2492990" cy="310854"/>
          </a:xfrm>
          <a:prstGeom prst="rect">
            <a:avLst/>
          </a:prstGeom>
          <a:noFill/>
        </p:spPr>
        <p:txBody>
          <a:bodyPr wrap="none" rtlCol="0">
            <a:spAutoFit/>
          </a:bodyPr>
          <a:lstStyle/>
          <a:p>
            <a:pPr>
              <a:lnSpc>
                <a:spcPct val="110000"/>
              </a:lnSpc>
            </a:pPr>
            <a:r>
              <a:rPr lang="en-US" sz="1400" err="1">
                <a:solidFill>
                  <a:srgbClr val="B41E23"/>
                </a:solidFill>
                <a:latin typeface="SVN-Gilroy SemiBold" panose="00000700000000000000" pitchFamily="50" charset="0"/>
              </a:rPr>
              <a:t>Ngày</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vào</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Đảng</a:t>
            </a:r>
            <a:r>
              <a:rPr lang="en-US" sz="1400">
                <a:solidFill>
                  <a:srgbClr val="B41E23"/>
                </a:solidFill>
                <a:latin typeface="SVN-Gilroy SemiBold" panose="00000700000000000000" pitchFamily="50" charset="0"/>
              </a:rPr>
              <a:t>:  </a:t>
            </a:r>
            <a:r>
              <a:rPr lang="en-US" sz="1400">
                <a:solidFill>
                  <a:schemeClr val="tx1">
                    <a:lumMod val="65000"/>
                    <a:lumOff val="35000"/>
                  </a:schemeClr>
                </a:solidFill>
                <a:latin typeface="SVN-Gilroy Medium" panose="00000600000000000000" pitchFamily="50" charset="0"/>
              </a:rPr>
              <a:t>21/9/2005</a:t>
            </a:r>
            <a:endParaRPr lang="vi-VN" sz="1400">
              <a:solidFill>
                <a:schemeClr val="tx1">
                  <a:lumMod val="65000"/>
                  <a:lumOff val="35000"/>
                </a:schemeClr>
              </a:solidFill>
            </a:endParaRPr>
          </a:p>
        </p:txBody>
      </p:sp>
      <p:sp>
        <p:nvSpPr>
          <p:cNvPr id="21" name="TextBox 20">
            <a:extLst>
              <a:ext uri="{FF2B5EF4-FFF2-40B4-BE49-F238E27FC236}">
                <a16:creationId xmlns:a16="http://schemas.microsoft.com/office/drawing/2014/main" id="{86FC67E5-57F6-E98C-EF83-CEE0C9E6A373}"/>
              </a:ext>
            </a:extLst>
          </p:cNvPr>
          <p:cNvSpPr txBox="1"/>
          <p:nvPr/>
        </p:nvSpPr>
        <p:spPr>
          <a:xfrm>
            <a:off x="6187515" y="3812445"/>
            <a:ext cx="1797608" cy="310854"/>
          </a:xfrm>
          <a:prstGeom prst="rect">
            <a:avLst/>
          </a:prstGeom>
          <a:noFill/>
        </p:spPr>
        <p:txBody>
          <a:bodyPr wrap="none" rtlCol="0">
            <a:spAutoFit/>
          </a:bodyPr>
          <a:lstStyle/>
          <a:p>
            <a:pPr>
              <a:lnSpc>
                <a:spcPct val="110000"/>
              </a:lnSpc>
            </a:pPr>
            <a:r>
              <a:rPr lang="en-US" sz="1400">
                <a:solidFill>
                  <a:srgbClr val="B41E23"/>
                </a:solidFill>
                <a:latin typeface="SVN-Gilroy SemiBold" panose="00000700000000000000" pitchFamily="50" charset="0"/>
              </a:rPr>
              <a:t>CMNV: </a:t>
            </a:r>
            <a:r>
              <a:rPr lang="en-US" sz="1400" err="1">
                <a:solidFill>
                  <a:schemeClr val="tx1">
                    <a:lumMod val="65000"/>
                    <a:lumOff val="35000"/>
                  </a:schemeClr>
                </a:solidFill>
                <a:latin typeface="SVN-Gilroy Medium" panose="00000600000000000000" pitchFamily="50" charset="0"/>
              </a:rPr>
              <a:t>Tiến</a:t>
            </a:r>
            <a:r>
              <a:rPr lang="en-US" sz="1400">
                <a:solidFill>
                  <a:schemeClr val="tx1">
                    <a:lumMod val="65000"/>
                    <a:lumOff val="35000"/>
                  </a:schemeClr>
                </a:solidFill>
                <a:latin typeface="SVN-Gilroy Medium" panose="00000600000000000000" pitchFamily="50" charset="0"/>
              </a:rPr>
              <a:t> </a:t>
            </a:r>
            <a:r>
              <a:rPr lang="en-US" sz="1400" err="1">
                <a:solidFill>
                  <a:schemeClr val="tx1">
                    <a:lumMod val="65000"/>
                    <a:lumOff val="35000"/>
                  </a:schemeClr>
                </a:solidFill>
                <a:latin typeface="SVN-Gilroy Medium" panose="00000600000000000000" pitchFamily="50" charset="0"/>
              </a:rPr>
              <a:t>sĩ</a:t>
            </a:r>
            <a:r>
              <a:rPr lang="en-US" sz="1400">
                <a:solidFill>
                  <a:schemeClr val="tx1">
                    <a:lumMod val="65000"/>
                    <a:lumOff val="35000"/>
                  </a:schemeClr>
                </a:solidFill>
                <a:latin typeface="SVN-Gilroy Medium" panose="00000600000000000000" pitchFamily="50" charset="0"/>
              </a:rPr>
              <a:t> Y </a:t>
            </a:r>
            <a:r>
              <a:rPr lang="en-US" sz="1400" err="1">
                <a:solidFill>
                  <a:schemeClr val="tx1">
                    <a:lumMod val="65000"/>
                    <a:lumOff val="35000"/>
                  </a:schemeClr>
                </a:solidFill>
                <a:latin typeface="SVN-Gilroy Medium" panose="00000600000000000000" pitchFamily="50" charset="0"/>
              </a:rPr>
              <a:t>học</a:t>
            </a:r>
            <a:endParaRPr lang="vi-VN" sz="1400">
              <a:solidFill>
                <a:schemeClr val="tx1">
                  <a:lumMod val="65000"/>
                  <a:lumOff val="35000"/>
                </a:schemeClr>
              </a:solidFill>
            </a:endParaRPr>
          </a:p>
        </p:txBody>
      </p:sp>
      <p:sp>
        <p:nvSpPr>
          <p:cNvPr id="22" name="TextBox 21">
            <a:extLst>
              <a:ext uri="{FF2B5EF4-FFF2-40B4-BE49-F238E27FC236}">
                <a16:creationId xmlns:a16="http://schemas.microsoft.com/office/drawing/2014/main" id="{70CC64FB-EE51-632B-8A21-1DB39EF0CEE5}"/>
              </a:ext>
            </a:extLst>
          </p:cNvPr>
          <p:cNvSpPr txBox="1"/>
          <p:nvPr/>
        </p:nvSpPr>
        <p:spPr>
          <a:xfrm>
            <a:off x="6211700" y="2971394"/>
            <a:ext cx="1287532" cy="310791"/>
          </a:xfrm>
          <a:prstGeom prst="rect">
            <a:avLst/>
          </a:prstGeom>
          <a:noFill/>
        </p:spPr>
        <p:txBody>
          <a:bodyPr wrap="none" rtlCol="0">
            <a:spAutoFit/>
          </a:bodyPr>
          <a:lstStyle/>
          <a:p>
            <a:pPr>
              <a:lnSpc>
                <a:spcPct val="110000"/>
              </a:lnSpc>
            </a:pPr>
            <a:r>
              <a:rPr lang="en-US" sz="1400" err="1">
                <a:solidFill>
                  <a:srgbClr val="B41E23"/>
                </a:solidFill>
                <a:latin typeface="SVN-Gilroy SemiBold" panose="00000700000000000000" pitchFamily="50" charset="0"/>
              </a:rPr>
              <a:t>Dân</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tộc</a:t>
            </a:r>
            <a:r>
              <a:rPr lang="en-US" sz="1400">
                <a:solidFill>
                  <a:srgbClr val="B41E23"/>
                </a:solidFill>
                <a:latin typeface="SVN-Gilroy SemiBold" panose="00000700000000000000" pitchFamily="50" charset="0"/>
              </a:rPr>
              <a:t>: </a:t>
            </a:r>
            <a:r>
              <a:rPr lang="en-US" sz="1400" err="1">
                <a:solidFill>
                  <a:schemeClr val="tx1">
                    <a:lumMod val="65000"/>
                    <a:lumOff val="35000"/>
                  </a:schemeClr>
                </a:solidFill>
                <a:latin typeface="SVN-Gilroy Medium" panose="00000600000000000000" pitchFamily="50" charset="0"/>
              </a:rPr>
              <a:t>Kinh</a:t>
            </a:r>
            <a:endParaRPr lang="en-US" sz="1400">
              <a:solidFill>
                <a:schemeClr val="tx1">
                  <a:lumMod val="65000"/>
                  <a:lumOff val="35000"/>
                </a:schemeClr>
              </a:solidFill>
              <a:latin typeface="SVN-Gilroy SemiBold" panose="00000700000000000000" pitchFamily="50" charset="0"/>
            </a:endParaRPr>
          </a:p>
        </p:txBody>
      </p:sp>
      <p:sp>
        <p:nvSpPr>
          <p:cNvPr id="24" name="TextBox 23">
            <a:extLst>
              <a:ext uri="{FF2B5EF4-FFF2-40B4-BE49-F238E27FC236}">
                <a16:creationId xmlns:a16="http://schemas.microsoft.com/office/drawing/2014/main" id="{80C62FD7-EF9B-6DC0-9B5F-A6B3790DB590}"/>
              </a:ext>
            </a:extLst>
          </p:cNvPr>
          <p:cNvSpPr txBox="1"/>
          <p:nvPr/>
        </p:nvSpPr>
        <p:spPr>
          <a:xfrm>
            <a:off x="6208915" y="3530159"/>
            <a:ext cx="1386918" cy="310854"/>
          </a:xfrm>
          <a:prstGeom prst="rect">
            <a:avLst/>
          </a:prstGeom>
          <a:noFill/>
        </p:spPr>
        <p:txBody>
          <a:bodyPr wrap="none" rtlCol="0">
            <a:spAutoFit/>
          </a:bodyPr>
          <a:lstStyle/>
          <a:p>
            <a:pPr>
              <a:lnSpc>
                <a:spcPct val="110000"/>
              </a:lnSpc>
            </a:pPr>
            <a:r>
              <a:rPr lang="en-US" sz="1400">
                <a:solidFill>
                  <a:srgbClr val="B41E23"/>
                </a:solidFill>
                <a:latin typeface="SVN-Gilroy SemiBold" panose="00000700000000000000" pitchFamily="50" charset="0"/>
              </a:rPr>
              <a:t>Văn </a:t>
            </a:r>
            <a:r>
              <a:rPr lang="en-US" sz="1400" err="1">
                <a:solidFill>
                  <a:srgbClr val="B41E23"/>
                </a:solidFill>
                <a:latin typeface="SVN-Gilroy SemiBold" panose="00000700000000000000" pitchFamily="50" charset="0"/>
              </a:rPr>
              <a:t>hóa</a:t>
            </a:r>
            <a:r>
              <a:rPr lang="en-US" sz="1400">
                <a:solidFill>
                  <a:srgbClr val="B41E23"/>
                </a:solidFill>
                <a:latin typeface="SVN-Gilroy SemiBold" panose="00000700000000000000" pitchFamily="50" charset="0"/>
              </a:rPr>
              <a:t>: </a:t>
            </a:r>
            <a:r>
              <a:rPr lang="en-US" sz="1400">
                <a:solidFill>
                  <a:schemeClr val="tx1">
                    <a:lumMod val="65000"/>
                    <a:lumOff val="35000"/>
                  </a:schemeClr>
                </a:solidFill>
                <a:latin typeface="SVN-Gilroy Medium" panose="00000600000000000000" pitchFamily="50" charset="0"/>
              </a:rPr>
              <a:t>12/12</a:t>
            </a:r>
            <a:endParaRPr lang="vi-VN" sz="1400">
              <a:solidFill>
                <a:schemeClr val="tx1">
                  <a:lumMod val="65000"/>
                  <a:lumOff val="35000"/>
                </a:schemeClr>
              </a:solidFill>
            </a:endParaRPr>
          </a:p>
        </p:txBody>
      </p:sp>
      <p:sp>
        <p:nvSpPr>
          <p:cNvPr id="27" name="TextBox 26">
            <a:extLst>
              <a:ext uri="{FF2B5EF4-FFF2-40B4-BE49-F238E27FC236}">
                <a16:creationId xmlns:a16="http://schemas.microsoft.com/office/drawing/2014/main" id="{6683D297-6E7F-CDE7-F7EC-0792A3AC9D02}"/>
              </a:ext>
            </a:extLst>
          </p:cNvPr>
          <p:cNvSpPr txBox="1"/>
          <p:nvPr/>
        </p:nvSpPr>
        <p:spPr>
          <a:xfrm>
            <a:off x="6205971" y="4088168"/>
            <a:ext cx="2399055" cy="310854"/>
          </a:xfrm>
          <a:prstGeom prst="rect">
            <a:avLst/>
          </a:prstGeom>
          <a:noFill/>
        </p:spPr>
        <p:txBody>
          <a:bodyPr wrap="none" rtlCol="0">
            <a:spAutoFit/>
          </a:bodyPr>
          <a:lstStyle/>
          <a:p>
            <a:pPr>
              <a:lnSpc>
                <a:spcPct val="110000"/>
              </a:lnSpc>
            </a:pPr>
            <a:r>
              <a:rPr lang="en-US" sz="1400">
                <a:solidFill>
                  <a:srgbClr val="B41E23"/>
                </a:solidFill>
                <a:latin typeface="SVN-Gilroy SemiBold" panose="00000700000000000000" pitchFamily="50" charset="0"/>
              </a:rPr>
              <a:t>Lý </a:t>
            </a:r>
            <a:r>
              <a:rPr lang="en-US" sz="1400" err="1">
                <a:solidFill>
                  <a:srgbClr val="B41E23"/>
                </a:solidFill>
                <a:latin typeface="SVN-Gilroy SemiBold" panose="00000700000000000000" pitchFamily="50" charset="0"/>
              </a:rPr>
              <a:t>luận</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chính</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trị</a:t>
            </a:r>
            <a:r>
              <a:rPr lang="en-US" sz="1400">
                <a:solidFill>
                  <a:srgbClr val="B41E23"/>
                </a:solidFill>
                <a:latin typeface="SVN-Gilroy SemiBold" panose="00000700000000000000" pitchFamily="50" charset="0"/>
              </a:rPr>
              <a:t>: </a:t>
            </a:r>
            <a:r>
              <a:rPr lang="en-US" sz="1400">
                <a:solidFill>
                  <a:schemeClr val="tx1">
                    <a:lumMod val="65000"/>
                    <a:lumOff val="35000"/>
                  </a:schemeClr>
                </a:solidFill>
                <a:latin typeface="SVN-Gilroy Medium" panose="00000600000000000000" pitchFamily="50" charset="0"/>
              </a:rPr>
              <a:t>Trung </a:t>
            </a:r>
            <a:r>
              <a:rPr lang="en-US" sz="1400" err="1">
                <a:solidFill>
                  <a:schemeClr val="tx1">
                    <a:lumMod val="65000"/>
                    <a:lumOff val="35000"/>
                  </a:schemeClr>
                </a:solidFill>
                <a:latin typeface="SVN-Gilroy Medium" panose="00000600000000000000" pitchFamily="50" charset="0"/>
              </a:rPr>
              <a:t>cấp</a:t>
            </a:r>
            <a:endParaRPr lang="vi-VN" sz="1400">
              <a:solidFill>
                <a:schemeClr val="tx1">
                  <a:lumMod val="65000"/>
                  <a:lumOff val="35000"/>
                </a:schemeClr>
              </a:solidFill>
            </a:endParaRPr>
          </a:p>
        </p:txBody>
      </p:sp>
      <p:sp>
        <p:nvSpPr>
          <p:cNvPr id="28" name="TextBox 27">
            <a:extLst>
              <a:ext uri="{FF2B5EF4-FFF2-40B4-BE49-F238E27FC236}">
                <a16:creationId xmlns:a16="http://schemas.microsoft.com/office/drawing/2014/main" id="{436633F4-9CA5-EF36-3C70-51E8AC767877}"/>
              </a:ext>
            </a:extLst>
          </p:cNvPr>
          <p:cNvSpPr txBox="1"/>
          <p:nvPr/>
        </p:nvSpPr>
        <p:spPr>
          <a:xfrm>
            <a:off x="6205971" y="2573136"/>
            <a:ext cx="5132716" cy="415819"/>
          </a:xfrm>
          <a:prstGeom prst="rect">
            <a:avLst/>
          </a:prstGeom>
          <a:noFill/>
        </p:spPr>
        <p:txBody>
          <a:bodyPr wrap="square" rtlCol="0">
            <a:spAutoFit/>
          </a:bodyPr>
          <a:lstStyle/>
          <a:p>
            <a:pPr>
              <a:lnSpc>
                <a:spcPct val="175000"/>
              </a:lnSpc>
            </a:pPr>
            <a:r>
              <a:rPr lang="en-US" sz="1400" err="1">
                <a:solidFill>
                  <a:srgbClr val="B41E23"/>
                </a:solidFill>
                <a:latin typeface="SVN-Gilroy SemiBold" panose="00000700000000000000" pitchFamily="50" charset="0"/>
              </a:rPr>
              <a:t>Quê</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quán</a:t>
            </a:r>
            <a:r>
              <a:rPr lang="en-US" sz="1400">
                <a:solidFill>
                  <a:srgbClr val="B41E23"/>
                </a:solidFill>
                <a:latin typeface="SVN-Gilroy SemiBold" panose="00000700000000000000" pitchFamily="50" charset="0"/>
              </a:rPr>
              <a:t>:   </a:t>
            </a:r>
            <a:r>
              <a:rPr lang="vi-VN" sz="1400">
                <a:solidFill>
                  <a:schemeClr val="tx1">
                    <a:lumMod val="65000"/>
                    <a:lumOff val="35000"/>
                  </a:schemeClr>
                </a:solidFill>
                <a:latin typeface="SVN-Gilroy Medium" panose="00000600000000000000" pitchFamily="50" charset="0"/>
              </a:rPr>
              <a:t>xã Hưng Yên, huyện Hưng Nguyên, tỉnh Nghệ An</a:t>
            </a:r>
            <a:endParaRPr lang="en-US" sz="1400">
              <a:solidFill>
                <a:schemeClr val="tx1">
                  <a:lumMod val="65000"/>
                  <a:lumOff val="35000"/>
                </a:schemeClr>
              </a:solidFill>
              <a:latin typeface="SVN-Gilroy Medium" panose="00000600000000000000" pitchFamily="50" charset="0"/>
            </a:endParaRPr>
          </a:p>
        </p:txBody>
      </p:sp>
      <p:sp>
        <p:nvSpPr>
          <p:cNvPr id="30" name="TextBox 29">
            <a:extLst>
              <a:ext uri="{FF2B5EF4-FFF2-40B4-BE49-F238E27FC236}">
                <a16:creationId xmlns:a16="http://schemas.microsoft.com/office/drawing/2014/main" id="{F572C9E7-CDFD-FDD1-1A96-CA9047167D7C}"/>
              </a:ext>
            </a:extLst>
          </p:cNvPr>
          <p:cNvSpPr txBox="1"/>
          <p:nvPr/>
        </p:nvSpPr>
        <p:spPr>
          <a:xfrm>
            <a:off x="6209671" y="4427604"/>
            <a:ext cx="4880567" cy="310854"/>
          </a:xfrm>
          <a:prstGeom prst="rect">
            <a:avLst/>
          </a:prstGeom>
          <a:noFill/>
        </p:spPr>
        <p:txBody>
          <a:bodyPr wrap="none" rtlCol="0">
            <a:spAutoFit/>
          </a:bodyPr>
          <a:lstStyle/>
          <a:p>
            <a:pPr>
              <a:lnSpc>
                <a:spcPct val="110000"/>
              </a:lnSpc>
            </a:pPr>
            <a:r>
              <a:rPr lang="en-US" sz="1400" err="1">
                <a:solidFill>
                  <a:srgbClr val="B41E23"/>
                </a:solidFill>
                <a:latin typeface="SVN-Gilroy SemiBold" panose="00000700000000000000" pitchFamily="50" charset="0"/>
              </a:rPr>
              <a:t>Chức</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vụ</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hiện</a:t>
            </a:r>
            <a:r>
              <a:rPr lang="en-US" sz="1400">
                <a:solidFill>
                  <a:srgbClr val="B41E23"/>
                </a:solidFill>
                <a:latin typeface="SVN-Gilroy SemiBold" panose="00000700000000000000" pitchFamily="50" charset="0"/>
              </a:rPr>
              <a:t> nay: </a:t>
            </a:r>
            <a:r>
              <a:rPr lang="vi-VN" sz="1400">
                <a:solidFill>
                  <a:schemeClr val="tx1">
                    <a:lumMod val="65000"/>
                    <a:lumOff val="35000"/>
                  </a:schemeClr>
                </a:solidFill>
                <a:latin typeface="SVN-Gilroy Medium" panose="00000600000000000000" pitchFamily="50" charset="0"/>
              </a:rPr>
              <a:t>UVBCH Đảng bộ; TK Phẫu thuật GMHS</a:t>
            </a:r>
            <a:endParaRPr lang="vi-VN" sz="1400">
              <a:solidFill>
                <a:schemeClr val="tx1">
                  <a:lumMod val="65000"/>
                  <a:lumOff val="35000"/>
                </a:schemeClr>
              </a:solidFill>
            </a:endParaRPr>
          </a:p>
        </p:txBody>
      </p:sp>
    </p:spTree>
    <p:custDataLst>
      <p:tags r:id="rId1"/>
    </p:custDataLst>
    <p:extLst>
      <p:ext uri="{BB962C8B-B14F-4D97-AF65-F5344CB8AC3E}">
        <p14:creationId xmlns:p14="http://schemas.microsoft.com/office/powerpoint/2010/main" val="351960733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41EADB-2721-A004-EACF-37EE83118F9C}"/>
            </a:ext>
          </a:extLst>
        </p:cNvPr>
        <p:cNvGrpSpPr/>
        <p:nvPr/>
      </p:nvGrpSpPr>
      <p:grpSpPr>
        <a:xfrm>
          <a:off x="0" y="0"/>
          <a:ext cx="0" cy="0"/>
          <a:chOff x="0" y="0"/>
          <a:chExt cx="0" cy="0"/>
        </a:xfrm>
      </p:grpSpPr>
      <p:pic>
        <p:nvPicPr>
          <p:cNvPr id="31" name="Picture 30" descr="A white and orange striped surface&#10;&#10;Description automatically generated">
            <a:extLst>
              <a:ext uri="{FF2B5EF4-FFF2-40B4-BE49-F238E27FC236}">
                <a16:creationId xmlns:a16="http://schemas.microsoft.com/office/drawing/2014/main" id="{407799E1-81BC-EBCA-E87B-7ECEC97A09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98" y="0"/>
            <a:ext cx="12184602" cy="6858000"/>
          </a:xfrm>
          <a:prstGeom prst="rect">
            <a:avLst/>
          </a:prstGeom>
        </p:spPr>
      </p:pic>
      <p:pic>
        <p:nvPicPr>
          <p:cNvPr id="38" name="Picture 37" descr="A black and white image of a city&#10;&#10;Description automatically generated">
            <a:extLst>
              <a:ext uri="{FF2B5EF4-FFF2-40B4-BE49-F238E27FC236}">
                <a16:creationId xmlns:a16="http://schemas.microsoft.com/office/drawing/2014/main" id="{96B92726-E79A-DA22-AB70-CBA5425B31B5}"/>
              </a:ext>
            </a:extLst>
          </p:cNvPr>
          <p:cNvPicPr>
            <a:picLocks noChangeAspect="1"/>
          </p:cNvPicPr>
          <p:nvPr/>
        </p:nvPicPr>
        <p:blipFill>
          <a:blip r:embed="rId4">
            <a:alphaModFix/>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2797200" y="7124576"/>
            <a:ext cx="9228027" cy="2241700"/>
          </a:xfrm>
          <a:prstGeom prst="rect">
            <a:avLst/>
          </a:prstGeom>
        </p:spPr>
      </p:pic>
      <p:pic>
        <p:nvPicPr>
          <p:cNvPr id="4" name="Picture 3" descr="A white and orange striped surface&#10;&#10;Description automatically generated">
            <a:extLst>
              <a:ext uri="{FF2B5EF4-FFF2-40B4-BE49-F238E27FC236}">
                <a16:creationId xmlns:a16="http://schemas.microsoft.com/office/drawing/2014/main" id="{EC71C4A7-92D5-282E-C1EF-647FA176F9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99" y="0"/>
            <a:ext cx="12184602" cy="6858000"/>
          </a:xfrm>
          <a:prstGeom prst="rect">
            <a:avLst/>
          </a:prstGeom>
        </p:spPr>
      </p:pic>
      <p:pic>
        <p:nvPicPr>
          <p:cNvPr id="5" name="Picture 4" descr="A black background with a flower&#10;&#10;Description automatically generated">
            <a:extLst>
              <a:ext uri="{FF2B5EF4-FFF2-40B4-BE49-F238E27FC236}">
                <a16:creationId xmlns:a16="http://schemas.microsoft.com/office/drawing/2014/main" id="{244494A7-4CE6-6666-5654-42D2D12E41DA}"/>
              </a:ext>
            </a:extLst>
          </p:cNvPr>
          <p:cNvPicPr>
            <a:picLocks noChangeAspect="1"/>
          </p:cNvPicPr>
          <p:nvPr/>
        </p:nvPicPr>
        <p:blipFill rotWithShape="1">
          <a:blip r:embed="rId5">
            <a:alphaModFix amt="79000"/>
            <a:extLst>
              <a:ext uri="{28A0092B-C50C-407E-A947-70E740481C1C}">
                <a14:useLocalDpi xmlns:a14="http://schemas.microsoft.com/office/drawing/2010/main" val="0"/>
              </a:ext>
            </a:extLst>
          </a:blip>
          <a:srcRect r="12037"/>
          <a:stretch/>
        </p:blipFill>
        <p:spPr>
          <a:xfrm>
            <a:off x="-1" y="0"/>
            <a:ext cx="12188302" cy="6858000"/>
          </a:xfrm>
          <a:prstGeom prst="rect">
            <a:avLst/>
          </a:prstGeom>
        </p:spPr>
      </p:pic>
      <p:pic>
        <p:nvPicPr>
          <p:cNvPr id="23" name="Picture 22">
            <a:extLst>
              <a:ext uri="{FF2B5EF4-FFF2-40B4-BE49-F238E27FC236}">
                <a16:creationId xmlns:a16="http://schemas.microsoft.com/office/drawing/2014/main" id="{BEB646AB-9BF4-8408-97CB-A44240503EBC}"/>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796634" y="2365870"/>
            <a:ext cx="1482511" cy="1926730"/>
          </a:xfrm>
          <a:custGeom>
            <a:avLst/>
            <a:gdLst>
              <a:gd name="connsiteX0" fmla="*/ 235901 w 1586850"/>
              <a:gd name="connsiteY0" fmla="*/ 0 h 2003290"/>
              <a:gd name="connsiteX1" fmla="*/ 1350949 w 1586850"/>
              <a:gd name="connsiteY1" fmla="*/ 0 h 2003290"/>
              <a:gd name="connsiteX2" fmla="*/ 1586850 w 1586850"/>
              <a:gd name="connsiteY2" fmla="*/ 235901 h 2003290"/>
              <a:gd name="connsiteX3" fmla="*/ 1586850 w 1586850"/>
              <a:gd name="connsiteY3" fmla="*/ 1767389 h 2003290"/>
              <a:gd name="connsiteX4" fmla="*/ 1350949 w 1586850"/>
              <a:gd name="connsiteY4" fmla="*/ 2003290 h 2003290"/>
              <a:gd name="connsiteX5" fmla="*/ 235901 w 1586850"/>
              <a:gd name="connsiteY5" fmla="*/ 2003290 h 2003290"/>
              <a:gd name="connsiteX6" fmla="*/ 0 w 1586850"/>
              <a:gd name="connsiteY6" fmla="*/ 1767389 h 2003290"/>
              <a:gd name="connsiteX7" fmla="*/ 0 w 1586850"/>
              <a:gd name="connsiteY7" fmla="*/ 235901 h 2003290"/>
              <a:gd name="connsiteX8" fmla="*/ 235901 w 1586850"/>
              <a:gd name="connsiteY8" fmla="*/ 0 h 2003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86850" h="2003290">
                <a:moveTo>
                  <a:pt x="235901" y="0"/>
                </a:moveTo>
                <a:lnTo>
                  <a:pt x="1350949" y="0"/>
                </a:lnTo>
                <a:cubicBezTo>
                  <a:pt x="1481234" y="0"/>
                  <a:pt x="1586850" y="105616"/>
                  <a:pt x="1586850" y="235901"/>
                </a:cubicBezTo>
                <a:lnTo>
                  <a:pt x="1586850" y="1767389"/>
                </a:lnTo>
                <a:cubicBezTo>
                  <a:pt x="1586850" y="1897674"/>
                  <a:pt x="1481234" y="2003290"/>
                  <a:pt x="1350949" y="2003290"/>
                </a:cubicBezTo>
                <a:lnTo>
                  <a:pt x="235901" y="2003290"/>
                </a:lnTo>
                <a:cubicBezTo>
                  <a:pt x="105616" y="2003290"/>
                  <a:pt x="0" y="1897674"/>
                  <a:pt x="0" y="1767389"/>
                </a:cubicBezTo>
                <a:lnTo>
                  <a:pt x="0" y="235901"/>
                </a:lnTo>
                <a:cubicBezTo>
                  <a:pt x="0" y="105616"/>
                  <a:pt x="105616" y="0"/>
                  <a:pt x="235901" y="0"/>
                </a:cubicBezTo>
                <a:close/>
              </a:path>
            </a:pathLst>
          </a:custGeom>
          <a:ln w="9525">
            <a:solidFill>
              <a:srgbClr val="851319"/>
            </a:solidFill>
          </a:ln>
        </p:spPr>
      </p:pic>
      <p:sp>
        <p:nvSpPr>
          <p:cNvPr id="14" name="TextBox 13">
            <a:extLst>
              <a:ext uri="{FF2B5EF4-FFF2-40B4-BE49-F238E27FC236}">
                <a16:creationId xmlns:a16="http://schemas.microsoft.com/office/drawing/2014/main" id="{E161E780-0015-F347-6C9D-DD6CF1B9A071}"/>
              </a:ext>
            </a:extLst>
          </p:cNvPr>
          <p:cNvSpPr txBox="1"/>
          <p:nvPr/>
        </p:nvSpPr>
        <p:spPr>
          <a:xfrm>
            <a:off x="2521041" y="2429679"/>
            <a:ext cx="2534668" cy="464743"/>
          </a:xfrm>
          <a:prstGeom prst="rect">
            <a:avLst/>
          </a:prstGeom>
          <a:noFill/>
          <a:effectLst/>
        </p:spPr>
        <p:txBody>
          <a:bodyPr wrap="none" rtlCol="0">
            <a:spAutoFit/>
          </a:bodyPr>
          <a:lstStyle/>
          <a:p>
            <a:pPr algn="ctr">
              <a:lnSpc>
                <a:spcPct val="110000"/>
              </a:lnSpc>
            </a:pPr>
            <a:r>
              <a:rPr lang="vi-VN" sz="2200" spc="-150" dirty="0">
                <a:solidFill>
                  <a:srgbClr val="C10F14"/>
                </a:solidFill>
                <a:latin typeface="SVN-Gilroy" panose="00000500000000000000" pitchFamily="50" charset="0"/>
              </a:rPr>
              <a:t>Đ/c </a:t>
            </a:r>
            <a:r>
              <a:rPr lang="en-US" sz="2200" b="1" spc="-150" dirty="0">
                <a:solidFill>
                  <a:srgbClr val="C10F14"/>
                </a:solidFill>
                <a:latin typeface="SVN-Gilroy" panose="00000500000000000000" pitchFamily="50" charset="0"/>
              </a:rPr>
              <a:t>HỒ ĐĂNG MƯỜI</a:t>
            </a:r>
            <a:endParaRPr lang="vi-VN" sz="2200" b="1" dirty="0">
              <a:solidFill>
                <a:srgbClr val="C10F14"/>
              </a:solidFill>
              <a:latin typeface="SVN-Gilroy" panose="00000500000000000000" pitchFamily="50" charset="0"/>
            </a:endParaRPr>
          </a:p>
        </p:txBody>
      </p:sp>
      <p:sp>
        <p:nvSpPr>
          <p:cNvPr id="20" name="TextBox 19">
            <a:extLst>
              <a:ext uri="{FF2B5EF4-FFF2-40B4-BE49-F238E27FC236}">
                <a16:creationId xmlns:a16="http://schemas.microsoft.com/office/drawing/2014/main" id="{43039881-CBD1-203A-E5AA-3857F3D1E5CF}"/>
              </a:ext>
            </a:extLst>
          </p:cNvPr>
          <p:cNvSpPr txBox="1"/>
          <p:nvPr/>
        </p:nvSpPr>
        <p:spPr>
          <a:xfrm>
            <a:off x="2482663" y="2883253"/>
            <a:ext cx="1969341" cy="612925"/>
          </a:xfrm>
          <a:prstGeom prst="rect">
            <a:avLst/>
          </a:prstGeom>
          <a:noFill/>
        </p:spPr>
        <p:txBody>
          <a:bodyPr wrap="none" lIns="87840" tIns="45720" rIns="91440" bIns="45720" rtlCol="0">
            <a:spAutoFit/>
          </a:bodyPr>
          <a:lstStyle/>
          <a:p>
            <a:pPr>
              <a:lnSpc>
                <a:spcPct val="110000"/>
              </a:lnSpc>
            </a:pPr>
            <a:r>
              <a:rPr lang="en-US" sz="1600" dirty="0">
                <a:solidFill>
                  <a:schemeClr val="tx1">
                    <a:lumMod val="65000"/>
                    <a:lumOff val="35000"/>
                  </a:schemeClr>
                </a:solidFill>
                <a:latin typeface="SVN-Gilroy Medium" panose="00000600000000000000" pitchFamily="50" charset="0"/>
              </a:rPr>
              <a:t>UVBCH </a:t>
            </a:r>
            <a:r>
              <a:rPr lang="en-US" sz="1600" dirty="0" err="1">
                <a:solidFill>
                  <a:schemeClr val="tx1">
                    <a:lumMod val="65000"/>
                    <a:lumOff val="35000"/>
                  </a:schemeClr>
                </a:solidFill>
                <a:latin typeface="SVN-Gilroy Medium" panose="00000600000000000000" pitchFamily="50" charset="0"/>
              </a:rPr>
              <a:t>Đảng</a:t>
            </a:r>
            <a:r>
              <a:rPr lang="en-US" sz="1600" dirty="0">
                <a:solidFill>
                  <a:schemeClr val="tx1">
                    <a:lumMod val="65000"/>
                    <a:lumOff val="35000"/>
                  </a:schemeClr>
                </a:solidFill>
                <a:latin typeface="SVN-Gilroy Medium" panose="00000600000000000000" pitchFamily="50" charset="0"/>
              </a:rPr>
              <a:t> </a:t>
            </a:r>
            <a:r>
              <a:rPr lang="en-US" sz="1600" dirty="0" err="1">
                <a:solidFill>
                  <a:schemeClr val="tx1">
                    <a:lumMod val="65000"/>
                    <a:lumOff val="35000"/>
                  </a:schemeClr>
                </a:solidFill>
                <a:latin typeface="SVN-Gilroy Medium" panose="00000600000000000000" pitchFamily="50" charset="0"/>
              </a:rPr>
              <a:t>bộ</a:t>
            </a:r>
            <a:r>
              <a:rPr lang="en-US" sz="1600" dirty="0">
                <a:solidFill>
                  <a:schemeClr val="tx1">
                    <a:lumMod val="65000"/>
                    <a:lumOff val="35000"/>
                  </a:schemeClr>
                </a:solidFill>
                <a:latin typeface="SVN-Gilroy Medium" panose="00000600000000000000" pitchFamily="50" charset="0"/>
              </a:rPr>
              <a:t>; </a:t>
            </a:r>
          </a:p>
          <a:p>
            <a:pPr>
              <a:lnSpc>
                <a:spcPct val="110000"/>
              </a:lnSpc>
            </a:pPr>
            <a:r>
              <a:rPr lang="en-US" sz="1600" dirty="0">
                <a:solidFill>
                  <a:schemeClr val="tx1">
                    <a:lumMod val="65000"/>
                    <a:lumOff val="35000"/>
                  </a:schemeClr>
                </a:solidFill>
                <a:latin typeface="SVN-Gilroy Medium" panose="00000600000000000000" pitchFamily="50" charset="0"/>
              </a:rPr>
              <a:t>TK </a:t>
            </a:r>
            <a:r>
              <a:rPr lang="en-US" sz="1600" dirty="0" err="1">
                <a:solidFill>
                  <a:schemeClr val="tx1">
                    <a:lumMod val="65000"/>
                    <a:lumOff val="35000"/>
                  </a:schemeClr>
                </a:solidFill>
                <a:latin typeface="SVN-Gilroy Medium" panose="00000600000000000000" pitchFamily="50" charset="0"/>
              </a:rPr>
              <a:t>Thần</a:t>
            </a:r>
            <a:r>
              <a:rPr lang="en-US" sz="1600" dirty="0">
                <a:solidFill>
                  <a:schemeClr val="tx1">
                    <a:lumMod val="65000"/>
                    <a:lumOff val="35000"/>
                  </a:schemeClr>
                </a:solidFill>
                <a:latin typeface="SVN-Gilroy Medium" panose="00000600000000000000" pitchFamily="50" charset="0"/>
              </a:rPr>
              <a:t> </a:t>
            </a:r>
            <a:r>
              <a:rPr lang="en-US" sz="1600" dirty="0" err="1">
                <a:solidFill>
                  <a:schemeClr val="tx1">
                    <a:lumMod val="65000"/>
                    <a:lumOff val="35000"/>
                  </a:schemeClr>
                </a:solidFill>
                <a:latin typeface="SVN-Gilroy Medium" panose="00000600000000000000" pitchFamily="50" charset="0"/>
              </a:rPr>
              <a:t>kinh</a:t>
            </a:r>
            <a:r>
              <a:rPr lang="en-US" sz="1600" dirty="0">
                <a:solidFill>
                  <a:schemeClr val="tx1">
                    <a:lumMod val="65000"/>
                    <a:lumOff val="35000"/>
                  </a:schemeClr>
                </a:solidFill>
                <a:latin typeface="SVN-Gilroy Medium" panose="00000600000000000000" pitchFamily="50" charset="0"/>
              </a:rPr>
              <a:t> PHCN</a:t>
            </a:r>
          </a:p>
        </p:txBody>
      </p:sp>
      <p:cxnSp>
        <p:nvCxnSpPr>
          <p:cNvPr id="45" name="Straight Connector 44">
            <a:extLst>
              <a:ext uri="{FF2B5EF4-FFF2-40B4-BE49-F238E27FC236}">
                <a16:creationId xmlns:a16="http://schemas.microsoft.com/office/drawing/2014/main" id="{5982BEE4-B713-BEF1-8938-9734F19FF776}"/>
              </a:ext>
            </a:extLst>
          </p:cNvPr>
          <p:cNvCxnSpPr>
            <a:cxnSpLocks/>
          </p:cNvCxnSpPr>
          <p:nvPr/>
        </p:nvCxnSpPr>
        <p:spPr>
          <a:xfrm>
            <a:off x="2996893" y="2823877"/>
            <a:ext cx="2006296" cy="0"/>
          </a:xfrm>
          <a:prstGeom prst="line">
            <a:avLst/>
          </a:prstGeom>
          <a:ln w="9525">
            <a:gradFill>
              <a:gsLst>
                <a:gs pos="0">
                  <a:srgbClr val="EB1C24"/>
                </a:gs>
                <a:gs pos="100000">
                  <a:srgbClr val="B41E23"/>
                </a:gs>
              </a:gsLst>
              <a:lin ang="5400000" scaled="1"/>
            </a:gradFill>
          </a:ln>
        </p:spPr>
        <p:style>
          <a:lnRef idx="2">
            <a:schemeClr val="accent1"/>
          </a:lnRef>
          <a:fillRef idx="0">
            <a:schemeClr val="accent1"/>
          </a:fillRef>
          <a:effectRef idx="1">
            <a:schemeClr val="accent1"/>
          </a:effectRef>
          <a:fontRef idx="minor">
            <a:schemeClr val="tx1"/>
          </a:fontRef>
        </p:style>
      </p:cxnSp>
      <p:grpSp>
        <p:nvGrpSpPr>
          <p:cNvPr id="7" name="Group 6">
            <a:extLst>
              <a:ext uri="{FF2B5EF4-FFF2-40B4-BE49-F238E27FC236}">
                <a16:creationId xmlns:a16="http://schemas.microsoft.com/office/drawing/2014/main" id="{36C34997-3645-E381-0C62-1EC7517FB3AE}"/>
              </a:ext>
            </a:extLst>
          </p:cNvPr>
          <p:cNvGrpSpPr/>
          <p:nvPr/>
        </p:nvGrpSpPr>
        <p:grpSpPr>
          <a:xfrm>
            <a:off x="9620587" y="277276"/>
            <a:ext cx="2193547" cy="878057"/>
            <a:chOff x="4762196" y="2546149"/>
            <a:chExt cx="4411048" cy="1765702"/>
          </a:xfrm>
        </p:grpSpPr>
        <p:pic>
          <p:nvPicPr>
            <p:cNvPr id="11" name="Picture 10" descr="A red flag with a yellow symbol&#10;&#10;Description automatically generated">
              <a:extLst>
                <a:ext uri="{FF2B5EF4-FFF2-40B4-BE49-F238E27FC236}">
                  <a16:creationId xmlns:a16="http://schemas.microsoft.com/office/drawing/2014/main" id="{EB44EB45-7C64-5DD4-708C-4E4651BB469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762196" y="2552500"/>
              <a:ext cx="2667608" cy="1752999"/>
            </a:xfrm>
            <a:prstGeom prst="rect">
              <a:avLst/>
            </a:prstGeom>
          </p:spPr>
        </p:pic>
        <p:pic>
          <p:nvPicPr>
            <p:cNvPr id="12" name="Picture 11" descr="A red flag with a yellow star&#10;&#10;Description automatically generated">
              <a:extLst>
                <a:ext uri="{FF2B5EF4-FFF2-40B4-BE49-F238E27FC236}">
                  <a16:creationId xmlns:a16="http://schemas.microsoft.com/office/drawing/2014/main" id="{FBD19C9A-C6A8-27FB-49B8-02D84EB6945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505636" y="2546149"/>
              <a:ext cx="2667608" cy="1765702"/>
            </a:xfrm>
            <a:prstGeom prst="rect">
              <a:avLst/>
            </a:prstGeom>
          </p:spPr>
        </p:pic>
      </p:grpSp>
      <p:sp>
        <p:nvSpPr>
          <p:cNvPr id="9" name="TextBox 8">
            <a:extLst>
              <a:ext uri="{FF2B5EF4-FFF2-40B4-BE49-F238E27FC236}">
                <a16:creationId xmlns:a16="http://schemas.microsoft.com/office/drawing/2014/main" id="{CC390861-5708-7D26-5C75-8E66197141A3}"/>
              </a:ext>
            </a:extLst>
          </p:cNvPr>
          <p:cNvSpPr txBox="1"/>
          <p:nvPr/>
        </p:nvSpPr>
        <p:spPr>
          <a:xfrm>
            <a:off x="597877" y="423455"/>
            <a:ext cx="10119484" cy="1996519"/>
          </a:xfrm>
          <a:prstGeom prst="rect">
            <a:avLst/>
          </a:prstGeom>
          <a:noFill/>
          <a:ln>
            <a:noFill/>
          </a:ln>
          <a:effectLst>
            <a:outerShdw blurRad="12700" dist="12700" dir="2700000" algn="tl" rotWithShape="0">
              <a:prstClr val="black">
                <a:alpha val="40000"/>
              </a:prstClr>
            </a:outerShdw>
          </a:effectLst>
        </p:spPr>
        <p:txBody>
          <a:bodyPr wrap="square" lIns="91440" tIns="45720" rIns="91440" bIns="68400" rtlCol="0">
            <a:spAutoFit/>
          </a:bodyPr>
          <a:lstStyle/>
          <a:p>
            <a:pPr>
              <a:lnSpc>
                <a:spcPct val="120000"/>
              </a:lnSpc>
            </a:pPr>
            <a:r>
              <a:rPr lang="en-US" sz="3500"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TIỂU SỬ TÓM TẮT</a:t>
            </a:r>
          </a:p>
          <a:p>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Giới</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thiệu</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để</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thực</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hiện</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quy</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trình</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nhân</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sự</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Ban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Chấp</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hành</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p>
          <a:p>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Đảng</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bộ</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Bệnh</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viện</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Sản</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Nhi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khoá</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XII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nhiệm</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kỳ</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2025-2030</a:t>
            </a:r>
            <a:endParaRPr lang="vi-VN"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endParaRPr>
          </a:p>
          <a:p>
            <a:pPr>
              <a:lnSpc>
                <a:spcPct val="120000"/>
              </a:lnSpc>
            </a:pPr>
            <a:endParaRPr lang="en-US" sz="3500"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endParaRPr>
          </a:p>
        </p:txBody>
      </p:sp>
      <p:sp>
        <p:nvSpPr>
          <p:cNvPr id="10" name="TextBox 9">
            <a:extLst>
              <a:ext uri="{FF2B5EF4-FFF2-40B4-BE49-F238E27FC236}">
                <a16:creationId xmlns:a16="http://schemas.microsoft.com/office/drawing/2014/main" id="{DC2FA547-2553-0CCD-832D-93E85EAB4852}"/>
              </a:ext>
            </a:extLst>
          </p:cNvPr>
          <p:cNvSpPr txBox="1"/>
          <p:nvPr/>
        </p:nvSpPr>
        <p:spPr>
          <a:xfrm>
            <a:off x="6208915" y="2308998"/>
            <a:ext cx="2418126" cy="469359"/>
          </a:xfrm>
          <a:prstGeom prst="rect">
            <a:avLst/>
          </a:prstGeom>
          <a:noFill/>
        </p:spPr>
        <p:txBody>
          <a:bodyPr wrap="square" rtlCol="0">
            <a:spAutoFit/>
          </a:bodyPr>
          <a:lstStyle/>
          <a:p>
            <a:pPr>
              <a:lnSpc>
                <a:spcPct val="175000"/>
              </a:lnSpc>
            </a:pPr>
            <a:r>
              <a:rPr lang="en-US" sz="1400" dirty="0" err="1">
                <a:solidFill>
                  <a:srgbClr val="B41E23"/>
                </a:solidFill>
                <a:latin typeface="SVN-Gilroy SemiBold" panose="00000700000000000000" pitchFamily="50" charset="0"/>
              </a:rPr>
              <a:t>Ngày</a:t>
            </a:r>
            <a:r>
              <a:rPr lang="en-US" sz="1400" dirty="0">
                <a:solidFill>
                  <a:srgbClr val="B41E23"/>
                </a:solidFill>
                <a:latin typeface="SVN-Gilroy SemiBold" panose="00000700000000000000" pitchFamily="50" charset="0"/>
              </a:rPr>
              <a:t> </a:t>
            </a:r>
            <a:r>
              <a:rPr lang="en-US" sz="1400" dirty="0" err="1">
                <a:solidFill>
                  <a:srgbClr val="B41E23"/>
                </a:solidFill>
                <a:latin typeface="SVN-Gilroy SemiBold" panose="00000700000000000000" pitchFamily="50" charset="0"/>
              </a:rPr>
              <a:t>sinh</a:t>
            </a:r>
            <a:r>
              <a:rPr lang="en-US" sz="1400" dirty="0">
                <a:solidFill>
                  <a:srgbClr val="B41E23"/>
                </a:solidFill>
                <a:latin typeface="SVN-Gilroy SemiBold" panose="00000700000000000000" pitchFamily="50" charset="0"/>
              </a:rPr>
              <a:t>:   </a:t>
            </a:r>
            <a:r>
              <a:rPr lang="en-US" sz="1400" dirty="0">
                <a:solidFill>
                  <a:schemeClr val="tx1">
                    <a:lumMod val="65000"/>
                    <a:lumOff val="35000"/>
                  </a:schemeClr>
                </a:solidFill>
                <a:latin typeface="SVN-Gilroy Medium" panose="00000600000000000000" pitchFamily="50" charset="0"/>
              </a:rPr>
              <a:t>10/6/1981</a:t>
            </a:r>
          </a:p>
        </p:txBody>
      </p:sp>
      <p:sp>
        <p:nvSpPr>
          <p:cNvPr id="16" name="TextBox 15">
            <a:extLst>
              <a:ext uri="{FF2B5EF4-FFF2-40B4-BE49-F238E27FC236}">
                <a16:creationId xmlns:a16="http://schemas.microsoft.com/office/drawing/2014/main" id="{DB083ABF-3856-536A-D1E5-B00FE1326F79}"/>
              </a:ext>
            </a:extLst>
          </p:cNvPr>
          <p:cNvSpPr txBox="1"/>
          <p:nvPr/>
        </p:nvSpPr>
        <p:spPr>
          <a:xfrm>
            <a:off x="6205971" y="3221143"/>
            <a:ext cx="2571473" cy="329321"/>
          </a:xfrm>
          <a:prstGeom prst="rect">
            <a:avLst/>
          </a:prstGeom>
          <a:noFill/>
        </p:spPr>
        <p:txBody>
          <a:bodyPr wrap="none" rtlCol="0">
            <a:spAutoFit/>
          </a:bodyPr>
          <a:lstStyle/>
          <a:p>
            <a:pPr>
              <a:lnSpc>
                <a:spcPct val="110000"/>
              </a:lnSpc>
            </a:pPr>
            <a:r>
              <a:rPr lang="en-US" sz="1400" dirty="0" err="1">
                <a:solidFill>
                  <a:srgbClr val="B41E23"/>
                </a:solidFill>
                <a:latin typeface="SVN-Gilroy SemiBold" panose="00000700000000000000" pitchFamily="50" charset="0"/>
              </a:rPr>
              <a:t>Ngày</a:t>
            </a:r>
            <a:r>
              <a:rPr lang="en-US" sz="1400" dirty="0">
                <a:solidFill>
                  <a:srgbClr val="B41E23"/>
                </a:solidFill>
                <a:latin typeface="SVN-Gilroy SemiBold" panose="00000700000000000000" pitchFamily="50" charset="0"/>
              </a:rPr>
              <a:t> </a:t>
            </a:r>
            <a:r>
              <a:rPr lang="en-US" sz="1400" dirty="0" err="1">
                <a:solidFill>
                  <a:srgbClr val="B41E23"/>
                </a:solidFill>
                <a:latin typeface="SVN-Gilroy SemiBold" panose="00000700000000000000" pitchFamily="50" charset="0"/>
              </a:rPr>
              <a:t>vào</a:t>
            </a:r>
            <a:r>
              <a:rPr lang="en-US" sz="1400" dirty="0">
                <a:solidFill>
                  <a:srgbClr val="B41E23"/>
                </a:solidFill>
                <a:latin typeface="SVN-Gilroy SemiBold" panose="00000700000000000000" pitchFamily="50" charset="0"/>
              </a:rPr>
              <a:t> </a:t>
            </a:r>
            <a:r>
              <a:rPr lang="en-US" sz="1400" dirty="0" err="1">
                <a:solidFill>
                  <a:srgbClr val="B41E23"/>
                </a:solidFill>
                <a:latin typeface="SVN-Gilroy SemiBold" panose="00000700000000000000" pitchFamily="50" charset="0"/>
              </a:rPr>
              <a:t>Đảng</a:t>
            </a:r>
            <a:r>
              <a:rPr lang="en-US" sz="1400" dirty="0">
                <a:solidFill>
                  <a:srgbClr val="B41E23"/>
                </a:solidFill>
                <a:latin typeface="SVN-Gilroy SemiBold" panose="00000700000000000000" pitchFamily="50" charset="0"/>
              </a:rPr>
              <a:t>:  </a:t>
            </a:r>
            <a:r>
              <a:rPr lang="en-US" sz="1400" dirty="0">
                <a:solidFill>
                  <a:schemeClr val="tx1">
                    <a:lumMod val="65000"/>
                    <a:lumOff val="35000"/>
                  </a:schemeClr>
                </a:solidFill>
                <a:latin typeface="SVN-Gilroy Medium" panose="00000600000000000000" pitchFamily="50" charset="0"/>
              </a:rPr>
              <a:t>27/02/2015</a:t>
            </a:r>
            <a:endParaRPr lang="vi-VN" sz="1400" dirty="0">
              <a:solidFill>
                <a:schemeClr val="tx1">
                  <a:lumMod val="65000"/>
                  <a:lumOff val="35000"/>
                </a:schemeClr>
              </a:solidFill>
            </a:endParaRPr>
          </a:p>
        </p:txBody>
      </p:sp>
      <p:sp>
        <p:nvSpPr>
          <p:cNvPr id="21" name="TextBox 20">
            <a:extLst>
              <a:ext uri="{FF2B5EF4-FFF2-40B4-BE49-F238E27FC236}">
                <a16:creationId xmlns:a16="http://schemas.microsoft.com/office/drawing/2014/main" id="{86FC67E5-57F6-E98C-EF83-CEE0C9E6A373}"/>
              </a:ext>
            </a:extLst>
          </p:cNvPr>
          <p:cNvSpPr txBox="1"/>
          <p:nvPr/>
        </p:nvSpPr>
        <p:spPr>
          <a:xfrm>
            <a:off x="6187515" y="3812445"/>
            <a:ext cx="1919436" cy="329321"/>
          </a:xfrm>
          <a:prstGeom prst="rect">
            <a:avLst/>
          </a:prstGeom>
          <a:noFill/>
        </p:spPr>
        <p:txBody>
          <a:bodyPr wrap="none" rtlCol="0">
            <a:spAutoFit/>
          </a:bodyPr>
          <a:lstStyle/>
          <a:p>
            <a:pPr>
              <a:lnSpc>
                <a:spcPct val="110000"/>
              </a:lnSpc>
            </a:pPr>
            <a:r>
              <a:rPr lang="en-US" sz="1400" dirty="0">
                <a:solidFill>
                  <a:srgbClr val="B41E23"/>
                </a:solidFill>
                <a:latin typeface="SVN-Gilroy SemiBold" panose="00000700000000000000" pitchFamily="50" charset="0"/>
              </a:rPr>
              <a:t>CMNV: </a:t>
            </a:r>
            <a:r>
              <a:rPr lang="en-US" sz="1400" dirty="0" err="1">
                <a:solidFill>
                  <a:schemeClr val="tx1">
                    <a:lumMod val="65000"/>
                    <a:lumOff val="35000"/>
                  </a:schemeClr>
                </a:solidFill>
                <a:latin typeface="SVN-Gilroy Medium" panose="00000600000000000000" pitchFamily="50" charset="0"/>
              </a:rPr>
              <a:t>ThS</a:t>
            </a:r>
            <a:r>
              <a:rPr lang="en-US" sz="1400" dirty="0">
                <a:solidFill>
                  <a:schemeClr val="tx1">
                    <a:lumMod val="65000"/>
                    <a:lumOff val="35000"/>
                  </a:schemeClr>
                </a:solidFill>
                <a:latin typeface="SVN-Gilroy Medium" panose="00000600000000000000" pitchFamily="50" charset="0"/>
              </a:rPr>
              <a:t> </a:t>
            </a:r>
            <a:r>
              <a:rPr lang="en-US" sz="1400" dirty="0" err="1">
                <a:solidFill>
                  <a:schemeClr val="tx1">
                    <a:lumMod val="65000"/>
                    <a:lumOff val="35000"/>
                  </a:schemeClr>
                </a:solidFill>
                <a:latin typeface="SVN-Gilroy Medium" panose="00000600000000000000" pitchFamily="50" charset="0"/>
              </a:rPr>
              <a:t>Thần</a:t>
            </a:r>
            <a:r>
              <a:rPr lang="en-US" sz="1400" dirty="0">
                <a:solidFill>
                  <a:schemeClr val="tx1">
                    <a:lumMod val="65000"/>
                    <a:lumOff val="35000"/>
                  </a:schemeClr>
                </a:solidFill>
                <a:latin typeface="SVN-Gilroy Medium" panose="00000600000000000000" pitchFamily="50" charset="0"/>
              </a:rPr>
              <a:t> </a:t>
            </a:r>
            <a:r>
              <a:rPr lang="en-US" sz="1400" dirty="0" err="1">
                <a:solidFill>
                  <a:schemeClr val="tx1">
                    <a:lumMod val="65000"/>
                    <a:lumOff val="35000"/>
                  </a:schemeClr>
                </a:solidFill>
                <a:latin typeface="SVN-Gilroy Medium" panose="00000600000000000000" pitchFamily="50" charset="0"/>
              </a:rPr>
              <a:t>kinh</a:t>
            </a:r>
            <a:endParaRPr lang="vi-VN" sz="1400" dirty="0">
              <a:solidFill>
                <a:schemeClr val="tx1">
                  <a:lumMod val="65000"/>
                  <a:lumOff val="35000"/>
                </a:schemeClr>
              </a:solidFill>
            </a:endParaRPr>
          </a:p>
        </p:txBody>
      </p:sp>
      <p:sp>
        <p:nvSpPr>
          <p:cNvPr id="22" name="TextBox 21">
            <a:extLst>
              <a:ext uri="{FF2B5EF4-FFF2-40B4-BE49-F238E27FC236}">
                <a16:creationId xmlns:a16="http://schemas.microsoft.com/office/drawing/2014/main" id="{70CC64FB-EE51-632B-8A21-1DB39EF0CEE5}"/>
              </a:ext>
            </a:extLst>
          </p:cNvPr>
          <p:cNvSpPr txBox="1"/>
          <p:nvPr/>
        </p:nvSpPr>
        <p:spPr>
          <a:xfrm>
            <a:off x="6211700" y="2971394"/>
            <a:ext cx="1287532" cy="310791"/>
          </a:xfrm>
          <a:prstGeom prst="rect">
            <a:avLst/>
          </a:prstGeom>
          <a:noFill/>
        </p:spPr>
        <p:txBody>
          <a:bodyPr wrap="none" rtlCol="0">
            <a:spAutoFit/>
          </a:bodyPr>
          <a:lstStyle/>
          <a:p>
            <a:pPr>
              <a:lnSpc>
                <a:spcPct val="110000"/>
              </a:lnSpc>
            </a:pPr>
            <a:r>
              <a:rPr lang="en-US" sz="1400" err="1">
                <a:solidFill>
                  <a:srgbClr val="B41E23"/>
                </a:solidFill>
                <a:latin typeface="SVN-Gilroy SemiBold" panose="00000700000000000000" pitchFamily="50" charset="0"/>
              </a:rPr>
              <a:t>Dân</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tộc</a:t>
            </a:r>
            <a:r>
              <a:rPr lang="en-US" sz="1400">
                <a:solidFill>
                  <a:srgbClr val="B41E23"/>
                </a:solidFill>
                <a:latin typeface="SVN-Gilroy SemiBold" panose="00000700000000000000" pitchFamily="50" charset="0"/>
              </a:rPr>
              <a:t>: </a:t>
            </a:r>
            <a:r>
              <a:rPr lang="en-US" sz="1400" err="1">
                <a:solidFill>
                  <a:schemeClr val="tx1">
                    <a:lumMod val="65000"/>
                    <a:lumOff val="35000"/>
                  </a:schemeClr>
                </a:solidFill>
                <a:latin typeface="SVN-Gilroy Medium" panose="00000600000000000000" pitchFamily="50" charset="0"/>
              </a:rPr>
              <a:t>Kinh</a:t>
            </a:r>
            <a:endParaRPr lang="en-US" sz="1400">
              <a:solidFill>
                <a:schemeClr val="tx1">
                  <a:lumMod val="65000"/>
                  <a:lumOff val="35000"/>
                </a:schemeClr>
              </a:solidFill>
              <a:latin typeface="SVN-Gilroy SemiBold" panose="00000700000000000000" pitchFamily="50" charset="0"/>
            </a:endParaRPr>
          </a:p>
        </p:txBody>
      </p:sp>
      <p:sp>
        <p:nvSpPr>
          <p:cNvPr id="24" name="TextBox 23">
            <a:extLst>
              <a:ext uri="{FF2B5EF4-FFF2-40B4-BE49-F238E27FC236}">
                <a16:creationId xmlns:a16="http://schemas.microsoft.com/office/drawing/2014/main" id="{80C62FD7-EF9B-6DC0-9B5F-A6B3790DB590}"/>
              </a:ext>
            </a:extLst>
          </p:cNvPr>
          <p:cNvSpPr txBox="1"/>
          <p:nvPr/>
        </p:nvSpPr>
        <p:spPr>
          <a:xfrm>
            <a:off x="6208915" y="3530159"/>
            <a:ext cx="1386918" cy="310854"/>
          </a:xfrm>
          <a:prstGeom prst="rect">
            <a:avLst/>
          </a:prstGeom>
          <a:noFill/>
        </p:spPr>
        <p:txBody>
          <a:bodyPr wrap="none" rtlCol="0">
            <a:spAutoFit/>
          </a:bodyPr>
          <a:lstStyle/>
          <a:p>
            <a:pPr>
              <a:lnSpc>
                <a:spcPct val="110000"/>
              </a:lnSpc>
            </a:pPr>
            <a:r>
              <a:rPr lang="en-US" sz="1400">
                <a:solidFill>
                  <a:srgbClr val="B41E23"/>
                </a:solidFill>
                <a:latin typeface="SVN-Gilroy SemiBold" panose="00000700000000000000" pitchFamily="50" charset="0"/>
              </a:rPr>
              <a:t>Văn </a:t>
            </a:r>
            <a:r>
              <a:rPr lang="en-US" sz="1400" err="1">
                <a:solidFill>
                  <a:srgbClr val="B41E23"/>
                </a:solidFill>
                <a:latin typeface="SVN-Gilroy SemiBold" panose="00000700000000000000" pitchFamily="50" charset="0"/>
              </a:rPr>
              <a:t>hóa</a:t>
            </a:r>
            <a:r>
              <a:rPr lang="en-US" sz="1400">
                <a:solidFill>
                  <a:srgbClr val="B41E23"/>
                </a:solidFill>
                <a:latin typeface="SVN-Gilroy SemiBold" panose="00000700000000000000" pitchFamily="50" charset="0"/>
              </a:rPr>
              <a:t>: </a:t>
            </a:r>
            <a:r>
              <a:rPr lang="en-US" sz="1400">
                <a:solidFill>
                  <a:schemeClr val="tx1">
                    <a:lumMod val="65000"/>
                    <a:lumOff val="35000"/>
                  </a:schemeClr>
                </a:solidFill>
                <a:latin typeface="SVN-Gilroy Medium" panose="00000600000000000000" pitchFamily="50" charset="0"/>
              </a:rPr>
              <a:t>12/12</a:t>
            </a:r>
            <a:endParaRPr lang="vi-VN" sz="1400">
              <a:solidFill>
                <a:schemeClr val="tx1">
                  <a:lumMod val="65000"/>
                  <a:lumOff val="35000"/>
                </a:schemeClr>
              </a:solidFill>
            </a:endParaRPr>
          </a:p>
        </p:txBody>
      </p:sp>
      <p:sp>
        <p:nvSpPr>
          <p:cNvPr id="27" name="TextBox 26">
            <a:extLst>
              <a:ext uri="{FF2B5EF4-FFF2-40B4-BE49-F238E27FC236}">
                <a16:creationId xmlns:a16="http://schemas.microsoft.com/office/drawing/2014/main" id="{6683D297-6E7F-CDE7-F7EC-0792A3AC9D02}"/>
              </a:ext>
            </a:extLst>
          </p:cNvPr>
          <p:cNvSpPr txBox="1"/>
          <p:nvPr/>
        </p:nvSpPr>
        <p:spPr>
          <a:xfrm>
            <a:off x="6205971" y="4088168"/>
            <a:ext cx="2399055" cy="310854"/>
          </a:xfrm>
          <a:prstGeom prst="rect">
            <a:avLst/>
          </a:prstGeom>
          <a:noFill/>
        </p:spPr>
        <p:txBody>
          <a:bodyPr wrap="none" rtlCol="0">
            <a:spAutoFit/>
          </a:bodyPr>
          <a:lstStyle/>
          <a:p>
            <a:pPr>
              <a:lnSpc>
                <a:spcPct val="110000"/>
              </a:lnSpc>
            </a:pPr>
            <a:r>
              <a:rPr lang="en-US" sz="1400">
                <a:solidFill>
                  <a:srgbClr val="B41E23"/>
                </a:solidFill>
                <a:latin typeface="SVN-Gilroy SemiBold" panose="00000700000000000000" pitchFamily="50" charset="0"/>
              </a:rPr>
              <a:t>Lý </a:t>
            </a:r>
            <a:r>
              <a:rPr lang="en-US" sz="1400" err="1">
                <a:solidFill>
                  <a:srgbClr val="B41E23"/>
                </a:solidFill>
                <a:latin typeface="SVN-Gilroy SemiBold" panose="00000700000000000000" pitchFamily="50" charset="0"/>
              </a:rPr>
              <a:t>luận</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chính</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trị</a:t>
            </a:r>
            <a:r>
              <a:rPr lang="en-US" sz="1400">
                <a:solidFill>
                  <a:srgbClr val="B41E23"/>
                </a:solidFill>
                <a:latin typeface="SVN-Gilroy SemiBold" panose="00000700000000000000" pitchFamily="50" charset="0"/>
              </a:rPr>
              <a:t>: </a:t>
            </a:r>
            <a:r>
              <a:rPr lang="en-US" sz="1400">
                <a:solidFill>
                  <a:schemeClr val="tx1">
                    <a:lumMod val="65000"/>
                    <a:lumOff val="35000"/>
                  </a:schemeClr>
                </a:solidFill>
                <a:latin typeface="SVN-Gilroy Medium" panose="00000600000000000000" pitchFamily="50" charset="0"/>
              </a:rPr>
              <a:t>Trung </a:t>
            </a:r>
            <a:r>
              <a:rPr lang="en-US" sz="1400" err="1">
                <a:solidFill>
                  <a:schemeClr val="tx1">
                    <a:lumMod val="65000"/>
                    <a:lumOff val="35000"/>
                  </a:schemeClr>
                </a:solidFill>
                <a:latin typeface="SVN-Gilroy Medium" panose="00000600000000000000" pitchFamily="50" charset="0"/>
              </a:rPr>
              <a:t>cấp</a:t>
            </a:r>
            <a:endParaRPr lang="vi-VN" sz="1400">
              <a:solidFill>
                <a:schemeClr val="tx1">
                  <a:lumMod val="65000"/>
                  <a:lumOff val="35000"/>
                </a:schemeClr>
              </a:solidFill>
            </a:endParaRPr>
          </a:p>
        </p:txBody>
      </p:sp>
      <p:sp>
        <p:nvSpPr>
          <p:cNvPr id="28" name="TextBox 27">
            <a:extLst>
              <a:ext uri="{FF2B5EF4-FFF2-40B4-BE49-F238E27FC236}">
                <a16:creationId xmlns:a16="http://schemas.microsoft.com/office/drawing/2014/main" id="{436633F4-9CA5-EF36-3C70-51E8AC767877}"/>
              </a:ext>
            </a:extLst>
          </p:cNvPr>
          <p:cNvSpPr txBox="1"/>
          <p:nvPr/>
        </p:nvSpPr>
        <p:spPr>
          <a:xfrm>
            <a:off x="6205971" y="2573136"/>
            <a:ext cx="5132716" cy="415819"/>
          </a:xfrm>
          <a:prstGeom prst="rect">
            <a:avLst/>
          </a:prstGeom>
          <a:noFill/>
        </p:spPr>
        <p:txBody>
          <a:bodyPr wrap="square" rtlCol="0">
            <a:spAutoFit/>
          </a:bodyPr>
          <a:lstStyle/>
          <a:p>
            <a:pPr>
              <a:lnSpc>
                <a:spcPct val="175000"/>
              </a:lnSpc>
            </a:pPr>
            <a:r>
              <a:rPr lang="en-US" sz="1400" dirty="0" err="1">
                <a:solidFill>
                  <a:srgbClr val="B41E23"/>
                </a:solidFill>
                <a:latin typeface="SVN-Gilroy SemiBold" panose="00000700000000000000" pitchFamily="50" charset="0"/>
              </a:rPr>
              <a:t>Quê</a:t>
            </a:r>
            <a:r>
              <a:rPr lang="en-US" sz="1400" dirty="0">
                <a:solidFill>
                  <a:srgbClr val="B41E23"/>
                </a:solidFill>
                <a:latin typeface="SVN-Gilroy SemiBold" panose="00000700000000000000" pitchFamily="50" charset="0"/>
              </a:rPr>
              <a:t> </a:t>
            </a:r>
            <a:r>
              <a:rPr lang="en-US" sz="1400" dirty="0" err="1">
                <a:solidFill>
                  <a:srgbClr val="B41E23"/>
                </a:solidFill>
                <a:latin typeface="SVN-Gilroy SemiBold" panose="00000700000000000000" pitchFamily="50" charset="0"/>
              </a:rPr>
              <a:t>quán</a:t>
            </a:r>
            <a:r>
              <a:rPr lang="en-US" sz="1400" dirty="0">
                <a:solidFill>
                  <a:srgbClr val="B41E23"/>
                </a:solidFill>
                <a:latin typeface="SVN-Gilroy SemiBold" panose="00000700000000000000" pitchFamily="50" charset="0"/>
              </a:rPr>
              <a:t>:   </a:t>
            </a:r>
            <a:r>
              <a:rPr lang="vi-VN" sz="1400" dirty="0">
                <a:solidFill>
                  <a:schemeClr val="tx1">
                    <a:lumMod val="65000"/>
                    <a:lumOff val="35000"/>
                  </a:schemeClr>
                </a:solidFill>
                <a:latin typeface="SVN-Gilroy Medium" panose="00000600000000000000" pitchFamily="50" charset="0"/>
              </a:rPr>
              <a:t>xã Long Thành, huyện Yên Thành, tỉnh Nghệ An</a:t>
            </a:r>
            <a:endParaRPr lang="en-US" sz="1400" dirty="0">
              <a:solidFill>
                <a:schemeClr val="tx1">
                  <a:lumMod val="65000"/>
                  <a:lumOff val="35000"/>
                </a:schemeClr>
              </a:solidFill>
              <a:latin typeface="SVN-Gilroy Medium" panose="00000600000000000000" pitchFamily="50" charset="0"/>
            </a:endParaRPr>
          </a:p>
        </p:txBody>
      </p:sp>
      <p:sp>
        <p:nvSpPr>
          <p:cNvPr id="30" name="TextBox 29">
            <a:extLst>
              <a:ext uri="{FF2B5EF4-FFF2-40B4-BE49-F238E27FC236}">
                <a16:creationId xmlns:a16="http://schemas.microsoft.com/office/drawing/2014/main" id="{F572C9E7-CDFD-FDD1-1A96-CA9047167D7C}"/>
              </a:ext>
            </a:extLst>
          </p:cNvPr>
          <p:cNvSpPr txBox="1"/>
          <p:nvPr/>
        </p:nvSpPr>
        <p:spPr>
          <a:xfrm>
            <a:off x="6209671" y="4427604"/>
            <a:ext cx="4880567" cy="310854"/>
          </a:xfrm>
          <a:prstGeom prst="rect">
            <a:avLst/>
          </a:prstGeom>
          <a:noFill/>
        </p:spPr>
        <p:txBody>
          <a:bodyPr wrap="none" rtlCol="0">
            <a:spAutoFit/>
          </a:bodyPr>
          <a:lstStyle/>
          <a:p>
            <a:pPr>
              <a:lnSpc>
                <a:spcPct val="110000"/>
              </a:lnSpc>
            </a:pPr>
            <a:r>
              <a:rPr lang="en-US" sz="1400" dirty="0" err="1">
                <a:solidFill>
                  <a:srgbClr val="B41E23"/>
                </a:solidFill>
                <a:latin typeface="SVN-Gilroy SemiBold" panose="00000700000000000000" pitchFamily="50" charset="0"/>
              </a:rPr>
              <a:t>Chức</a:t>
            </a:r>
            <a:r>
              <a:rPr lang="en-US" sz="1400" dirty="0">
                <a:solidFill>
                  <a:srgbClr val="B41E23"/>
                </a:solidFill>
                <a:latin typeface="SVN-Gilroy SemiBold" panose="00000700000000000000" pitchFamily="50" charset="0"/>
              </a:rPr>
              <a:t> </a:t>
            </a:r>
            <a:r>
              <a:rPr lang="en-US" sz="1400" dirty="0" err="1">
                <a:solidFill>
                  <a:srgbClr val="B41E23"/>
                </a:solidFill>
                <a:latin typeface="SVN-Gilroy SemiBold" panose="00000700000000000000" pitchFamily="50" charset="0"/>
              </a:rPr>
              <a:t>vụ</a:t>
            </a:r>
            <a:r>
              <a:rPr lang="en-US" sz="1400" dirty="0">
                <a:solidFill>
                  <a:srgbClr val="B41E23"/>
                </a:solidFill>
                <a:latin typeface="SVN-Gilroy SemiBold" panose="00000700000000000000" pitchFamily="50" charset="0"/>
              </a:rPr>
              <a:t> </a:t>
            </a:r>
            <a:r>
              <a:rPr lang="en-US" sz="1400" dirty="0" err="1">
                <a:solidFill>
                  <a:srgbClr val="B41E23"/>
                </a:solidFill>
                <a:latin typeface="SVN-Gilroy SemiBold" panose="00000700000000000000" pitchFamily="50" charset="0"/>
              </a:rPr>
              <a:t>hiện</a:t>
            </a:r>
            <a:r>
              <a:rPr lang="en-US" sz="1400" dirty="0">
                <a:solidFill>
                  <a:srgbClr val="B41E23"/>
                </a:solidFill>
                <a:latin typeface="SVN-Gilroy SemiBold" panose="00000700000000000000" pitchFamily="50" charset="0"/>
              </a:rPr>
              <a:t> nay: </a:t>
            </a:r>
            <a:r>
              <a:rPr lang="vi-VN" sz="1400" dirty="0">
                <a:solidFill>
                  <a:schemeClr val="tx1">
                    <a:lumMod val="65000"/>
                    <a:lumOff val="35000"/>
                  </a:schemeClr>
                </a:solidFill>
                <a:latin typeface="SVN-Gilroy Medium" panose="00000600000000000000" pitchFamily="50" charset="0"/>
              </a:rPr>
              <a:t>UVBCH Đảng bộ; TK Thần kinh PHCN</a:t>
            </a:r>
            <a:endParaRPr lang="vi-VN" sz="1400" dirty="0">
              <a:solidFill>
                <a:schemeClr val="tx1">
                  <a:lumMod val="65000"/>
                  <a:lumOff val="35000"/>
                </a:schemeClr>
              </a:solidFill>
            </a:endParaRPr>
          </a:p>
        </p:txBody>
      </p:sp>
    </p:spTree>
    <p:custDataLst>
      <p:tags r:id="rId1"/>
    </p:custDataLst>
    <p:extLst>
      <p:ext uri="{BB962C8B-B14F-4D97-AF65-F5344CB8AC3E}">
        <p14:creationId xmlns:p14="http://schemas.microsoft.com/office/powerpoint/2010/main" val="343404274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61B9F1-1EFA-C569-A8C0-EAFA13BF2B1D}"/>
            </a:ext>
          </a:extLst>
        </p:cNvPr>
        <p:cNvGrpSpPr/>
        <p:nvPr/>
      </p:nvGrpSpPr>
      <p:grpSpPr>
        <a:xfrm>
          <a:off x="0" y="0"/>
          <a:ext cx="0" cy="0"/>
          <a:chOff x="0" y="0"/>
          <a:chExt cx="0" cy="0"/>
        </a:xfrm>
      </p:grpSpPr>
      <p:pic>
        <p:nvPicPr>
          <p:cNvPr id="31" name="Picture 30" descr="A white and orange striped surface&#10;&#10;Description automatically generated">
            <a:extLst>
              <a:ext uri="{FF2B5EF4-FFF2-40B4-BE49-F238E27FC236}">
                <a16:creationId xmlns:a16="http://schemas.microsoft.com/office/drawing/2014/main" id="{A76D1690-D75F-300F-4569-1F42C3697D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98" y="0"/>
            <a:ext cx="12184602" cy="6858000"/>
          </a:xfrm>
          <a:prstGeom prst="rect">
            <a:avLst/>
          </a:prstGeom>
        </p:spPr>
      </p:pic>
      <p:pic>
        <p:nvPicPr>
          <p:cNvPr id="38" name="Picture 37" descr="A black and white image of a city&#10;&#10;Description automatically generated">
            <a:extLst>
              <a:ext uri="{FF2B5EF4-FFF2-40B4-BE49-F238E27FC236}">
                <a16:creationId xmlns:a16="http://schemas.microsoft.com/office/drawing/2014/main" id="{DDEEEA66-0127-A8C6-26C7-BCD890BEAD22}"/>
              </a:ext>
            </a:extLst>
          </p:cNvPr>
          <p:cNvPicPr>
            <a:picLocks noChangeAspect="1"/>
          </p:cNvPicPr>
          <p:nvPr/>
        </p:nvPicPr>
        <p:blipFill>
          <a:blip r:embed="rId4">
            <a:alphaModFix/>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2797200" y="7124576"/>
            <a:ext cx="9228027" cy="2241700"/>
          </a:xfrm>
          <a:prstGeom prst="rect">
            <a:avLst/>
          </a:prstGeom>
        </p:spPr>
      </p:pic>
      <p:pic>
        <p:nvPicPr>
          <p:cNvPr id="4" name="Picture 3" descr="A white and orange striped surface&#10;&#10;Description automatically generated">
            <a:extLst>
              <a:ext uri="{FF2B5EF4-FFF2-40B4-BE49-F238E27FC236}">
                <a16:creationId xmlns:a16="http://schemas.microsoft.com/office/drawing/2014/main" id="{D8BBFB6C-0EAA-6321-301E-891BE160B8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99" y="0"/>
            <a:ext cx="12184602" cy="6858000"/>
          </a:xfrm>
          <a:prstGeom prst="rect">
            <a:avLst/>
          </a:prstGeom>
        </p:spPr>
      </p:pic>
      <p:pic>
        <p:nvPicPr>
          <p:cNvPr id="5" name="Picture 4" descr="A black background with a flower&#10;&#10;Description automatically generated">
            <a:extLst>
              <a:ext uri="{FF2B5EF4-FFF2-40B4-BE49-F238E27FC236}">
                <a16:creationId xmlns:a16="http://schemas.microsoft.com/office/drawing/2014/main" id="{D7BFD047-DED1-795F-EADF-8E4C8EA5D495}"/>
              </a:ext>
            </a:extLst>
          </p:cNvPr>
          <p:cNvPicPr>
            <a:picLocks noChangeAspect="1"/>
          </p:cNvPicPr>
          <p:nvPr/>
        </p:nvPicPr>
        <p:blipFill rotWithShape="1">
          <a:blip r:embed="rId5">
            <a:alphaModFix amt="79000"/>
            <a:extLst>
              <a:ext uri="{28A0092B-C50C-407E-A947-70E740481C1C}">
                <a14:useLocalDpi xmlns:a14="http://schemas.microsoft.com/office/drawing/2010/main" val="0"/>
              </a:ext>
            </a:extLst>
          </a:blip>
          <a:srcRect r="12037"/>
          <a:stretch/>
        </p:blipFill>
        <p:spPr>
          <a:xfrm>
            <a:off x="-1" y="0"/>
            <a:ext cx="12188302" cy="6858000"/>
          </a:xfrm>
          <a:prstGeom prst="rect">
            <a:avLst/>
          </a:prstGeom>
        </p:spPr>
      </p:pic>
      <p:pic>
        <p:nvPicPr>
          <p:cNvPr id="23" name="Picture 22">
            <a:extLst>
              <a:ext uri="{FF2B5EF4-FFF2-40B4-BE49-F238E27FC236}">
                <a16:creationId xmlns:a16="http://schemas.microsoft.com/office/drawing/2014/main" id="{CB22273B-E1FB-E062-BD4C-241A06CD7063}"/>
              </a:ext>
            </a:extLst>
          </p:cNvPr>
          <p:cNvPicPr>
            <a:picLocks noChangeAspect="1"/>
          </p:cNvPicPr>
          <p:nvPr/>
        </p:nvPicPr>
        <p:blipFill>
          <a:blip r:embed="rId6">
            <a:extLst>
              <a:ext uri="{28A0092B-C50C-407E-A947-70E740481C1C}">
                <a14:useLocalDpi xmlns:a14="http://schemas.microsoft.com/office/drawing/2010/main" val="0"/>
              </a:ext>
            </a:extLst>
          </a:blip>
          <a:srcRect l="21979" r="21979"/>
          <a:stretch/>
        </p:blipFill>
        <p:spPr>
          <a:xfrm>
            <a:off x="739009" y="2337406"/>
            <a:ext cx="1620341" cy="2045570"/>
          </a:xfrm>
          <a:custGeom>
            <a:avLst/>
            <a:gdLst>
              <a:gd name="connsiteX0" fmla="*/ 235901 w 1586850"/>
              <a:gd name="connsiteY0" fmla="*/ 0 h 2003290"/>
              <a:gd name="connsiteX1" fmla="*/ 1350949 w 1586850"/>
              <a:gd name="connsiteY1" fmla="*/ 0 h 2003290"/>
              <a:gd name="connsiteX2" fmla="*/ 1586850 w 1586850"/>
              <a:gd name="connsiteY2" fmla="*/ 235901 h 2003290"/>
              <a:gd name="connsiteX3" fmla="*/ 1586850 w 1586850"/>
              <a:gd name="connsiteY3" fmla="*/ 1767389 h 2003290"/>
              <a:gd name="connsiteX4" fmla="*/ 1350949 w 1586850"/>
              <a:gd name="connsiteY4" fmla="*/ 2003290 h 2003290"/>
              <a:gd name="connsiteX5" fmla="*/ 235901 w 1586850"/>
              <a:gd name="connsiteY5" fmla="*/ 2003290 h 2003290"/>
              <a:gd name="connsiteX6" fmla="*/ 0 w 1586850"/>
              <a:gd name="connsiteY6" fmla="*/ 1767389 h 2003290"/>
              <a:gd name="connsiteX7" fmla="*/ 0 w 1586850"/>
              <a:gd name="connsiteY7" fmla="*/ 235901 h 2003290"/>
              <a:gd name="connsiteX8" fmla="*/ 235901 w 1586850"/>
              <a:gd name="connsiteY8" fmla="*/ 0 h 2003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86850" h="2003290">
                <a:moveTo>
                  <a:pt x="235901" y="0"/>
                </a:moveTo>
                <a:lnTo>
                  <a:pt x="1350949" y="0"/>
                </a:lnTo>
                <a:cubicBezTo>
                  <a:pt x="1481234" y="0"/>
                  <a:pt x="1586850" y="105616"/>
                  <a:pt x="1586850" y="235901"/>
                </a:cubicBezTo>
                <a:lnTo>
                  <a:pt x="1586850" y="1767389"/>
                </a:lnTo>
                <a:cubicBezTo>
                  <a:pt x="1586850" y="1897674"/>
                  <a:pt x="1481234" y="2003290"/>
                  <a:pt x="1350949" y="2003290"/>
                </a:cubicBezTo>
                <a:lnTo>
                  <a:pt x="235901" y="2003290"/>
                </a:lnTo>
                <a:cubicBezTo>
                  <a:pt x="105616" y="2003290"/>
                  <a:pt x="0" y="1897674"/>
                  <a:pt x="0" y="1767389"/>
                </a:cubicBezTo>
                <a:lnTo>
                  <a:pt x="0" y="235901"/>
                </a:lnTo>
                <a:cubicBezTo>
                  <a:pt x="0" y="105616"/>
                  <a:pt x="105616" y="0"/>
                  <a:pt x="235901" y="0"/>
                </a:cubicBezTo>
                <a:close/>
              </a:path>
            </a:pathLst>
          </a:custGeom>
          <a:ln w="9525">
            <a:solidFill>
              <a:srgbClr val="851319"/>
            </a:solidFill>
          </a:ln>
        </p:spPr>
      </p:pic>
      <p:sp>
        <p:nvSpPr>
          <p:cNvPr id="14" name="TextBox 13">
            <a:extLst>
              <a:ext uri="{FF2B5EF4-FFF2-40B4-BE49-F238E27FC236}">
                <a16:creationId xmlns:a16="http://schemas.microsoft.com/office/drawing/2014/main" id="{9957ED8F-BAD9-DDF7-F6D6-77ACE4BA6873}"/>
              </a:ext>
            </a:extLst>
          </p:cNvPr>
          <p:cNvSpPr txBox="1"/>
          <p:nvPr/>
        </p:nvSpPr>
        <p:spPr>
          <a:xfrm>
            <a:off x="2450985" y="2566729"/>
            <a:ext cx="3047757" cy="435760"/>
          </a:xfrm>
          <a:prstGeom prst="rect">
            <a:avLst/>
          </a:prstGeom>
          <a:noFill/>
          <a:effectLst/>
        </p:spPr>
        <p:txBody>
          <a:bodyPr wrap="none" rtlCol="0">
            <a:spAutoFit/>
          </a:bodyPr>
          <a:lstStyle/>
          <a:p>
            <a:pPr algn="ctr">
              <a:lnSpc>
                <a:spcPct val="110000"/>
              </a:lnSpc>
            </a:pPr>
            <a:r>
              <a:rPr lang="vi-VN" sz="2200" spc="-150">
                <a:solidFill>
                  <a:srgbClr val="C10F14"/>
                </a:solidFill>
                <a:latin typeface="SVN-Gilroy" panose="00000500000000000000" pitchFamily="50" charset="0"/>
              </a:rPr>
              <a:t>Đ/c </a:t>
            </a:r>
            <a:r>
              <a:rPr lang="en-US" sz="2200" b="1" spc="-150">
                <a:solidFill>
                  <a:srgbClr val="C10F14"/>
                </a:solidFill>
                <a:latin typeface="SVN-Gilroy" panose="00000500000000000000" pitchFamily="50" charset="0"/>
              </a:rPr>
              <a:t>NGUYỄN VĂN NGỌC</a:t>
            </a:r>
            <a:endParaRPr lang="vi-VN" sz="2200" b="1">
              <a:solidFill>
                <a:srgbClr val="C10F14"/>
              </a:solidFill>
              <a:latin typeface="SVN-Gilroy" panose="00000500000000000000" pitchFamily="50" charset="0"/>
            </a:endParaRPr>
          </a:p>
        </p:txBody>
      </p:sp>
      <p:sp>
        <p:nvSpPr>
          <p:cNvPr id="20" name="TextBox 19">
            <a:extLst>
              <a:ext uri="{FF2B5EF4-FFF2-40B4-BE49-F238E27FC236}">
                <a16:creationId xmlns:a16="http://schemas.microsoft.com/office/drawing/2014/main" id="{DB99B1E8-BC8A-1995-075B-19F0E17C071E}"/>
              </a:ext>
            </a:extLst>
          </p:cNvPr>
          <p:cNvSpPr txBox="1"/>
          <p:nvPr/>
        </p:nvSpPr>
        <p:spPr>
          <a:xfrm>
            <a:off x="2467268" y="3029725"/>
            <a:ext cx="1918686" cy="612925"/>
          </a:xfrm>
          <a:prstGeom prst="rect">
            <a:avLst/>
          </a:prstGeom>
          <a:noFill/>
        </p:spPr>
        <p:txBody>
          <a:bodyPr wrap="none" lIns="87840" tIns="45720" rIns="91440" bIns="45720" rtlCol="0">
            <a:spAutoFit/>
          </a:bodyPr>
          <a:lstStyle/>
          <a:p>
            <a:pPr>
              <a:lnSpc>
                <a:spcPct val="110000"/>
              </a:lnSpc>
            </a:pPr>
            <a:r>
              <a:rPr lang="en-US" sz="1600">
                <a:solidFill>
                  <a:schemeClr val="tx1">
                    <a:lumMod val="65000"/>
                    <a:lumOff val="35000"/>
                  </a:schemeClr>
                </a:solidFill>
                <a:latin typeface="SVN-Gilroy Medium" panose="00000600000000000000" pitchFamily="50" charset="0"/>
              </a:rPr>
              <a:t>UVBCH </a:t>
            </a:r>
            <a:r>
              <a:rPr lang="en-US" sz="1600" err="1">
                <a:solidFill>
                  <a:schemeClr val="tx1">
                    <a:lumMod val="65000"/>
                    <a:lumOff val="35000"/>
                  </a:schemeClr>
                </a:solidFill>
                <a:latin typeface="SVN-Gilroy Medium" panose="00000600000000000000" pitchFamily="50" charset="0"/>
              </a:rPr>
              <a:t>Đảng</a:t>
            </a:r>
            <a:r>
              <a:rPr lang="en-US" sz="1600">
                <a:solidFill>
                  <a:schemeClr val="tx1">
                    <a:lumMod val="65000"/>
                    <a:lumOff val="35000"/>
                  </a:schemeClr>
                </a:solidFill>
                <a:latin typeface="SVN-Gilroy Medium" panose="00000600000000000000" pitchFamily="50" charset="0"/>
              </a:rPr>
              <a:t> </a:t>
            </a:r>
            <a:r>
              <a:rPr lang="en-US" sz="1600" err="1">
                <a:solidFill>
                  <a:schemeClr val="tx1">
                    <a:lumMod val="65000"/>
                    <a:lumOff val="35000"/>
                  </a:schemeClr>
                </a:solidFill>
                <a:latin typeface="SVN-Gilroy Medium" panose="00000600000000000000" pitchFamily="50" charset="0"/>
              </a:rPr>
              <a:t>ủy</a:t>
            </a:r>
            <a:r>
              <a:rPr lang="en-US" sz="1600">
                <a:solidFill>
                  <a:schemeClr val="tx1">
                    <a:lumMod val="65000"/>
                    <a:lumOff val="35000"/>
                  </a:schemeClr>
                </a:solidFill>
                <a:latin typeface="SVN-Gilroy Medium" panose="00000600000000000000" pitchFamily="50" charset="0"/>
              </a:rPr>
              <a:t>; </a:t>
            </a:r>
          </a:p>
          <a:p>
            <a:pPr>
              <a:lnSpc>
                <a:spcPct val="110000"/>
              </a:lnSpc>
            </a:pPr>
            <a:r>
              <a:rPr lang="en-US" sz="1600">
                <a:solidFill>
                  <a:schemeClr val="tx1">
                    <a:lumMod val="65000"/>
                    <a:lumOff val="35000"/>
                  </a:schemeClr>
                </a:solidFill>
                <a:latin typeface="SVN-Gilroy Medium" panose="00000600000000000000" pitchFamily="50" charset="0"/>
              </a:rPr>
              <a:t>TP </a:t>
            </a:r>
            <a:r>
              <a:rPr lang="en-US" sz="1600" err="1">
                <a:solidFill>
                  <a:schemeClr val="tx1">
                    <a:lumMod val="65000"/>
                    <a:lumOff val="35000"/>
                  </a:schemeClr>
                </a:solidFill>
                <a:latin typeface="SVN-Gilroy Medium" panose="00000600000000000000" pitchFamily="50" charset="0"/>
              </a:rPr>
              <a:t>Tổ</a:t>
            </a:r>
            <a:r>
              <a:rPr lang="en-US" sz="1600">
                <a:solidFill>
                  <a:schemeClr val="tx1">
                    <a:lumMod val="65000"/>
                    <a:lumOff val="35000"/>
                  </a:schemeClr>
                </a:solidFill>
                <a:latin typeface="SVN-Gilroy Medium" panose="00000600000000000000" pitchFamily="50" charset="0"/>
              </a:rPr>
              <a:t> </a:t>
            </a:r>
            <a:r>
              <a:rPr lang="en-US" sz="1600" err="1">
                <a:solidFill>
                  <a:schemeClr val="tx1">
                    <a:lumMod val="65000"/>
                    <a:lumOff val="35000"/>
                  </a:schemeClr>
                </a:solidFill>
                <a:latin typeface="SVN-Gilroy Medium" panose="00000600000000000000" pitchFamily="50" charset="0"/>
              </a:rPr>
              <a:t>chức</a:t>
            </a:r>
            <a:r>
              <a:rPr lang="en-US" sz="1600">
                <a:solidFill>
                  <a:schemeClr val="tx1">
                    <a:lumMod val="65000"/>
                    <a:lumOff val="35000"/>
                  </a:schemeClr>
                </a:solidFill>
                <a:latin typeface="SVN-Gilroy Medium" panose="00000600000000000000" pitchFamily="50" charset="0"/>
              </a:rPr>
              <a:t> </a:t>
            </a:r>
            <a:r>
              <a:rPr lang="en-US" sz="1600" err="1">
                <a:solidFill>
                  <a:schemeClr val="tx1">
                    <a:lumMod val="65000"/>
                    <a:lumOff val="35000"/>
                  </a:schemeClr>
                </a:solidFill>
                <a:latin typeface="SVN-Gilroy Medium" panose="00000600000000000000" pitchFamily="50" charset="0"/>
              </a:rPr>
              <a:t>cán</a:t>
            </a:r>
            <a:r>
              <a:rPr lang="en-US" sz="1600">
                <a:solidFill>
                  <a:schemeClr val="tx1">
                    <a:lumMod val="65000"/>
                    <a:lumOff val="35000"/>
                  </a:schemeClr>
                </a:solidFill>
                <a:latin typeface="SVN-Gilroy Medium" panose="00000600000000000000" pitchFamily="50" charset="0"/>
              </a:rPr>
              <a:t> </a:t>
            </a:r>
            <a:r>
              <a:rPr lang="en-US" sz="1600" err="1">
                <a:solidFill>
                  <a:schemeClr val="tx1">
                    <a:lumMod val="65000"/>
                    <a:lumOff val="35000"/>
                  </a:schemeClr>
                </a:solidFill>
                <a:latin typeface="SVN-Gilroy Medium" panose="00000600000000000000" pitchFamily="50" charset="0"/>
              </a:rPr>
              <a:t>bộ</a:t>
            </a:r>
            <a:endParaRPr lang="en-US" sz="1600">
              <a:solidFill>
                <a:schemeClr val="tx1">
                  <a:lumMod val="65000"/>
                  <a:lumOff val="35000"/>
                </a:schemeClr>
              </a:solidFill>
              <a:latin typeface="SVN-Gilroy Medium" panose="00000600000000000000" pitchFamily="50" charset="0"/>
            </a:endParaRPr>
          </a:p>
        </p:txBody>
      </p:sp>
      <p:cxnSp>
        <p:nvCxnSpPr>
          <p:cNvPr id="45" name="Straight Connector 44">
            <a:extLst>
              <a:ext uri="{FF2B5EF4-FFF2-40B4-BE49-F238E27FC236}">
                <a16:creationId xmlns:a16="http://schemas.microsoft.com/office/drawing/2014/main" id="{5E28A944-4B66-DABD-A9EE-2AD8B2EA5A4C}"/>
              </a:ext>
            </a:extLst>
          </p:cNvPr>
          <p:cNvCxnSpPr>
            <a:cxnSpLocks/>
          </p:cNvCxnSpPr>
          <p:nvPr/>
        </p:nvCxnSpPr>
        <p:spPr>
          <a:xfrm>
            <a:off x="2581256" y="2997812"/>
            <a:ext cx="2006296" cy="0"/>
          </a:xfrm>
          <a:prstGeom prst="line">
            <a:avLst/>
          </a:prstGeom>
          <a:ln w="9525">
            <a:gradFill>
              <a:gsLst>
                <a:gs pos="0">
                  <a:srgbClr val="EB1C24"/>
                </a:gs>
                <a:gs pos="100000">
                  <a:srgbClr val="B41E23"/>
                </a:gs>
              </a:gsLst>
              <a:lin ang="5400000" scaled="1"/>
            </a:gradFill>
          </a:ln>
        </p:spPr>
        <p:style>
          <a:lnRef idx="2">
            <a:schemeClr val="accent1"/>
          </a:lnRef>
          <a:fillRef idx="0">
            <a:schemeClr val="accent1"/>
          </a:fillRef>
          <a:effectRef idx="1">
            <a:schemeClr val="accent1"/>
          </a:effectRef>
          <a:fontRef idx="minor">
            <a:schemeClr val="tx1"/>
          </a:fontRef>
        </p:style>
      </p:cxnSp>
      <p:grpSp>
        <p:nvGrpSpPr>
          <p:cNvPr id="7" name="Group 6">
            <a:extLst>
              <a:ext uri="{FF2B5EF4-FFF2-40B4-BE49-F238E27FC236}">
                <a16:creationId xmlns:a16="http://schemas.microsoft.com/office/drawing/2014/main" id="{D206CE4A-801D-18DE-0027-AD0BE7ADCCD9}"/>
              </a:ext>
            </a:extLst>
          </p:cNvPr>
          <p:cNvGrpSpPr/>
          <p:nvPr/>
        </p:nvGrpSpPr>
        <p:grpSpPr>
          <a:xfrm>
            <a:off x="9620587" y="277276"/>
            <a:ext cx="2193547" cy="878057"/>
            <a:chOff x="4762196" y="2546149"/>
            <a:chExt cx="4411048" cy="1765702"/>
          </a:xfrm>
        </p:grpSpPr>
        <p:pic>
          <p:nvPicPr>
            <p:cNvPr id="11" name="Picture 10" descr="A red flag with a yellow symbol&#10;&#10;Description automatically generated">
              <a:extLst>
                <a:ext uri="{FF2B5EF4-FFF2-40B4-BE49-F238E27FC236}">
                  <a16:creationId xmlns:a16="http://schemas.microsoft.com/office/drawing/2014/main" id="{58EC10BA-B058-14E6-8D06-76B0E5384C6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762196" y="2552500"/>
              <a:ext cx="2667608" cy="1752999"/>
            </a:xfrm>
            <a:prstGeom prst="rect">
              <a:avLst/>
            </a:prstGeom>
          </p:spPr>
        </p:pic>
        <p:pic>
          <p:nvPicPr>
            <p:cNvPr id="12" name="Picture 11" descr="A red flag with a yellow star&#10;&#10;Description automatically generated">
              <a:extLst>
                <a:ext uri="{FF2B5EF4-FFF2-40B4-BE49-F238E27FC236}">
                  <a16:creationId xmlns:a16="http://schemas.microsoft.com/office/drawing/2014/main" id="{2F45BD44-939D-591C-7E8B-68BB978ABF1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505636" y="2546149"/>
              <a:ext cx="2667608" cy="1765702"/>
            </a:xfrm>
            <a:prstGeom prst="rect">
              <a:avLst/>
            </a:prstGeom>
          </p:spPr>
        </p:pic>
      </p:grpSp>
      <p:sp>
        <p:nvSpPr>
          <p:cNvPr id="16" name="TextBox 15">
            <a:extLst>
              <a:ext uri="{FF2B5EF4-FFF2-40B4-BE49-F238E27FC236}">
                <a16:creationId xmlns:a16="http://schemas.microsoft.com/office/drawing/2014/main" id="{597D0B14-186C-29A1-2D36-09519BCB4B67}"/>
              </a:ext>
            </a:extLst>
          </p:cNvPr>
          <p:cNvSpPr txBox="1"/>
          <p:nvPr/>
        </p:nvSpPr>
        <p:spPr>
          <a:xfrm>
            <a:off x="597877" y="423455"/>
            <a:ext cx="10119484" cy="1996519"/>
          </a:xfrm>
          <a:prstGeom prst="rect">
            <a:avLst/>
          </a:prstGeom>
          <a:noFill/>
          <a:ln>
            <a:noFill/>
          </a:ln>
          <a:effectLst>
            <a:outerShdw blurRad="12700" dist="12700" dir="2700000" algn="tl" rotWithShape="0">
              <a:prstClr val="black">
                <a:alpha val="40000"/>
              </a:prstClr>
            </a:outerShdw>
          </a:effectLst>
        </p:spPr>
        <p:txBody>
          <a:bodyPr wrap="square" lIns="91440" tIns="45720" rIns="91440" bIns="68400" rtlCol="0">
            <a:spAutoFit/>
          </a:bodyPr>
          <a:lstStyle/>
          <a:p>
            <a:pPr>
              <a:lnSpc>
                <a:spcPct val="120000"/>
              </a:lnSpc>
            </a:pPr>
            <a:r>
              <a:rPr lang="en-US" sz="3500"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TIỂU SỬ TÓM TẮT</a:t>
            </a:r>
          </a:p>
          <a:p>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Giới</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thiệu</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để</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thực</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hiện</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quy</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trình</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nhân</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sự</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Ban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Chấp</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hành</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p>
          <a:p>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Đảng</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bộ</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Bệnh</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viện</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Sản</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Nhi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khoá</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XII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nhiệm</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kỳ</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2025-2030</a:t>
            </a:r>
            <a:endParaRPr lang="vi-VN"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endParaRPr>
          </a:p>
          <a:p>
            <a:pPr>
              <a:lnSpc>
                <a:spcPct val="120000"/>
              </a:lnSpc>
            </a:pPr>
            <a:endParaRPr lang="en-US" sz="3500"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endParaRPr>
          </a:p>
        </p:txBody>
      </p:sp>
      <p:sp>
        <p:nvSpPr>
          <p:cNvPr id="9" name="TextBox 8">
            <a:extLst>
              <a:ext uri="{FF2B5EF4-FFF2-40B4-BE49-F238E27FC236}">
                <a16:creationId xmlns:a16="http://schemas.microsoft.com/office/drawing/2014/main" id="{7B17D31B-3172-19F9-D9B7-395BA222A7A6}"/>
              </a:ext>
            </a:extLst>
          </p:cNvPr>
          <p:cNvSpPr txBox="1"/>
          <p:nvPr/>
        </p:nvSpPr>
        <p:spPr>
          <a:xfrm>
            <a:off x="5879543" y="2448379"/>
            <a:ext cx="2418126" cy="415819"/>
          </a:xfrm>
          <a:prstGeom prst="rect">
            <a:avLst/>
          </a:prstGeom>
          <a:noFill/>
        </p:spPr>
        <p:txBody>
          <a:bodyPr wrap="square" rtlCol="0">
            <a:spAutoFit/>
          </a:bodyPr>
          <a:lstStyle/>
          <a:p>
            <a:pPr>
              <a:lnSpc>
                <a:spcPct val="175000"/>
              </a:lnSpc>
            </a:pPr>
            <a:r>
              <a:rPr lang="en-US" sz="1400" err="1">
                <a:solidFill>
                  <a:srgbClr val="B41E23"/>
                </a:solidFill>
                <a:latin typeface="SVN-Gilroy SemiBold" panose="00000700000000000000" pitchFamily="50" charset="0"/>
              </a:rPr>
              <a:t>Ngày</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sinh</a:t>
            </a:r>
            <a:r>
              <a:rPr lang="en-US" sz="1400">
                <a:solidFill>
                  <a:srgbClr val="B41E23"/>
                </a:solidFill>
                <a:latin typeface="SVN-Gilroy SemiBold" panose="00000700000000000000" pitchFamily="50" charset="0"/>
              </a:rPr>
              <a:t>:   </a:t>
            </a:r>
            <a:r>
              <a:rPr lang="en-US" sz="1400">
                <a:solidFill>
                  <a:schemeClr val="tx1">
                    <a:lumMod val="65000"/>
                    <a:lumOff val="35000"/>
                  </a:schemeClr>
                </a:solidFill>
                <a:latin typeface="SVN-Gilroy Medium" panose="00000600000000000000" pitchFamily="50" charset="0"/>
              </a:rPr>
              <a:t>20/4/1980</a:t>
            </a:r>
          </a:p>
        </p:txBody>
      </p:sp>
      <p:sp>
        <p:nvSpPr>
          <p:cNvPr id="10" name="TextBox 9">
            <a:extLst>
              <a:ext uri="{FF2B5EF4-FFF2-40B4-BE49-F238E27FC236}">
                <a16:creationId xmlns:a16="http://schemas.microsoft.com/office/drawing/2014/main" id="{0BF38216-AF6C-C021-9A1E-94206BC227A7}"/>
              </a:ext>
            </a:extLst>
          </p:cNvPr>
          <p:cNvSpPr txBox="1"/>
          <p:nvPr/>
        </p:nvSpPr>
        <p:spPr>
          <a:xfrm>
            <a:off x="5876599" y="3360524"/>
            <a:ext cx="2335319" cy="310854"/>
          </a:xfrm>
          <a:prstGeom prst="rect">
            <a:avLst/>
          </a:prstGeom>
          <a:noFill/>
        </p:spPr>
        <p:txBody>
          <a:bodyPr wrap="none" rtlCol="0">
            <a:spAutoFit/>
          </a:bodyPr>
          <a:lstStyle/>
          <a:p>
            <a:pPr>
              <a:lnSpc>
                <a:spcPct val="110000"/>
              </a:lnSpc>
            </a:pPr>
            <a:r>
              <a:rPr lang="en-US" sz="1400" err="1">
                <a:solidFill>
                  <a:srgbClr val="B41E23"/>
                </a:solidFill>
                <a:latin typeface="SVN-Gilroy SemiBold" panose="00000700000000000000" pitchFamily="50" charset="0"/>
              </a:rPr>
              <a:t>Ngày</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vào</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Đảng</a:t>
            </a:r>
            <a:r>
              <a:rPr lang="en-US" sz="1400">
                <a:solidFill>
                  <a:srgbClr val="B41E23"/>
                </a:solidFill>
                <a:latin typeface="SVN-Gilroy SemiBold" panose="00000700000000000000" pitchFamily="50" charset="0"/>
              </a:rPr>
              <a:t>: </a:t>
            </a:r>
            <a:r>
              <a:rPr lang="en-US" sz="1400">
                <a:solidFill>
                  <a:schemeClr val="tx1">
                    <a:lumMod val="65000"/>
                    <a:lumOff val="35000"/>
                  </a:schemeClr>
                </a:solidFill>
                <a:latin typeface="SVN-Gilroy Medium" panose="00000600000000000000" pitchFamily="50" charset="0"/>
              </a:rPr>
              <a:t>11/8/2011</a:t>
            </a:r>
            <a:endParaRPr lang="vi-VN" sz="1400">
              <a:solidFill>
                <a:schemeClr val="tx1">
                  <a:lumMod val="65000"/>
                  <a:lumOff val="35000"/>
                </a:schemeClr>
              </a:solidFill>
            </a:endParaRPr>
          </a:p>
        </p:txBody>
      </p:sp>
      <p:sp>
        <p:nvSpPr>
          <p:cNvPr id="21" name="TextBox 20">
            <a:extLst>
              <a:ext uri="{FF2B5EF4-FFF2-40B4-BE49-F238E27FC236}">
                <a16:creationId xmlns:a16="http://schemas.microsoft.com/office/drawing/2014/main" id="{0E630E81-EDD9-4457-0295-9E46BA3C0E80}"/>
              </a:ext>
            </a:extLst>
          </p:cNvPr>
          <p:cNvSpPr txBox="1"/>
          <p:nvPr/>
        </p:nvSpPr>
        <p:spPr>
          <a:xfrm>
            <a:off x="5858143" y="3951826"/>
            <a:ext cx="1278042" cy="310854"/>
          </a:xfrm>
          <a:prstGeom prst="rect">
            <a:avLst/>
          </a:prstGeom>
          <a:noFill/>
        </p:spPr>
        <p:txBody>
          <a:bodyPr wrap="none" rtlCol="0">
            <a:spAutoFit/>
          </a:bodyPr>
          <a:lstStyle/>
          <a:p>
            <a:pPr>
              <a:lnSpc>
                <a:spcPct val="110000"/>
              </a:lnSpc>
            </a:pPr>
            <a:r>
              <a:rPr lang="en-US" sz="1400">
                <a:solidFill>
                  <a:srgbClr val="B41E23"/>
                </a:solidFill>
                <a:latin typeface="SVN-Gilroy SemiBold" panose="00000700000000000000" pitchFamily="50" charset="0"/>
              </a:rPr>
              <a:t>CMNV: </a:t>
            </a:r>
            <a:r>
              <a:rPr lang="en-US" sz="1400">
                <a:solidFill>
                  <a:schemeClr val="tx1">
                    <a:lumMod val="65000"/>
                    <a:lumOff val="35000"/>
                  </a:schemeClr>
                </a:solidFill>
                <a:latin typeface="SVN-Gilroy Medium" panose="00000600000000000000" pitchFamily="50" charset="0"/>
              </a:rPr>
              <a:t>BSCKI</a:t>
            </a:r>
            <a:endParaRPr lang="vi-VN" sz="1400">
              <a:solidFill>
                <a:schemeClr val="tx1">
                  <a:lumMod val="65000"/>
                  <a:lumOff val="35000"/>
                </a:schemeClr>
              </a:solidFill>
            </a:endParaRPr>
          </a:p>
        </p:txBody>
      </p:sp>
      <p:sp>
        <p:nvSpPr>
          <p:cNvPr id="22" name="TextBox 21">
            <a:extLst>
              <a:ext uri="{FF2B5EF4-FFF2-40B4-BE49-F238E27FC236}">
                <a16:creationId xmlns:a16="http://schemas.microsoft.com/office/drawing/2014/main" id="{9617AAAE-8833-D827-F4C4-4297F5B05C81}"/>
              </a:ext>
            </a:extLst>
          </p:cNvPr>
          <p:cNvSpPr txBox="1"/>
          <p:nvPr/>
        </p:nvSpPr>
        <p:spPr>
          <a:xfrm>
            <a:off x="5882328" y="3110775"/>
            <a:ext cx="1287532" cy="310791"/>
          </a:xfrm>
          <a:prstGeom prst="rect">
            <a:avLst/>
          </a:prstGeom>
          <a:noFill/>
        </p:spPr>
        <p:txBody>
          <a:bodyPr wrap="none" rtlCol="0">
            <a:spAutoFit/>
          </a:bodyPr>
          <a:lstStyle/>
          <a:p>
            <a:pPr>
              <a:lnSpc>
                <a:spcPct val="110000"/>
              </a:lnSpc>
            </a:pPr>
            <a:r>
              <a:rPr lang="en-US" sz="1400" err="1">
                <a:solidFill>
                  <a:srgbClr val="B41E23"/>
                </a:solidFill>
                <a:latin typeface="SVN-Gilroy SemiBold" panose="00000700000000000000" pitchFamily="50" charset="0"/>
              </a:rPr>
              <a:t>Dân</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tộc</a:t>
            </a:r>
            <a:r>
              <a:rPr lang="en-US" sz="1400">
                <a:solidFill>
                  <a:srgbClr val="B41E23"/>
                </a:solidFill>
                <a:latin typeface="SVN-Gilroy SemiBold" panose="00000700000000000000" pitchFamily="50" charset="0"/>
              </a:rPr>
              <a:t>: </a:t>
            </a:r>
            <a:r>
              <a:rPr lang="en-US" sz="1400" err="1">
                <a:solidFill>
                  <a:schemeClr val="tx1">
                    <a:lumMod val="65000"/>
                    <a:lumOff val="35000"/>
                  </a:schemeClr>
                </a:solidFill>
                <a:latin typeface="SVN-Gilroy Medium" panose="00000600000000000000" pitchFamily="50" charset="0"/>
              </a:rPr>
              <a:t>Kinh</a:t>
            </a:r>
            <a:endParaRPr lang="en-US" sz="1400">
              <a:solidFill>
                <a:schemeClr val="tx1">
                  <a:lumMod val="65000"/>
                  <a:lumOff val="35000"/>
                </a:schemeClr>
              </a:solidFill>
              <a:latin typeface="SVN-Gilroy SemiBold" panose="00000700000000000000" pitchFamily="50" charset="0"/>
            </a:endParaRPr>
          </a:p>
        </p:txBody>
      </p:sp>
      <p:sp>
        <p:nvSpPr>
          <p:cNvPr id="24" name="TextBox 23">
            <a:extLst>
              <a:ext uri="{FF2B5EF4-FFF2-40B4-BE49-F238E27FC236}">
                <a16:creationId xmlns:a16="http://schemas.microsoft.com/office/drawing/2014/main" id="{0A99DC4E-45DA-CCD7-FF4B-0E6A603D9E48}"/>
              </a:ext>
            </a:extLst>
          </p:cNvPr>
          <p:cNvSpPr txBox="1"/>
          <p:nvPr/>
        </p:nvSpPr>
        <p:spPr>
          <a:xfrm>
            <a:off x="5879543" y="3669540"/>
            <a:ext cx="1386918" cy="310854"/>
          </a:xfrm>
          <a:prstGeom prst="rect">
            <a:avLst/>
          </a:prstGeom>
          <a:noFill/>
        </p:spPr>
        <p:txBody>
          <a:bodyPr wrap="none" rtlCol="0">
            <a:spAutoFit/>
          </a:bodyPr>
          <a:lstStyle/>
          <a:p>
            <a:pPr>
              <a:lnSpc>
                <a:spcPct val="110000"/>
              </a:lnSpc>
            </a:pPr>
            <a:r>
              <a:rPr lang="en-US" sz="1400">
                <a:solidFill>
                  <a:srgbClr val="B41E23"/>
                </a:solidFill>
                <a:latin typeface="SVN-Gilroy SemiBold" panose="00000700000000000000" pitchFamily="50" charset="0"/>
              </a:rPr>
              <a:t>Văn </a:t>
            </a:r>
            <a:r>
              <a:rPr lang="en-US" sz="1400" err="1">
                <a:solidFill>
                  <a:srgbClr val="B41E23"/>
                </a:solidFill>
                <a:latin typeface="SVN-Gilroy SemiBold" panose="00000700000000000000" pitchFamily="50" charset="0"/>
              </a:rPr>
              <a:t>hóa</a:t>
            </a:r>
            <a:r>
              <a:rPr lang="en-US" sz="1400">
                <a:solidFill>
                  <a:srgbClr val="B41E23"/>
                </a:solidFill>
                <a:latin typeface="SVN-Gilroy SemiBold" panose="00000700000000000000" pitchFamily="50" charset="0"/>
              </a:rPr>
              <a:t>: </a:t>
            </a:r>
            <a:r>
              <a:rPr lang="en-US" sz="1400">
                <a:solidFill>
                  <a:schemeClr val="tx1">
                    <a:lumMod val="65000"/>
                    <a:lumOff val="35000"/>
                  </a:schemeClr>
                </a:solidFill>
                <a:latin typeface="SVN-Gilroy Medium" panose="00000600000000000000" pitchFamily="50" charset="0"/>
              </a:rPr>
              <a:t>12/12</a:t>
            </a:r>
            <a:endParaRPr lang="vi-VN" sz="1400">
              <a:solidFill>
                <a:schemeClr val="tx1">
                  <a:lumMod val="65000"/>
                  <a:lumOff val="35000"/>
                </a:schemeClr>
              </a:solidFill>
            </a:endParaRPr>
          </a:p>
        </p:txBody>
      </p:sp>
      <p:sp>
        <p:nvSpPr>
          <p:cNvPr id="27" name="TextBox 26">
            <a:extLst>
              <a:ext uri="{FF2B5EF4-FFF2-40B4-BE49-F238E27FC236}">
                <a16:creationId xmlns:a16="http://schemas.microsoft.com/office/drawing/2014/main" id="{8558273D-F917-0B2B-FD9F-39CE6CBEB586}"/>
              </a:ext>
            </a:extLst>
          </p:cNvPr>
          <p:cNvSpPr txBox="1"/>
          <p:nvPr/>
        </p:nvSpPr>
        <p:spPr>
          <a:xfrm>
            <a:off x="5876599" y="4227549"/>
            <a:ext cx="2443939" cy="310854"/>
          </a:xfrm>
          <a:prstGeom prst="rect">
            <a:avLst/>
          </a:prstGeom>
          <a:noFill/>
        </p:spPr>
        <p:txBody>
          <a:bodyPr wrap="none" rtlCol="0">
            <a:spAutoFit/>
          </a:bodyPr>
          <a:lstStyle/>
          <a:p>
            <a:pPr>
              <a:lnSpc>
                <a:spcPct val="110000"/>
              </a:lnSpc>
            </a:pPr>
            <a:r>
              <a:rPr lang="en-US" sz="1400">
                <a:solidFill>
                  <a:srgbClr val="B41E23"/>
                </a:solidFill>
                <a:latin typeface="SVN-Gilroy SemiBold" panose="00000700000000000000" pitchFamily="50" charset="0"/>
              </a:rPr>
              <a:t>Lý </a:t>
            </a:r>
            <a:r>
              <a:rPr lang="en-US" sz="1400" err="1">
                <a:solidFill>
                  <a:srgbClr val="B41E23"/>
                </a:solidFill>
                <a:latin typeface="SVN-Gilroy SemiBold" panose="00000700000000000000" pitchFamily="50" charset="0"/>
              </a:rPr>
              <a:t>luận</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chính</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trị</a:t>
            </a:r>
            <a:r>
              <a:rPr lang="en-US" sz="1400">
                <a:solidFill>
                  <a:srgbClr val="B41E23"/>
                </a:solidFill>
                <a:latin typeface="SVN-Gilroy SemiBold" panose="00000700000000000000" pitchFamily="50" charset="0"/>
              </a:rPr>
              <a:t>: </a:t>
            </a:r>
            <a:r>
              <a:rPr lang="en-US" sz="1400">
                <a:solidFill>
                  <a:schemeClr val="tx1">
                    <a:lumMod val="65000"/>
                    <a:lumOff val="35000"/>
                  </a:schemeClr>
                </a:solidFill>
                <a:latin typeface="SVN-Gilroy Medium" panose="00000600000000000000" pitchFamily="50" charset="0"/>
              </a:rPr>
              <a:t>Trung </a:t>
            </a:r>
            <a:r>
              <a:rPr lang="en-US" sz="1400" err="1">
                <a:solidFill>
                  <a:schemeClr val="tx1">
                    <a:lumMod val="65000"/>
                    <a:lumOff val="35000"/>
                  </a:schemeClr>
                </a:solidFill>
                <a:latin typeface="SVN-Gilroy Medium" panose="00000600000000000000" pitchFamily="50" charset="0"/>
              </a:rPr>
              <a:t>cấp</a:t>
            </a:r>
            <a:endParaRPr lang="vi-VN" sz="1400">
              <a:solidFill>
                <a:schemeClr val="tx1">
                  <a:lumMod val="65000"/>
                  <a:lumOff val="35000"/>
                </a:schemeClr>
              </a:solidFill>
            </a:endParaRPr>
          </a:p>
        </p:txBody>
      </p:sp>
      <p:sp>
        <p:nvSpPr>
          <p:cNvPr id="28" name="TextBox 27">
            <a:extLst>
              <a:ext uri="{FF2B5EF4-FFF2-40B4-BE49-F238E27FC236}">
                <a16:creationId xmlns:a16="http://schemas.microsoft.com/office/drawing/2014/main" id="{E8D54E73-0EE4-5500-C935-C90C7095CF2A}"/>
              </a:ext>
            </a:extLst>
          </p:cNvPr>
          <p:cNvSpPr txBox="1"/>
          <p:nvPr/>
        </p:nvSpPr>
        <p:spPr>
          <a:xfrm>
            <a:off x="5876599" y="2712517"/>
            <a:ext cx="5132716" cy="415819"/>
          </a:xfrm>
          <a:prstGeom prst="rect">
            <a:avLst/>
          </a:prstGeom>
          <a:noFill/>
        </p:spPr>
        <p:txBody>
          <a:bodyPr wrap="square" rtlCol="0">
            <a:spAutoFit/>
          </a:bodyPr>
          <a:lstStyle/>
          <a:p>
            <a:pPr>
              <a:lnSpc>
                <a:spcPct val="175000"/>
              </a:lnSpc>
            </a:pPr>
            <a:r>
              <a:rPr lang="en-US" sz="1400" err="1">
                <a:solidFill>
                  <a:srgbClr val="B41E23"/>
                </a:solidFill>
                <a:latin typeface="SVN-Gilroy SemiBold" panose="00000700000000000000" pitchFamily="50" charset="0"/>
              </a:rPr>
              <a:t>Quê</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quán</a:t>
            </a:r>
            <a:r>
              <a:rPr lang="en-US" sz="1400">
                <a:solidFill>
                  <a:srgbClr val="B41E23"/>
                </a:solidFill>
                <a:latin typeface="SVN-Gilroy SemiBold" panose="00000700000000000000" pitchFamily="50" charset="0"/>
              </a:rPr>
              <a:t>:   </a:t>
            </a:r>
            <a:r>
              <a:rPr lang="vi-VN" sz="1400">
                <a:solidFill>
                  <a:schemeClr val="tx1">
                    <a:lumMod val="65000"/>
                    <a:lumOff val="35000"/>
                  </a:schemeClr>
                </a:solidFill>
                <a:latin typeface="SVN-Gilroy Medium" panose="00000600000000000000" pitchFamily="50" charset="0"/>
              </a:rPr>
              <a:t>xã Quỳnh Tam, huyện Quỳnh Lưu, tỉnh Nghệ An</a:t>
            </a:r>
            <a:endParaRPr lang="en-US" sz="1400">
              <a:solidFill>
                <a:schemeClr val="tx1">
                  <a:lumMod val="65000"/>
                  <a:lumOff val="35000"/>
                </a:schemeClr>
              </a:solidFill>
              <a:latin typeface="SVN-Gilroy Medium" panose="00000600000000000000" pitchFamily="50" charset="0"/>
            </a:endParaRPr>
          </a:p>
        </p:txBody>
      </p:sp>
      <p:sp>
        <p:nvSpPr>
          <p:cNvPr id="30" name="TextBox 29">
            <a:extLst>
              <a:ext uri="{FF2B5EF4-FFF2-40B4-BE49-F238E27FC236}">
                <a16:creationId xmlns:a16="http://schemas.microsoft.com/office/drawing/2014/main" id="{E0D24FBF-4B41-2DFF-27D6-04AFDC3C6135}"/>
              </a:ext>
            </a:extLst>
          </p:cNvPr>
          <p:cNvSpPr txBox="1"/>
          <p:nvPr/>
        </p:nvSpPr>
        <p:spPr>
          <a:xfrm>
            <a:off x="5880299" y="4566985"/>
            <a:ext cx="4724948" cy="310854"/>
          </a:xfrm>
          <a:prstGeom prst="rect">
            <a:avLst/>
          </a:prstGeom>
          <a:noFill/>
        </p:spPr>
        <p:txBody>
          <a:bodyPr wrap="none" rtlCol="0">
            <a:spAutoFit/>
          </a:bodyPr>
          <a:lstStyle/>
          <a:p>
            <a:pPr>
              <a:lnSpc>
                <a:spcPct val="110000"/>
              </a:lnSpc>
            </a:pPr>
            <a:r>
              <a:rPr lang="en-US" sz="1400" err="1">
                <a:solidFill>
                  <a:srgbClr val="B41E23"/>
                </a:solidFill>
                <a:latin typeface="SVN-Gilroy SemiBold" panose="00000700000000000000" pitchFamily="50" charset="0"/>
              </a:rPr>
              <a:t>Chức</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vụ</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hiện</a:t>
            </a:r>
            <a:r>
              <a:rPr lang="en-US" sz="1400">
                <a:solidFill>
                  <a:srgbClr val="B41E23"/>
                </a:solidFill>
                <a:latin typeface="SVN-Gilroy SemiBold" panose="00000700000000000000" pitchFamily="50" charset="0"/>
              </a:rPr>
              <a:t> nay: </a:t>
            </a:r>
            <a:r>
              <a:rPr lang="vi-VN" sz="1400">
                <a:solidFill>
                  <a:schemeClr val="tx1">
                    <a:lumMod val="65000"/>
                    <a:lumOff val="35000"/>
                  </a:schemeClr>
                </a:solidFill>
                <a:latin typeface="SVN-Gilroy Medium" panose="00000600000000000000" pitchFamily="50" charset="0"/>
              </a:rPr>
              <a:t>UVBCH Đảng ủy; TP Tổ chức cán bộ</a:t>
            </a:r>
            <a:endParaRPr lang="vi-VN" sz="1400">
              <a:solidFill>
                <a:schemeClr val="tx1">
                  <a:lumMod val="65000"/>
                  <a:lumOff val="35000"/>
                </a:schemeClr>
              </a:solidFill>
            </a:endParaRPr>
          </a:p>
        </p:txBody>
      </p:sp>
    </p:spTree>
    <p:custDataLst>
      <p:tags r:id="rId1"/>
    </p:custDataLst>
    <p:extLst>
      <p:ext uri="{BB962C8B-B14F-4D97-AF65-F5344CB8AC3E}">
        <p14:creationId xmlns:p14="http://schemas.microsoft.com/office/powerpoint/2010/main" val="374567307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14AA37-7AD5-8F68-4EB3-C83749EE0F4C}"/>
            </a:ext>
          </a:extLst>
        </p:cNvPr>
        <p:cNvGrpSpPr/>
        <p:nvPr/>
      </p:nvGrpSpPr>
      <p:grpSpPr>
        <a:xfrm>
          <a:off x="0" y="0"/>
          <a:ext cx="0" cy="0"/>
          <a:chOff x="0" y="0"/>
          <a:chExt cx="0" cy="0"/>
        </a:xfrm>
      </p:grpSpPr>
      <p:pic>
        <p:nvPicPr>
          <p:cNvPr id="31" name="Picture 30" descr="A white and orange striped surface&#10;&#10;Description automatically generated">
            <a:extLst>
              <a:ext uri="{FF2B5EF4-FFF2-40B4-BE49-F238E27FC236}">
                <a16:creationId xmlns:a16="http://schemas.microsoft.com/office/drawing/2014/main" id="{BD8AECAB-69EF-8F07-6D7E-E7B5DE8005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98" y="0"/>
            <a:ext cx="12184602" cy="6858000"/>
          </a:xfrm>
          <a:prstGeom prst="rect">
            <a:avLst/>
          </a:prstGeom>
        </p:spPr>
      </p:pic>
      <p:pic>
        <p:nvPicPr>
          <p:cNvPr id="38" name="Picture 37" descr="A black and white image of a city&#10;&#10;Description automatically generated">
            <a:extLst>
              <a:ext uri="{FF2B5EF4-FFF2-40B4-BE49-F238E27FC236}">
                <a16:creationId xmlns:a16="http://schemas.microsoft.com/office/drawing/2014/main" id="{224DD52C-056E-EDE3-BAAF-DE442C893492}"/>
              </a:ext>
            </a:extLst>
          </p:cNvPr>
          <p:cNvPicPr>
            <a:picLocks noChangeAspect="1"/>
          </p:cNvPicPr>
          <p:nvPr/>
        </p:nvPicPr>
        <p:blipFill>
          <a:blip r:embed="rId4">
            <a:alphaModFix/>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2797200" y="7124576"/>
            <a:ext cx="9228027" cy="2241700"/>
          </a:xfrm>
          <a:prstGeom prst="rect">
            <a:avLst/>
          </a:prstGeom>
        </p:spPr>
      </p:pic>
      <p:pic>
        <p:nvPicPr>
          <p:cNvPr id="4" name="Picture 3" descr="A white and orange striped surface&#10;&#10;Description automatically generated">
            <a:extLst>
              <a:ext uri="{FF2B5EF4-FFF2-40B4-BE49-F238E27FC236}">
                <a16:creationId xmlns:a16="http://schemas.microsoft.com/office/drawing/2014/main" id="{A8CB43F0-7AFA-9512-1FC2-39978098F3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99" y="0"/>
            <a:ext cx="12184602" cy="6858000"/>
          </a:xfrm>
          <a:prstGeom prst="rect">
            <a:avLst/>
          </a:prstGeom>
        </p:spPr>
      </p:pic>
      <p:pic>
        <p:nvPicPr>
          <p:cNvPr id="5" name="Picture 4" descr="A black background with a flower&#10;&#10;Description automatically generated">
            <a:extLst>
              <a:ext uri="{FF2B5EF4-FFF2-40B4-BE49-F238E27FC236}">
                <a16:creationId xmlns:a16="http://schemas.microsoft.com/office/drawing/2014/main" id="{A749AA4B-A0EB-B007-3B6A-C7AB18C4AE18}"/>
              </a:ext>
            </a:extLst>
          </p:cNvPr>
          <p:cNvPicPr>
            <a:picLocks noChangeAspect="1"/>
          </p:cNvPicPr>
          <p:nvPr/>
        </p:nvPicPr>
        <p:blipFill rotWithShape="1">
          <a:blip r:embed="rId5">
            <a:alphaModFix amt="79000"/>
            <a:extLst>
              <a:ext uri="{28A0092B-C50C-407E-A947-70E740481C1C}">
                <a14:useLocalDpi xmlns:a14="http://schemas.microsoft.com/office/drawing/2010/main" val="0"/>
              </a:ext>
            </a:extLst>
          </a:blip>
          <a:srcRect r="12037"/>
          <a:stretch/>
        </p:blipFill>
        <p:spPr>
          <a:xfrm>
            <a:off x="-1" y="0"/>
            <a:ext cx="12188302" cy="6858000"/>
          </a:xfrm>
          <a:prstGeom prst="rect">
            <a:avLst/>
          </a:prstGeom>
        </p:spPr>
      </p:pic>
      <p:pic>
        <p:nvPicPr>
          <p:cNvPr id="23" name="Picture 22">
            <a:extLst>
              <a:ext uri="{FF2B5EF4-FFF2-40B4-BE49-F238E27FC236}">
                <a16:creationId xmlns:a16="http://schemas.microsoft.com/office/drawing/2014/main" id="{CACDFE86-716E-DBF6-DD09-9A581D79ABCA}"/>
              </a:ext>
            </a:extLst>
          </p:cNvPr>
          <p:cNvPicPr>
            <a:picLocks noChangeAspect="1"/>
          </p:cNvPicPr>
          <p:nvPr/>
        </p:nvPicPr>
        <p:blipFill>
          <a:blip r:embed="rId6" cstate="hqprint">
            <a:extLst>
              <a:ext uri="{28A0092B-C50C-407E-A947-70E740481C1C}">
                <a14:useLocalDpi xmlns:a14="http://schemas.microsoft.com/office/drawing/2010/main" val="0"/>
              </a:ext>
            </a:extLst>
          </a:blip>
          <a:srcRect t="8973" b="8973"/>
          <a:stretch/>
        </p:blipFill>
        <p:spPr>
          <a:xfrm>
            <a:off x="739009" y="2337406"/>
            <a:ext cx="1620341" cy="2045570"/>
          </a:xfrm>
          <a:custGeom>
            <a:avLst/>
            <a:gdLst>
              <a:gd name="connsiteX0" fmla="*/ 235901 w 1586850"/>
              <a:gd name="connsiteY0" fmla="*/ 0 h 2003290"/>
              <a:gd name="connsiteX1" fmla="*/ 1350949 w 1586850"/>
              <a:gd name="connsiteY1" fmla="*/ 0 h 2003290"/>
              <a:gd name="connsiteX2" fmla="*/ 1586850 w 1586850"/>
              <a:gd name="connsiteY2" fmla="*/ 235901 h 2003290"/>
              <a:gd name="connsiteX3" fmla="*/ 1586850 w 1586850"/>
              <a:gd name="connsiteY3" fmla="*/ 1767389 h 2003290"/>
              <a:gd name="connsiteX4" fmla="*/ 1350949 w 1586850"/>
              <a:gd name="connsiteY4" fmla="*/ 2003290 h 2003290"/>
              <a:gd name="connsiteX5" fmla="*/ 235901 w 1586850"/>
              <a:gd name="connsiteY5" fmla="*/ 2003290 h 2003290"/>
              <a:gd name="connsiteX6" fmla="*/ 0 w 1586850"/>
              <a:gd name="connsiteY6" fmla="*/ 1767389 h 2003290"/>
              <a:gd name="connsiteX7" fmla="*/ 0 w 1586850"/>
              <a:gd name="connsiteY7" fmla="*/ 235901 h 2003290"/>
              <a:gd name="connsiteX8" fmla="*/ 235901 w 1586850"/>
              <a:gd name="connsiteY8" fmla="*/ 0 h 2003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86850" h="2003290">
                <a:moveTo>
                  <a:pt x="235901" y="0"/>
                </a:moveTo>
                <a:lnTo>
                  <a:pt x="1350949" y="0"/>
                </a:lnTo>
                <a:cubicBezTo>
                  <a:pt x="1481234" y="0"/>
                  <a:pt x="1586850" y="105616"/>
                  <a:pt x="1586850" y="235901"/>
                </a:cubicBezTo>
                <a:lnTo>
                  <a:pt x="1586850" y="1767389"/>
                </a:lnTo>
                <a:cubicBezTo>
                  <a:pt x="1586850" y="1897674"/>
                  <a:pt x="1481234" y="2003290"/>
                  <a:pt x="1350949" y="2003290"/>
                </a:cubicBezTo>
                <a:lnTo>
                  <a:pt x="235901" y="2003290"/>
                </a:lnTo>
                <a:cubicBezTo>
                  <a:pt x="105616" y="2003290"/>
                  <a:pt x="0" y="1897674"/>
                  <a:pt x="0" y="1767389"/>
                </a:cubicBezTo>
                <a:lnTo>
                  <a:pt x="0" y="235901"/>
                </a:lnTo>
                <a:cubicBezTo>
                  <a:pt x="0" y="105616"/>
                  <a:pt x="105616" y="0"/>
                  <a:pt x="235901" y="0"/>
                </a:cubicBezTo>
                <a:close/>
              </a:path>
            </a:pathLst>
          </a:custGeom>
          <a:ln w="9525">
            <a:solidFill>
              <a:srgbClr val="851319"/>
            </a:solidFill>
          </a:ln>
        </p:spPr>
      </p:pic>
      <p:sp>
        <p:nvSpPr>
          <p:cNvPr id="14" name="TextBox 13">
            <a:extLst>
              <a:ext uri="{FF2B5EF4-FFF2-40B4-BE49-F238E27FC236}">
                <a16:creationId xmlns:a16="http://schemas.microsoft.com/office/drawing/2014/main" id="{61E6D1E3-58FC-35E7-5CAB-1103987C33B8}"/>
              </a:ext>
            </a:extLst>
          </p:cNvPr>
          <p:cNvSpPr txBox="1"/>
          <p:nvPr/>
        </p:nvSpPr>
        <p:spPr>
          <a:xfrm>
            <a:off x="2428681" y="2566729"/>
            <a:ext cx="2191818" cy="435760"/>
          </a:xfrm>
          <a:prstGeom prst="rect">
            <a:avLst/>
          </a:prstGeom>
          <a:noFill/>
          <a:effectLst/>
        </p:spPr>
        <p:txBody>
          <a:bodyPr wrap="none" rtlCol="0">
            <a:spAutoFit/>
          </a:bodyPr>
          <a:lstStyle/>
          <a:p>
            <a:pPr algn="ctr">
              <a:lnSpc>
                <a:spcPct val="110000"/>
              </a:lnSpc>
            </a:pPr>
            <a:r>
              <a:rPr lang="vi-VN" sz="2200" spc="-150">
                <a:solidFill>
                  <a:srgbClr val="C10F14"/>
                </a:solidFill>
                <a:latin typeface="SVN-Gilroy" panose="00000500000000000000" pitchFamily="50" charset="0"/>
              </a:rPr>
              <a:t>Đ/c </a:t>
            </a:r>
            <a:r>
              <a:rPr lang="en-US" sz="2200" b="1" spc="-150">
                <a:solidFill>
                  <a:srgbClr val="C10F14"/>
                </a:solidFill>
                <a:latin typeface="SVN-Gilroy" panose="00000500000000000000" pitchFamily="50" charset="0"/>
              </a:rPr>
              <a:t>BÙI ANH SƠN</a:t>
            </a:r>
            <a:endParaRPr lang="vi-VN" sz="2200" b="1">
              <a:solidFill>
                <a:srgbClr val="C10F14"/>
              </a:solidFill>
              <a:latin typeface="SVN-Gilroy" panose="00000500000000000000" pitchFamily="50" charset="0"/>
            </a:endParaRPr>
          </a:p>
        </p:txBody>
      </p:sp>
      <p:sp>
        <p:nvSpPr>
          <p:cNvPr id="20" name="TextBox 19">
            <a:extLst>
              <a:ext uri="{FF2B5EF4-FFF2-40B4-BE49-F238E27FC236}">
                <a16:creationId xmlns:a16="http://schemas.microsoft.com/office/drawing/2014/main" id="{A35CD84B-17C7-BD89-FDC8-1202A3A562FF}"/>
              </a:ext>
            </a:extLst>
          </p:cNvPr>
          <p:cNvSpPr txBox="1"/>
          <p:nvPr/>
        </p:nvSpPr>
        <p:spPr>
          <a:xfrm>
            <a:off x="2467268" y="3029725"/>
            <a:ext cx="1813850" cy="612925"/>
          </a:xfrm>
          <a:prstGeom prst="rect">
            <a:avLst/>
          </a:prstGeom>
          <a:noFill/>
        </p:spPr>
        <p:txBody>
          <a:bodyPr wrap="none" lIns="87840" tIns="45720" rIns="91440" bIns="45720" rtlCol="0">
            <a:spAutoFit/>
          </a:bodyPr>
          <a:lstStyle/>
          <a:p>
            <a:pPr>
              <a:lnSpc>
                <a:spcPct val="110000"/>
              </a:lnSpc>
            </a:pPr>
            <a:r>
              <a:rPr lang="en-US" sz="1600">
                <a:solidFill>
                  <a:schemeClr val="tx1">
                    <a:lumMod val="65000"/>
                    <a:lumOff val="35000"/>
                  </a:schemeClr>
                </a:solidFill>
                <a:latin typeface="SVN-Gilroy Medium" panose="00000600000000000000" pitchFamily="50" charset="0"/>
              </a:rPr>
              <a:t>UVBCH </a:t>
            </a:r>
            <a:r>
              <a:rPr lang="en-US" sz="1600" err="1">
                <a:solidFill>
                  <a:schemeClr val="tx1">
                    <a:lumMod val="65000"/>
                    <a:lumOff val="35000"/>
                  </a:schemeClr>
                </a:solidFill>
                <a:latin typeface="SVN-Gilroy Medium" panose="00000600000000000000" pitchFamily="50" charset="0"/>
              </a:rPr>
              <a:t>Đảng</a:t>
            </a:r>
            <a:r>
              <a:rPr lang="en-US" sz="1600">
                <a:solidFill>
                  <a:schemeClr val="tx1">
                    <a:lumMod val="65000"/>
                    <a:lumOff val="35000"/>
                  </a:schemeClr>
                </a:solidFill>
                <a:latin typeface="SVN-Gilroy Medium" panose="00000600000000000000" pitchFamily="50" charset="0"/>
              </a:rPr>
              <a:t> </a:t>
            </a:r>
            <a:r>
              <a:rPr lang="en-US" sz="1600" err="1">
                <a:solidFill>
                  <a:schemeClr val="tx1">
                    <a:lumMod val="65000"/>
                    <a:lumOff val="35000"/>
                  </a:schemeClr>
                </a:solidFill>
                <a:latin typeface="SVN-Gilroy Medium" panose="00000600000000000000" pitchFamily="50" charset="0"/>
              </a:rPr>
              <a:t>ủy</a:t>
            </a:r>
            <a:r>
              <a:rPr lang="en-US" sz="1600">
                <a:solidFill>
                  <a:schemeClr val="tx1">
                    <a:lumMod val="65000"/>
                    <a:lumOff val="35000"/>
                  </a:schemeClr>
                </a:solidFill>
                <a:latin typeface="SVN-Gilroy Medium" panose="00000600000000000000" pitchFamily="50" charset="0"/>
              </a:rPr>
              <a:t>; </a:t>
            </a:r>
          </a:p>
          <a:p>
            <a:pPr>
              <a:lnSpc>
                <a:spcPct val="110000"/>
              </a:lnSpc>
            </a:pPr>
            <a:r>
              <a:rPr lang="en-US" sz="1600">
                <a:solidFill>
                  <a:schemeClr val="tx1">
                    <a:lumMod val="65000"/>
                    <a:lumOff val="35000"/>
                  </a:schemeClr>
                </a:solidFill>
                <a:latin typeface="SVN-Gilroy Medium" panose="00000600000000000000" pitchFamily="50" charset="0"/>
              </a:rPr>
              <a:t>TK. </a:t>
            </a:r>
            <a:r>
              <a:rPr lang="en-US" sz="1600" err="1">
                <a:solidFill>
                  <a:schemeClr val="tx1">
                    <a:lumMod val="65000"/>
                    <a:lumOff val="35000"/>
                  </a:schemeClr>
                </a:solidFill>
                <a:latin typeface="SVN-Gilroy Medium" panose="00000600000000000000" pitchFamily="50" charset="0"/>
              </a:rPr>
              <a:t>Hô</a:t>
            </a:r>
            <a:r>
              <a:rPr lang="en-US" sz="1600">
                <a:solidFill>
                  <a:schemeClr val="tx1">
                    <a:lumMod val="65000"/>
                    <a:lumOff val="35000"/>
                  </a:schemeClr>
                </a:solidFill>
                <a:latin typeface="SVN-Gilroy Medium" panose="00000600000000000000" pitchFamily="50" charset="0"/>
              </a:rPr>
              <a:t> </a:t>
            </a:r>
            <a:r>
              <a:rPr lang="en-US" sz="1600" err="1">
                <a:solidFill>
                  <a:schemeClr val="tx1">
                    <a:lumMod val="65000"/>
                    <a:lumOff val="35000"/>
                  </a:schemeClr>
                </a:solidFill>
                <a:latin typeface="SVN-Gilroy Medium" panose="00000600000000000000" pitchFamily="50" charset="0"/>
              </a:rPr>
              <a:t>hấp</a:t>
            </a:r>
            <a:endParaRPr lang="en-US" sz="1600">
              <a:solidFill>
                <a:schemeClr val="tx1">
                  <a:lumMod val="65000"/>
                  <a:lumOff val="35000"/>
                </a:schemeClr>
              </a:solidFill>
              <a:latin typeface="SVN-Gilroy Medium" panose="00000600000000000000" pitchFamily="50" charset="0"/>
            </a:endParaRPr>
          </a:p>
        </p:txBody>
      </p:sp>
      <p:cxnSp>
        <p:nvCxnSpPr>
          <p:cNvPr id="45" name="Straight Connector 44">
            <a:extLst>
              <a:ext uri="{FF2B5EF4-FFF2-40B4-BE49-F238E27FC236}">
                <a16:creationId xmlns:a16="http://schemas.microsoft.com/office/drawing/2014/main" id="{01BC68C6-9879-E85A-5357-F8E3E4C4A955}"/>
              </a:ext>
            </a:extLst>
          </p:cNvPr>
          <p:cNvCxnSpPr>
            <a:cxnSpLocks/>
          </p:cNvCxnSpPr>
          <p:nvPr/>
        </p:nvCxnSpPr>
        <p:spPr>
          <a:xfrm>
            <a:off x="2581256" y="2997812"/>
            <a:ext cx="2006296" cy="0"/>
          </a:xfrm>
          <a:prstGeom prst="line">
            <a:avLst/>
          </a:prstGeom>
          <a:ln w="9525">
            <a:gradFill>
              <a:gsLst>
                <a:gs pos="0">
                  <a:srgbClr val="EB1C24"/>
                </a:gs>
                <a:gs pos="100000">
                  <a:srgbClr val="B41E23"/>
                </a:gs>
              </a:gsLst>
              <a:lin ang="5400000" scaled="1"/>
            </a:gradFill>
          </a:ln>
        </p:spPr>
        <p:style>
          <a:lnRef idx="2">
            <a:schemeClr val="accent1"/>
          </a:lnRef>
          <a:fillRef idx="0">
            <a:schemeClr val="accent1"/>
          </a:fillRef>
          <a:effectRef idx="1">
            <a:schemeClr val="accent1"/>
          </a:effectRef>
          <a:fontRef idx="minor">
            <a:schemeClr val="tx1"/>
          </a:fontRef>
        </p:style>
      </p:cxnSp>
      <p:grpSp>
        <p:nvGrpSpPr>
          <p:cNvPr id="7" name="Group 6">
            <a:extLst>
              <a:ext uri="{FF2B5EF4-FFF2-40B4-BE49-F238E27FC236}">
                <a16:creationId xmlns:a16="http://schemas.microsoft.com/office/drawing/2014/main" id="{019B65B2-AAB7-4604-C7E7-3472D30A2EE8}"/>
              </a:ext>
            </a:extLst>
          </p:cNvPr>
          <p:cNvGrpSpPr/>
          <p:nvPr/>
        </p:nvGrpSpPr>
        <p:grpSpPr>
          <a:xfrm>
            <a:off x="9620587" y="277276"/>
            <a:ext cx="2193547" cy="878057"/>
            <a:chOff x="4762196" y="2546149"/>
            <a:chExt cx="4411048" cy="1765702"/>
          </a:xfrm>
        </p:grpSpPr>
        <p:pic>
          <p:nvPicPr>
            <p:cNvPr id="11" name="Picture 10" descr="A red flag with a yellow symbol&#10;&#10;Description automatically generated">
              <a:extLst>
                <a:ext uri="{FF2B5EF4-FFF2-40B4-BE49-F238E27FC236}">
                  <a16:creationId xmlns:a16="http://schemas.microsoft.com/office/drawing/2014/main" id="{8F343C1C-B550-A13C-DAC8-F39772209A5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762196" y="2552500"/>
              <a:ext cx="2667608" cy="1752999"/>
            </a:xfrm>
            <a:prstGeom prst="rect">
              <a:avLst/>
            </a:prstGeom>
          </p:spPr>
        </p:pic>
        <p:pic>
          <p:nvPicPr>
            <p:cNvPr id="12" name="Picture 11" descr="A red flag with a yellow star&#10;&#10;Description automatically generated">
              <a:extLst>
                <a:ext uri="{FF2B5EF4-FFF2-40B4-BE49-F238E27FC236}">
                  <a16:creationId xmlns:a16="http://schemas.microsoft.com/office/drawing/2014/main" id="{046DA035-A276-142B-50F5-662127FCC22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505636" y="2546149"/>
              <a:ext cx="2667608" cy="1765702"/>
            </a:xfrm>
            <a:prstGeom prst="rect">
              <a:avLst/>
            </a:prstGeom>
          </p:spPr>
        </p:pic>
      </p:grpSp>
      <p:sp>
        <p:nvSpPr>
          <p:cNvPr id="16" name="TextBox 15">
            <a:extLst>
              <a:ext uri="{FF2B5EF4-FFF2-40B4-BE49-F238E27FC236}">
                <a16:creationId xmlns:a16="http://schemas.microsoft.com/office/drawing/2014/main" id="{66A3E8F7-34A9-9C54-CBC2-8A4E79B05227}"/>
              </a:ext>
            </a:extLst>
          </p:cNvPr>
          <p:cNvSpPr txBox="1"/>
          <p:nvPr/>
        </p:nvSpPr>
        <p:spPr>
          <a:xfrm>
            <a:off x="597877" y="423455"/>
            <a:ext cx="10119484" cy="1996519"/>
          </a:xfrm>
          <a:prstGeom prst="rect">
            <a:avLst/>
          </a:prstGeom>
          <a:noFill/>
          <a:ln>
            <a:noFill/>
          </a:ln>
          <a:effectLst>
            <a:outerShdw blurRad="12700" dist="12700" dir="2700000" algn="tl" rotWithShape="0">
              <a:prstClr val="black">
                <a:alpha val="40000"/>
              </a:prstClr>
            </a:outerShdw>
          </a:effectLst>
        </p:spPr>
        <p:txBody>
          <a:bodyPr wrap="square" lIns="91440" tIns="45720" rIns="91440" bIns="68400" rtlCol="0">
            <a:spAutoFit/>
          </a:bodyPr>
          <a:lstStyle/>
          <a:p>
            <a:pPr>
              <a:lnSpc>
                <a:spcPct val="120000"/>
              </a:lnSpc>
            </a:pPr>
            <a:r>
              <a:rPr lang="en-US" sz="3500"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TIỂU SỬ TÓM TẮT</a:t>
            </a:r>
          </a:p>
          <a:p>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Giới</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thiệu</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để</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thực</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hiện</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quy</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trình</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nhân</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sự</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Ban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Chấp</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hành</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p>
          <a:p>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Đảng</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bộ</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Bệnh</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viện</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Sản</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Nhi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khoá</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XII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nhiệm</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kỳ</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2025-2030</a:t>
            </a:r>
            <a:endParaRPr lang="vi-VN"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endParaRPr>
          </a:p>
          <a:p>
            <a:pPr>
              <a:lnSpc>
                <a:spcPct val="120000"/>
              </a:lnSpc>
            </a:pPr>
            <a:endParaRPr lang="en-US" sz="3500"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endParaRPr>
          </a:p>
        </p:txBody>
      </p:sp>
      <p:sp>
        <p:nvSpPr>
          <p:cNvPr id="9" name="TextBox 8">
            <a:extLst>
              <a:ext uri="{FF2B5EF4-FFF2-40B4-BE49-F238E27FC236}">
                <a16:creationId xmlns:a16="http://schemas.microsoft.com/office/drawing/2014/main" id="{75318D83-48C9-CDCD-D446-2916B0640527}"/>
              </a:ext>
            </a:extLst>
          </p:cNvPr>
          <p:cNvSpPr txBox="1"/>
          <p:nvPr/>
        </p:nvSpPr>
        <p:spPr>
          <a:xfrm>
            <a:off x="5879543" y="2448379"/>
            <a:ext cx="2418126" cy="415819"/>
          </a:xfrm>
          <a:prstGeom prst="rect">
            <a:avLst/>
          </a:prstGeom>
          <a:noFill/>
        </p:spPr>
        <p:txBody>
          <a:bodyPr wrap="square" rtlCol="0">
            <a:spAutoFit/>
          </a:bodyPr>
          <a:lstStyle/>
          <a:p>
            <a:pPr>
              <a:lnSpc>
                <a:spcPct val="175000"/>
              </a:lnSpc>
            </a:pPr>
            <a:r>
              <a:rPr lang="en-US" sz="1400" err="1">
                <a:solidFill>
                  <a:srgbClr val="B41E23"/>
                </a:solidFill>
                <a:latin typeface="SVN-Gilroy SemiBold" panose="00000700000000000000" pitchFamily="50" charset="0"/>
              </a:rPr>
              <a:t>Ngày</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sinh</a:t>
            </a:r>
            <a:r>
              <a:rPr lang="en-US" sz="1400">
                <a:solidFill>
                  <a:srgbClr val="B41E23"/>
                </a:solidFill>
                <a:latin typeface="SVN-Gilroy SemiBold" panose="00000700000000000000" pitchFamily="50" charset="0"/>
              </a:rPr>
              <a:t>:   </a:t>
            </a:r>
            <a:r>
              <a:rPr lang="en-US" sz="1400">
                <a:solidFill>
                  <a:schemeClr val="tx1">
                    <a:lumMod val="65000"/>
                    <a:lumOff val="35000"/>
                  </a:schemeClr>
                </a:solidFill>
                <a:latin typeface="SVN-Gilroy Medium" panose="00000600000000000000" pitchFamily="50" charset="0"/>
              </a:rPr>
              <a:t>20/3/1979</a:t>
            </a:r>
          </a:p>
        </p:txBody>
      </p:sp>
      <p:sp>
        <p:nvSpPr>
          <p:cNvPr id="10" name="TextBox 9">
            <a:extLst>
              <a:ext uri="{FF2B5EF4-FFF2-40B4-BE49-F238E27FC236}">
                <a16:creationId xmlns:a16="http://schemas.microsoft.com/office/drawing/2014/main" id="{6B6DB58B-9231-515F-0BC5-B2D89E20C063}"/>
              </a:ext>
            </a:extLst>
          </p:cNvPr>
          <p:cNvSpPr txBox="1"/>
          <p:nvPr/>
        </p:nvSpPr>
        <p:spPr>
          <a:xfrm>
            <a:off x="5876599" y="3360524"/>
            <a:ext cx="2453429" cy="310854"/>
          </a:xfrm>
          <a:prstGeom prst="rect">
            <a:avLst/>
          </a:prstGeom>
          <a:noFill/>
        </p:spPr>
        <p:txBody>
          <a:bodyPr wrap="none" rtlCol="0">
            <a:spAutoFit/>
          </a:bodyPr>
          <a:lstStyle/>
          <a:p>
            <a:pPr>
              <a:lnSpc>
                <a:spcPct val="110000"/>
              </a:lnSpc>
            </a:pPr>
            <a:r>
              <a:rPr lang="en-US" sz="1400" err="1">
                <a:solidFill>
                  <a:srgbClr val="B41E23"/>
                </a:solidFill>
                <a:latin typeface="SVN-Gilroy SemiBold" panose="00000700000000000000" pitchFamily="50" charset="0"/>
              </a:rPr>
              <a:t>Ngày</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vào</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Đảng</a:t>
            </a:r>
            <a:r>
              <a:rPr lang="en-US" sz="1400">
                <a:solidFill>
                  <a:srgbClr val="B41E23"/>
                </a:solidFill>
                <a:latin typeface="SVN-Gilroy SemiBold" panose="00000700000000000000" pitchFamily="50" charset="0"/>
              </a:rPr>
              <a:t>: </a:t>
            </a:r>
            <a:r>
              <a:rPr lang="en-US" sz="1400">
                <a:solidFill>
                  <a:schemeClr val="tx1">
                    <a:lumMod val="65000"/>
                    <a:lumOff val="35000"/>
                  </a:schemeClr>
                </a:solidFill>
                <a:latin typeface="SVN-Gilroy Medium" panose="00000600000000000000" pitchFamily="50" charset="0"/>
              </a:rPr>
              <a:t>14/6/2003</a:t>
            </a:r>
            <a:endParaRPr lang="vi-VN" sz="1400">
              <a:solidFill>
                <a:schemeClr val="tx1">
                  <a:lumMod val="65000"/>
                  <a:lumOff val="35000"/>
                </a:schemeClr>
              </a:solidFill>
            </a:endParaRPr>
          </a:p>
        </p:txBody>
      </p:sp>
      <p:sp>
        <p:nvSpPr>
          <p:cNvPr id="21" name="TextBox 20">
            <a:extLst>
              <a:ext uri="{FF2B5EF4-FFF2-40B4-BE49-F238E27FC236}">
                <a16:creationId xmlns:a16="http://schemas.microsoft.com/office/drawing/2014/main" id="{2E9A0348-7EF6-999D-63C5-52E35B2E2D0F}"/>
              </a:ext>
            </a:extLst>
          </p:cNvPr>
          <p:cNvSpPr txBox="1"/>
          <p:nvPr/>
        </p:nvSpPr>
        <p:spPr>
          <a:xfrm>
            <a:off x="5858143" y="3951826"/>
            <a:ext cx="1820050" cy="310854"/>
          </a:xfrm>
          <a:prstGeom prst="rect">
            <a:avLst/>
          </a:prstGeom>
          <a:noFill/>
        </p:spPr>
        <p:txBody>
          <a:bodyPr wrap="none" rtlCol="0">
            <a:spAutoFit/>
          </a:bodyPr>
          <a:lstStyle/>
          <a:p>
            <a:pPr>
              <a:lnSpc>
                <a:spcPct val="110000"/>
              </a:lnSpc>
            </a:pPr>
            <a:r>
              <a:rPr lang="en-US" sz="1400">
                <a:solidFill>
                  <a:srgbClr val="B41E23"/>
                </a:solidFill>
                <a:latin typeface="SVN-Gilroy SemiBold" panose="00000700000000000000" pitchFamily="50" charset="0"/>
              </a:rPr>
              <a:t>CMNV: </a:t>
            </a:r>
            <a:r>
              <a:rPr lang="en-US" sz="1400" err="1">
                <a:solidFill>
                  <a:schemeClr val="tx1">
                    <a:lumMod val="65000"/>
                    <a:lumOff val="35000"/>
                  </a:schemeClr>
                </a:solidFill>
                <a:latin typeface="SVN-Gilroy Medium" panose="00000600000000000000" pitchFamily="50" charset="0"/>
              </a:rPr>
              <a:t>Tiến</a:t>
            </a:r>
            <a:r>
              <a:rPr lang="en-US" sz="1400">
                <a:solidFill>
                  <a:schemeClr val="tx1">
                    <a:lumMod val="65000"/>
                    <a:lumOff val="35000"/>
                  </a:schemeClr>
                </a:solidFill>
                <a:latin typeface="SVN-Gilroy Medium" panose="00000600000000000000" pitchFamily="50" charset="0"/>
              </a:rPr>
              <a:t> </a:t>
            </a:r>
            <a:r>
              <a:rPr lang="en-US" sz="1400" err="1">
                <a:solidFill>
                  <a:schemeClr val="tx1">
                    <a:lumMod val="65000"/>
                    <a:lumOff val="35000"/>
                  </a:schemeClr>
                </a:solidFill>
                <a:latin typeface="SVN-Gilroy Medium" panose="00000600000000000000" pitchFamily="50" charset="0"/>
              </a:rPr>
              <a:t>Sĩ</a:t>
            </a:r>
            <a:r>
              <a:rPr lang="en-US" sz="1400">
                <a:solidFill>
                  <a:schemeClr val="tx1">
                    <a:lumMod val="65000"/>
                    <a:lumOff val="35000"/>
                  </a:schemeClr>
                </a:solidFill>
                <a:latin typeface="SVN-Gilroy Medium" panose="00000600000000000000" pitchFamily="50" charset="0"/>
              </a:rPr>
              <a:t> Y </a:t>
            </a:r>
            <a:r>
              <a:rPr lang="en-US" sz="1400" err="1">
                <a:solidFill>
                  <a:schemeClr val="tx1">
                    <a:lumMod val="65000"/>
                    <a:lumOff val="35000"/>
                  </a:schemeClr>
                </a:solidFill>
                <a:latin typeface="SVN-Gilroy Medium" panose="00000600000000000000" pitchFamily="50" charset="0"/>
              </a:rPr>
              <a:t>học</a:t>
            </a:r>
            <a:endParaRPr lang="vi-VN" sz="1400">
              <a:solidFill>
                <a:schemeClr val="tx1">
                  <a:lumMod val="65000"/>
                  <a:lumOff val="35000"/>
                </a:schemeClr>
              </a:solidFill>
            </a:endParaRPr>
          </a:p>
        </p:txBody>
      </p:sp>
      <p:sp>
        <p:nvSpPr>
          <p:cNvPr id="22" name="TextBox 21">
            <a:extLst>
              <a:ext uri="{FF2B5EF4-FFF2-40B4-BE49-F238E27FC236}">
                <a16:creationId xmlns:a16="http://schemas.microsoft.com/office/drawing/2014/main" id="{537474F6-5F0A-7A33-E54C-B81876557567}"/>
              </a:ext>
            </a:extLst>
          </p:cNvPr>
          <p:cNvSpPr txBox="1"/>
          <p:nvPr/>
        </p:nvSpPr>
        <p:spPr>
          <a:xfrm>
            <a:off x="5882328" y="3110775"/>
            <a:ext cx="1287532" cy="310791"/>
          </a:xfrm>
          <a:prstGeom prst="rect">
            <a:avLst/>
          </a:prstGeom>
          <a:noFill/>
        </p:spPr>
        <p:txBody>
          <a:bodyPr wrap="none" rtlCol="0">
            <a:spAutoFit/>
          </a:bodyPr>
          <a:lstStyle/>
          <a:p>
            <a:pPr>
              <a:lnSpc>
                <a:spcPct val="110000"/>
              </a:lnSpc>
            </a:pPr>
            <a:r>
              <a:rPr lang="en-US" sz="1400" err="1">
                <a:solidFill>
                  <a:srgbClr val="B41E23"/>
                </a:solidFill>
                <a:latin typeface="SVN-Gilroy SemiBold" panose="00000700000000000000" pitchFamily="50" charset="0"/>
              </a:rPr>
              <a:t>Dân</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tộc</a:t>
            </a:r>
            <a:r>
              <a:rPr lang="en-US" sz="1400">
                <a:solidFill>
                  <a:srgbClr val="B41E23"/>
                </a:solidFill>
                <a:latin typeface="SVN-Gilroy SemiBold" panose="00000700000000000000" pitchFamily="50" charset="0"/>
              </a:rPr>
              <a:t>: </a:t>
            </a:r>
            <a:r>
              <a:rPr lang="en-US" sz="1400" err="1">
                <a:solidFill>
                  <a:schemeClr val="tx1">
                    <a:lumMod val="65000"/>
                    <a:lumOff val="35000"/>
                  </a:schemeClr>
                </a:solidFill>
                <a:latin typeface="SVN-Gilroy Medium" panose="00000600000000000000" pitchFamily="50" charset="0"/>
              </a:rPr>
              <a:t>Kinh</a:t>
            </a:r>
            <a:endParaRPr lang="en-US" sz="1400">
              <a:solidFill>
                <a:schemeClr val="tx1">
                  <a:lumMod val="65000"/>
                  <a:lumOff val="35000"/>
                </a:schemeClr>
              </a:solidFill>
              <a:latin typeface="SVN-Gilroy SemiBold" panose="00000700000000000000" pitchFamily="50" charset="0"/>
            </a:endParaRPr>
          </a:p>
        </p:txBody>
      </p:sp>
      <p:sp>
        <p:nvSpPr>
          <p:cNvPr id="24" name="TextBox 23">
            <a:extLst>
              <a:ext uri="{FF2B5EF4-FFF2-40B4-BE49-F238E27FC236}">
                <a16:creationId xmlns:a16="http://schemas.microsoft.com/office/drawing/2014/main" id="{955D8017-34EC-E73D-6066-2501DB8769E6}"/>
              </a:ext>
            </a:extLst>
          </p:cNvPr>
          <p:cNvSpPr txBox="1"/>
          <p:nvPr/>
        </p:nvSpPr>
        <p:spPr>
          <a:xfrm>
            <a:off x="5879543" y="3669540"/>
            <a:ext cx="1386918" cy="310854"/>
          </a:xfrm>
          <a:prstGeom prst="rect">
            <a:avLst/>
          </a:prstGeom>
          <a:noFill/>
        </p:spPr>
        <p:txBody>
          <a:bodyPr wrap="none" rtlCol="0">
            <a:spAutoFit/>
          </a:bodyPr>
          <a:lstStyle/>
          <a:p>
            <a:pPr>
              <a:lnSpc>
                <a:spcPct val="110000"/>
              </a:lnSpc>
            </a:pPr>
            <a:r>
              <a:rPr lang="en-US" sz="1400">
                <a:solidFill>
                  <a:srgbClr val="B41E23"/>
                </a:solidFill>
                <a:latin typeface="SVN-Gilroy SemiBold" panose="00000700000000000000" pitchFamily="50" charset="0"/>
              </a:rPr>
              <a:t>Văn </a:t>
            </a:r>
            <a:r>
              <a:rPr lang="en-US" sz="1400" err="1">
                <a:solidFill>
                  <a:srgbClr val="B41E23"/>
                </a:solidFill>
                <a:latin typeface="SVN-Gilroy SemiBold" panose="00000700000000000000" pitchFamily="50" charset="0"/>
              </a:rPr>
              <a:t>hóa</a:t>
            </a:r>
            <a:r>
              <a:rPr lang="en-US" sz="1400">
                <a:solidFill>
                  <a:srgbClr val="B41E23"/>
                </a:solidFill>
                <a:latin typeface="SVN-Gilroy SemiBold" panose="00000700000000000000" pitchFamily="50" charset="0"/>
              </a:rPr>
              <a:t>: </a:t>
            </a:r>
            <a:r>
              <a:rPr lang="en-US" sz="1400">
                <a:solidFill>
                  <a:schemeClr val="tx1">
                    <a:lumMod val="65000"/>
                    <a:lumOff val="35000"/>
                  </a:schemeClr>
                </a:solidFill>
                <a:latin typeface="SVN-Gilroy Medium" panose="00000600000000000000" pitchFamily="50" charset="0"/>
              </a:rPr>
              <a:t>12/12</a:t>
            </a:r>
            <a:endParaRPr lang="vi-VN" sz="1400">
              <a:solidFill>
                <a:schemeClr val="tx1">
                  <a:lumMod val="65000"/>
                  <a:lumOff val="35000"/>
                </a:schemeClr>
              </a:solidFill>
            </a:endParaRPr>
          </a:p>
        </p:txBody>
      </p:sp>
      <p:sp>
        <p:nvSpPr>
          <p:cNvPr id="27" name="TextBox 26">
            <a:extLst>
              <a:ext uri="{FF2B5EF4-FFF2-40B4-BE49-F238E27FC236}">
                <a16:creationId xmlns:a16="http://schemas.microsoft.com/office/drawing/2014/main" id="{E0046F24-F50F-4219-A5B7-A289544CE433}"/>
              </a:ext>
            </a:extLst>
          </p:cNvPr>
          <p:cNvSpPr txBox="1"/>
          <p:nvPr/>
        </p:nvSpPr>
        <p:spPr>
          <a:xfrm>
            <a:off x="5876599" y="4227549"/>
            <a:ext cx="2443939" cy="310854"/>
          </a:xfrm>
          <a:prstGeom prst="rect">
            <a:avLst/>
          </a:prstGeom>
          <a:noFill/>
        </p:spPr>
        <p:txBody>
          <a:bodyPr wrap="none" rtlCol="0">
            <a:spAutoFit/>
          </a:bodyPr>
          <a:lstStyle/>
          <a:p>
            <a:pPr>
              <a:lnSpc>
                <a:spcPct val="110000"/>
              </a:lnSpc>
            </a:pPr>
            <a:r>
              <a:rPr lang="en-US" sz="1400">
                <a:solidFill>
                  <a:srgbClr val="B41E23"/>
                </a:solidFill>
                <a:latin typeface="SVN-Gilroy SemiBold" panose="00000700000000000000" pitchFamily="50" charset="0"/>
              </a:rPr>
              <a:t>Lý </a:t>
            </a:r>
            <a:r>
              <a:rPr lang="en-US" sz="1400" err="1">
                <a:solidFill>
                  <a:srgbClr val="B41E23"/>
                </a:solidFill>
                <a:latin typeface="SVN-Gilroy SemiBold" panose="00000700000000000000" pitchFamily="50" charset="0"/>
              </a:rPr>
              <a:t>luận</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chính</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trị</a:t>
            </a:r>
            <a:r>
              <a:rPr lang="en-US" sz="1400">
                <a:solidFill>
                  <a:srgbClr val="B41E23"/>
                </a:solidFill>
                <a:latin typeface="SVN-Gilroy SemiBold" panose="00000700000000000000" pitchFamily="50" charset="0"/>
              </a:rPr>
              <a:t>: </a:t>
            </a:r>
            <a:r>
              <a:rPr lang="en-US" sz="1400">
                <a:solidFill>
                  <a:schemeClr val="tx1">
                    <a:lumMod val="65000"/>
                    <a:lumOff val="35000"/>
                  </a:schemeClr>
                </a:solidFill>
                <a:latin typeface="SVN-Gilroy Medium" panose="00000600000000000000" pitchFamily="50" charset="0"/>
              </a:rPr>
              <a:t>Trung </a:t>
            </a:r>
            <a:r>
              <a:rPr lang="en-US" sz="1400" err="1">
                <a:solidFill>
                  <a:schemeClr val="tx1">
                    <a:lumMod val="65000"/>
                    <a:lumOff val="35000"/>
                  </a:schemeClr>
                </a:solidFill>
                <a:latin typeface="SVN-Gilroy Medium" panose="00000600000000000000" pitchFamily="50" charset="0"/>
              </a:rPr>
              <a:t>cấp</a:t>
            </a:r>
            <a:endParaRPr lang="vi-VN" sz="1400">
              <a:solidFill>
                <a:schemeClr val="tx1">
                  <a:lumMod val="65000"/>
                  <a:lumOff val="35000"/>
                </a:schemeClr>
              </a:solidFill>
            </a:endParaRPr>
          </a:p>
        </p:txBody>
      </p:sp>
      <p:sp>
        <p:nvSpPr>
          <p:cNvPr id="28" name="TextBox 27">
            <a:extLst>
              <a:ext uri="{FF2B5EF4-FFF2-40B4-BE49-F238E27FC236}">
                <a16:creationId xmlns:a16="http://schemas.microsoft.com/office/drawing/2014/main" id="{C8D5CD97-35F8-68E3-C586-813EEBECCA16}"/>
              </a:ext>
            </a:extLst>
          </p:cNvPr>
          <p:cNvSpPr txBox="1"/>
          <p:nvPr/>
        </p:nvSpPr>
        <p:spPr>
          <a:xfrm>
            <a:off x="5876599" y="2712517"/>
            <a:ext cx="5132716" cy="415819"/>
          </a:xfrm>
          <a:prstGeom prst="rect">
            <a:avLst/>
          </a:prstGeom>
          <a:noFill/>
        </p:spPr>
        <p:txBody>
          <a:bodyPr wrap="square" rtlCol="0">
            <a:spAutoFit/>
          </a:bodyPr>
          <a:lstStyle/>
          <a:p>
            <a:pPr>
              <a:lnSpc>
                <a:spcPct val="175000"/>
              </a:lnSpc>
            </a:pPr>
            <a:r>
              <a:rPr lang="en-US" sz="1400" err="1">
                <a:solidFill>
                  <a:srgbClr val="B41E23"/>
                </a:solidFill>
                <a:latin typeface="SVN-Gilroy SemiBold" panose="00000700000000000000" pitchFamily="50" charset="0"/>
              </a:rPr>
              <a:t>Quê</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quán</a:t>
            </a:r>
            <a:r>
              <a:rPr lang="en-US" sz="1400">
                <a:solidFill>
                  <a:srgbClr val="B41E23"/>
                </a:solidFill>
                <a:latin typeface="SVN-Gilroy SemiBold" panose="00000700000000000000" pitchFamily="50" charset="0"/>
              </a:rPr>
              <a:t>:   </a:t>
            </a:r>
            <a:r>
              <a:rPr lang="vi-VN" sz="1400">
                <a:solidFill>
                  <a:schemeClr val="tx1">
                    <a:lumMod val="65000"/>
                    <a:lumOff val="35000"/>
                  </a:schemeClr>
                </a:solidFill>
                <a:latin typeface="SVN-Gilroy Medium" panose="00000600000000000000" pitchFamily="50" charset="0"/>
              </a:rPr>
              <a:t>xã Thuận Lộc, thị xã  Hồng Lĩnh, tỉnh Hà Tĩnh</a:t>
            </a:r>
            <a:endParaRPr lang="en-US" sz="1400">
              <a:solidFill>
                <a:schemeClr val="tx1">
                  <a:lumMod val="65000"/>
                  <a:lumOff val="35000"/>
                </a:schemeClr>
              </a:solidFill>
              <a:latin typeface="SVN-Gilroy Medium" panose="00000600000000000000" pitchFamily="50" charset="0"/>
            </a:endParaRPr>
          </a:p>
        </p:txBody>
      </p:sp>
      <p:sp>
        <p:nvSpPr>
          <p:cNvPr id="30" name="TextBox 29">
            <a:extLst>
              <a:ext uri="{FF2B5EF4-FFF2-40B4-BE49-F238E27FC236}">
                <a16:creationId xmlns:a16="http://schemas.microsoft.com/office/drawing/2014/main" id="{5381937A-5D3D-2495-F62E-3D01552100FC}"/>
              </a:ext>
            </a:extLst>
          </p:cNvPr>
          <p:cNvSpPr txBox="1"/>
          <p:nvPr/>
        </p:nvSpPr>
        <p:spPr>
          <a:xfrm>
            <a:off x="5880299" y="4566985"/>
            <a:ext cx="4028154" cy="310854"/>
          </a:xfrm>
          <a:prstGeom prst="rect">
            <a:avLst/>
          </a:prstGeom>
          <a:noFill/>
        </p:spPr>
        <p:txBody>
          <a:bodyPr wrap="none" rtlCol="0">
            <a:spAutoFit/>
          </a:bodyPr>
          <a:lstStyle/>
          <a:p>
            <a:pPr>
              <a:lnSpc>
                <a:spcPct val="110000"/>
              </a:lnSpc>
            </a:pPr>
            <a:r>
              <a:rPr lang="en-US" sz="1400" err="1">
                <a:solidFill>
                  <a:srgbClr val="B41E23"/>
                </a:solidFill>
                <a:latin typeface="SVN-Gilroy SemiBold" panose="00000700000000000000" pitchFamily="50" charset="0"/>
              </a:rPr>
              <a:t>Chức</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vụ</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hiện</a:t>
            </a:r>
            <a:r>
              <a:rPr lang="en-US" sz="1400">
                <a:solidFill>
                  <a:srgbClr val="B41E23"/>
                </a:solidFill>
                <a:latin typeface="SVN-Gilroy SemiBold" panose="00000700000000000000" pitchFamily="50" charset="0"/>
              </a:rPr>
              <a:t> nay: </a:t>
            </a:r>
            <a:r>
              <a:rPr lang="vi-VN" sz="1400">
                <a:solidFill>
                  <a:schemeClr val="tx1">
                    <a:lumMod val="65000"/>
                    <a:lumOff val="35000"/>
                  </a:schemeClr>
                </a:solidFill>
                <a:latin typeface="SVN-Gilroy Medium" panose="00000600000000000000" pitchFamily="50" charset="0"/>
              </a:rPr>
              <a:t>UVBCH Đảng ủy; TK. Hô hấp</a:t>
            </a:r>
            <a:endParaRPr lang="vi-VN" sz="1400">
              <a:solidFill>
                <a:schemeClr val="tx1">
                  <a:lumMod val="65000"/>
                  <a:lumOff val="35000"/>
                </a:schemeClr>
              </a:solidFill>
            </a:endParaRPr>
          </a:p>
        </p:txBody>
      </p:sp>
    </p:spTree>
    <p:custDataLst>
      <p:tags r:id="rId1"/>
    </p:custDataLst>
    <p:extLst>
      <p:ext uri="{BB962C8B-B14F-4D97-AF65-F5344CB8AC3E}">
        <p14:creationId xmlns:p14="http://schemas.microsoft.com/office/powerpoint/2010/main" val="339695722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E2380C-C321-7338-B3E0-B02724CC84D5}"/>
            </a:ext>
          </a:extLst>
        </p:cNvPr>
        <p:cNvGrpSpPr/>
        <p:nvPr/>
      </p:nvGrpSpPr>
      <p:grpSpPr>
        <a:xfrm>
          <a:off x="0" y="0"/>
          <a:ext cx="0" cy="0"/>
          <a:chOff x="0" y="0"/>
          <a:chExt cx="0" cy="0"/>
        </a:xfrm>
      </p:grpSpPr>
      <p:pic>
        <p:nvPicPr>
          <p:cNvPr id="31" name="Picture 30" descr="A white and orange striped surface&#10;&#10;Description automatically generated">
            <a:extLst>
              <a:ext uri="{FF2B5EF4-FFF2-40B4-BE49-F238E27FC236}">
                <a16:creationId xmlns:a16="http://schemas.microsoft.com/office/drawing/2014/main" id="{003321D9-671D-88BB-8D64-83AB999BD2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98" y="0"/>
            <a:ext cx="12184602" cy="6858000"/>
          </a:xfrm>
          <a:prstGeom prst="rect">
            <a:avLst/>
          </a:prstGeom>
        </p:spPr>
      </p:pic>
      <p:pic>
        <p:nvPicPr>
          <p:cNvPr id="38" name="Picture 37" descr="A black and white image of a city&#10;&#10;Description automatically generated">
            <a:extLst>
              <a:ext uri="{FF2B5EF4-FFF2-40B4-BE49-F238E27FC236}">
                <a16:creationId xmlns:a16="http://schemas.microsoft.com/office/drawing/2014/main" id="{A5203C1E-E2D9-F9C8-90C5-7364621AA130}"/>
              </a:ext>
            </a:extLst>
          </p:cNvPr>
          <p:cNvPicPr>
            <a:picLocks noChangeAspect="1"/>
          </p:cNvPicPr>
          <p:nvPr/>
        </p:nvPicPr>
        <p:blipFill>
          <a:blip r:embed="rId4">
            <a:alphaModFix/>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2797200" y="7124576"/>
            <a:ext cx="9228027" cy="2241700"/>
          </a:xfrm>
          <a:prstGeom prst="rect">
            <a:avLst/>
          </a:prstGeom>
        </p:spPr>
      </p:pic>
      <p:pic>
        <p:nvPicPr>
          <p:cNvPr id="4" name="Picture 3" descr="A white and orange striped surface&#10;&#10;Description automatically generated">
            <a:extLst>
              <a:ext uri="{FF2B5EF4-FFF2-40B4-BE49-F238E27FC236}">
                <a16:creationId xmlns:a16="http://schemas.microsoft.com/office/drawing/2014/main" id="{198E2CC3-5563-96C7-BF10-CAB4A82BAA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99" y="0"/>
            <a:ext cx="12184602" cy="6858000"/>
          </a:xfrm>
          <a:prstGeom prst="rect">
            <a:avLst/>
          </a:prstGeom>
        </p:spPr>
      </p:pic>
      <p:pic>
        <p:nvPicPr>
          <p:cNvPr id="5" name="Picture 4" descr="A black background with a flower&#10;&#10;Description automatically generated">
            <a:extLst>
              <a:ext uri="{FF2B5EF4-FFF2-40B4-BE49-F238E27FC236}">
                <a16:creationId xmlns:a16="http://schemas.microsoft.com/office/drawing/2014/main" id="{3B8A1416-D7CF-3957-E0DF-564C1977F948}"/>
              </a:ext>
            </a:extLst>
          </p:cNvPr>
          <p:cNvPicPr>
            <a:picLocks noChangeAspect="1"/>
          </p:cNvPicPr>
          <p:nvPr/>
        </p:nvPicPr>
        <p:blipFill rotWithShape="1">
          <a:blip r:embed="rId5">
            <a:alphaModFix amt="79000"/>
            <a:extLst>
              <a:ext uri="{28A0092B-C50C-407E-A947-70E740481C1C}">
                <a14:useLocalDpi xmlns:a14="http://schemas.microsoft.com/office/drawing/2010/main" val="0"/>
              </a:ext>
            </a:extLst>
          </a:blip>
          <a:srcRect r="12037"/>
          <a:stretch/>
        </p:blipFill>
        <p:spPr>
          <a:xfrm>
            <a:off x="-1" y="0"/>
            <a:ext cx="12188302" cy="6858000"/>
          </a:xfrm>
          <a:prstGeom prst="rect">
            <a:avLst/>
          </a:prstGeom>
        </p:spPr>
      </p:pic>
      <p:pic>
        <p:nvPicPr>
          <p:cNvPr id="23" name="Picture 22">
            <a:extLst>
              <a:ext uri="{FF2B5EF4-FFF2-40B4-BE49-F238E27FC236}">
                <a16:creationId xmlns:a16="http://schemas.microsoft.com/office/drawing/2014/main" id="{3481C004-9F3F-83C5-2E77-7910B2DB236A}"/>
              </a:ext>
            </a:extLst>
          </p:cNvPr>
          <p:cNvPicPr>
            <a:picLocks noChangeAspect="1"/>
          </p:cNvPicPr>
          <p:nvPr/>
        </p:nvPicPr>
        <p:blipFill>
          <a:blip r:embed="rId6" cstate="hqprint">
            <a:extLst>
              <a:ext uri="{28A0092B-C50C-407E-A947-70E740481C1C}">
                <a14:useLocalDpi xmlns:a14="http://schemas.microsoft.com/office/drawing/2010/main" val="0"/>
              </a:ext>
            </a:extLst>
          </a:blip>
          <a:srcRect t="7919" b="7919"/>
          <a:stretch/>
        </p:blipFill>
        <p:spPr>
          <a:xfrm>
            <a:off x="739009" y="2337406"/>
            <a:ext cx="1620341" cy="2045570"/>
          </a:xfrm>
          <a:custGeom>
            <a:avLst/>
            <a:gdLst>
              <a:gd name="connsiteX0" fmla="*/ 235901 w 1586850"/>
              <a:gd name="connsiteY0" fmla="*/ 0 h 2003290"/>
              <a:gd name="connsiteX1" fmla="*/ 1350949 w 1586850"/>
              <a:gd name="connsiteY1" fmla="*/ 0 h 2003290"/>
              <a:gd name="connsiteX2" fmla="*/ 1586850 w 1586850"/>
              <a:gd name="connsiteY2" fmla="*/ 235901 h 2003290"/>
              <a:gd name="connsiteX3" fmla="*/ 1586850 w 1586850"/>
              <a:gd name="connsiteY3" fmla="*/ 1767389 h 2003290"/>
              <a:gd name="connsiteX4" fmla="*/ 1350949 w 1586850"/>
              <a:gd name="connsiteY4" fmla="*/ 2003290 h 2003290"/>
              <a:gd name="connsiteX5" fmla="*/ 235901 w 1586850"/>
              <a:gd name="connsiteY5" fmla="*/ 2003290 h 2003290"/>
              <a:gd name="connsiteX6" fmla="*/ 0 w 1586850"/>
              <a:gd name="connsiteY6" fmla="*/ 1767389 h 2003290"/>
              <a:gd name="connsiteX7" fmla="*/ 0 w 1586850"/>
              <a:gd name="connsiteY7" fmla="*/ 235901 h 2003290"/>
              <a:gd name="connsiteX8" fmla="*/ 235901 w 1586850"/>
              <a:gd name="connsiteY8" fmla="*/ 0 h 2003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86850" h="2003290">
                <a:moveTo>
                  <a:pt x="235901" y="0"/>
                </a:moveTo>
                <a:lnTo>
                  <a:pt x="1350949" y="0"/>
                </a:lnTo>
                <a:cubicBezTo>
                  <a:pt x="1481234" y="0"/>
                  <a:pt x="1586850" y="105616"/>
                  <a:pt x="1586850" y="235901"/>
                </a:cubicBezTo>
                <a:lnTo>
                  <a:pt x="1586850" y="1767389"/>
                </a:lnTo>
                <a:cubicBezTo>
                  <a:pt x="1586850" y="1897674"/>
                  <a:pt x="1481234" y="2003290"/>
                  <a:pt x="1350949" y="2003290"/>
                </a:cubicBezTo>
                <a:lnTo>
                  <a:pt x="235901" y="2003290"/>
                </a:lnTo>
                <a:cubicBezTo>
                  <a:pt x="105616" y="2003290"/>
                  <a:pt x="0" y="1897674"/>
                  <a:pt x="0" y="1767389"/>
                </a:cubicBezTo>
                <a:lnTo>
                  <a:pt x="0" y="235901"/>
                </a:lnTo>
                <a:cubicBezTo>
                  <a:pt x="0" y="105616"/>
                  <a:pt x="105616" y="0"/>
                  <a:pt x="235901" y="0"/>
                </a:cubicBezTo>
                <a:close/>
              </a:path>
            </a:pathLst>
          </a:custGeom>
          <a:ln w="9525">
            <a:solidFill>
              <a:srgbClr val="851319"/>
            </a:solidFill>
          </a:ln>
        </p:spPr>
      </p:pic>
      <p:sp>
        <p:nvSpPr>
          <p:cNvPr id="14" name="TextBox 13">
            <a:extLst>
              <a:ext uri="{FF2B5EF4-FFF2-40B4-BE49-F238E27FC236}">
                <a16:creationId xmlns:a16="http://schemas.microsoft.com/office/drawing/2014/main" id="{8318FC90-03C6-3796-6B75-9B03B0246DE3}"/>
              </a:ext>
            </a:extLst>
          </p:cNvPr>
          <p:cNvSpPr txBox="1"/>
          <p:nvPr/>
        </p:nvSpPr>
        <p:spPr>
          <a:xfrm>
            <a:off x="2438451" y="2566729"/>
            <a:ext cx="2712602" cy="435760"/>
          </a:xfrm>
          <a:prstGeom prst="rect">
            <a:avLst/>
          </a:prstGeom>
          <a:noFill/>
          <a:effectLst/>
        </p:spPr>
        <p:txBody>
          <a:bodyPr wrap="none" rtlCol="0">
            <a:spAutoFit/>
          </a:bodyPr>
          <a:lstStyle/>
          <a:p>
            <a:pPr algn="ctr">
              <a:lnSpc>
                <a:spcPct val="110000"/>
              </a:lnSpc>
            </a:pPr>
            <a:r>
              <a:rPr lang="vi-VN" sz="2200" spc="-150">
                <a:solidFill>
                  <a:srgbClr val="C10F14"/>
                </a:solidFill>
                <a:latin typeface="SVN-Gilroy" panose="00000500000000000000" pitchFamily="50" charset="0"/>
              </a:rPr>
              <a:t>Đ/c </a:t>
            </a:r>
            <a:r>
              <a:rPr lang="en-US" sz="2200" b="1" spc="-150">
                <a:solidFill>
                  <a:srgbClr val="C10F14"/>
                </a:solidFill>
                <a:latin typeface="SVN-Gilroy" panose="00000500000000000000" pitchFamily="50" charset="0"/>
              </a:rPr>
              <a:t>PHAN ĐÌNH TOÀN</a:t>
            </a:r>
            <a:endParaRPr lang="vi-VN" sz="2200" b="1">
              <a:solidFill>
                <a:srgbClr val="C10F14"/>
              </a:solidFill>
              <a:latin typeface="SVN-Gilroy" panose="00000500000000000000" pitchFamily="50" charset="0"/>
            </a:endParaRPr>
          </a:p>
        </p:txBody>
      </p:sp>
      <p:sp>
        <p:nvSpPr>
          <p:cNvPr id="20" name="TextBox 19">
            <a:extLst>
              <a:ext uri="{FF2B5EF4-FFF2-40B4-BE49-F238E27FC236}">
                <a16:creationId xmlns:a16="http://schemas.microsoft.com/office/drawing/2014/main" id="{EEC7321A-1800-4DAC-C083-87B4D9B22542}"/>
              </a:ext>
            </a:extLst>
          </p:cNvPr>
          <p:cNvSpPr txBox="1"/>
          <p:nvPr/>
        </p:nvSpPr>
        <p:spPr>
          <a:xfrm>
            <a:off x="2467268" y="3029725"/>
            <a:ext cx="3041750" cy="612925"/>
          </a:xfrm>
          <a:prstGeom prst="rect">
            <a:avLst/>
          </a:prstGeom>
          <a:noFill/>
        </p:spPr>
        <p:txBody>
          <a:bodyPr wrap="none" lIns="87840" tIns="45720" rIns="91440" bIns="45720" rtlCol="0">
            <a:spAutoFit/>
          </a:bodyPr>
          <a:lstStyle/>
          <a:p>
            <a:pPr>
              <a:lnSpc>
                <a:spcPct val="110000"/>
              </a:lnSpc>
            </a:pPr>
            <a:r>
              <a:rPr lang="en-US" sz="1600">
                <a:solidFill>
                  <a:schemeClr val="tx1">
                    <a:lumMod val="65000"/>
                    <a:lumOff val="35000"/>
                  </a:schemeClr>
                </a:solidFill>
                <a:latin typeface="SVN-Gilroy Medium" panose="00000600000000000000" pitchFamily="50" charset="0"/>
              </a:rPr>
              <a:t>UVBCH </a:t>
            </a:r>
            <a:r>
              <a:rPr lang="en-US" sz="1600" err="1">
                <a:solidFill>
                  <a:schemeClr val="tx1">
                    <a:lumMod val="65000"/>
                    <a:lumOff val="35000"/>
                  </a:schemeClr>
                </a:solidFill>
                <a:latin typeface="SVN-Gilroy Medium" panose="00000600000000000000" pitchFamily="50" charset="0"/>
              </a:rPr>
              <a:t>Đảng</a:t>
            </a:r>
            <a:r>
              <a:rPr lang="en-US" sz="1600">
                <a:solidFill>
                  <a:schemeClr val="tx1">
                    <a:lumMod val="65000"/>
                    <a:lumOff val="35000"/>
                  </a:schemeClr>
                </a:solidFill>
                <a:latin typeface="SVN-Gilroy Medium" panose="00000600000000000000" pitchFamily="50" charset="0"/>
              </a:rPr>
              <a:t> </a:t>
            </a:r>
            <a:r>
              <a:rPr lang="en-US" sz="1600" err="1">
                <a:solidFill>
                  <a:schemeClr val="tx1">
                    <a:lumMod val="65000"/>
                    <a:lumOff val="35000"/>
                  </a:schemeClr>
                </a:solidFill>
                <a:latin typeface="SVN-Gilroy Medium" panose="00000600000000000000" pitchFamily="50" charset="0"/>
              </a:rPr>
              <a:t>bộ</a:t>
            </a:r>
            <a:r>
              <a:rPr lang="en-US" sz="1600">
                <a:solidFill>
                  <a:schemeClr val="tx1">
                    <a:lumMod val="65000"/>
                    <a:lumOff val="35000"/>
                  </a:schemeClr>
                </a:solidFill>
                <a:latin typeface="SVN-Gilroy Medium" panose="00000600000000000000" pitchFamily="50" charset="0"/>
              </a:rPr>
              <a:t>; UVUBKT ĐU</a:t>
            </a:r>
          </a:p>
          <a:p>
            <a:pPr>
              <a:lnSpc>
                <a:spcPct val="110000"/>
              </a:lnSpc>
            </a:pPr>
            <a:r>
              <a:rPr lang="en-US" sz="1600">
                <a:solidFill>
                  <a:schemeClr val="tx1">
                    <a:lumMod val="65000"/>
                    <a:lumOff val="35000"/>
                  </a:schemeClr>
                </a:solidFill>
                <a:latin typeface="SVN-Gilroy Medium" panose="00000600000000000000" pitchFamily="50" charset="0"/>
              </a:rPr>
              <a:t>TK </a:t>
            </a:r>
            <a:r>
              <a:rPr lang="en-US" sz="1600" err="1">
                <a:solidFill>
                  <a:schemeClr val="tx1">
                    <a:lumMod val="65000"/>
                    <a:lumOff val="35000"/>
                  </a:schemeClr>
                </a:solidFill>
                <a:latin typeface="SVN-Gilroy Medium" panose="00000600000000000000" pitchFamily="50" charset="0"/>
              </a:rPr>
              <a:t>Mắt</a:t>
            </a:r>
            <a:endParaRPr lang="en-US" sz="1600">
              <a:solidFill>
                <a:schemeClr val="tx1">
                  <a:lumMod val="65000"/>
                  <a:lumOff val="35000"/>
                </a:schemeClr>
              </a:solidFill>
              <a:latin typeface="SVN-Gilroy Medium" panose="00000600000000000000" pitchFamily="50" charset="0"/>
            </a:endParaRPr>
          </a:p>
        </p:txBody>
      </p:sp>
      <p:cxnSp>
        <p:nvCxnSpPr>
          <p:cNvPr id="45" name="Straight Connector 44">
            <a:extLst>
              <a:ext uri="{FF2B5EF4-FFF2-40B4-BE49-F238E27FC236}">
                <a16:creationId xmlns:a16="http://schemas.microsoft.com/office/drawing/2014/main" id="{FBC4FDA0-BB71-E42A-3203-1288AE01752E}"/>
              </a:ext>
            </a:extLst>
          </p:cNvPr>
          <p:cNvCxnSpPr>
            <a:cxnSpLocks/>
          </p:cNvCxnSpPr>
          <p:nvPr/>
        </p:nvCxnSpPr>
        <p:spPr>
          <a:xfrm>
            <a:off x="2581256" y="2997812"/>
            <a:ext cx="2006296" cy="0"/>
          </a:xfrm>
          <a:prstGeom prst="line">
            <a:avLst/>
          </a:prstGeom>
          <a:ln w="9525">
            <a:gradFill>
              <a:gsLst>
                <a:gs pos="0">
                  <a:srgbClr val="EB1C24"/>
                </a:gs>
                <a:gs pos="100000">
                  <a:srgbClr val="B41E23"/>
                </a:gs>
              </a:gsLst>
              <a:lin ang="5400000" scaled="1"/>
            </a:gradFill>
          </a:ln>
        </p:spPr>
        <p:style>
          <a:lnRef idx="2">
            <a:schemeClr val="accent1"/>
          </a:lnRef>
          <a:fillRef idx="0">
            <a:schemeClr val="accent1"/>
          </a:fillRef>
          <a:effectRef idx="1">
            <a:schemeClr val="accent1"/>
          </a:effectRef>
          <a:fontRef idx="minor">
            <a:schemeClr val="tx1"/>
          </a:fontRef>
        </p:style>
      </p:cxnSp>
      <p:grpSp>
        <p:nvGrpSpPr>
          <p:cNvPr id="7" name="Group 6">
            <a:extLst>
              <a:ext uri="{FF2B5EF4-FFF2-40B4-BE49-F238E27FC236}">
                <a16:creationId xmlns:a16="http://schemas.microsoft.com/office/drawing/2014/main" id="{C8439D79-F373-42BC-9449-06B6530247F6}"/>
              </a:ext>
            </a:extLst>
          </p:cNvPr>
          <p:cNvGrpSpPr/>
          <p:nvPr/>
        </p:nvGrpSpPr>
        <p:grpSpPr>
          <a:xfrm>
            <a:off x="9620587" y="277276"/>
            <a:ext cx="2193547" cy="878057"/>
            <a:chOff x="4762196" y="2546149"/>
            <a:chExt cx="4411048" cy="1765702"/>
          </a:xfrm>
        </p:grpSpPr>
        <p:pic>
          <p:nvPicPr>
            <p:cNvPr id="11" name="Picture 10" descr="A red flag with a yellow symbol&#10;&#10;Description automatically generated">
              <a:extLst>
                <a:ext uri="{FF2B5EF4-FFF2-40B4-BE49-F238E27FC236}">
                  <a16:creationId xmlns:a16="http://schemas.microsoft.com/office/drawing/2014/main" id="{019D5047-6BC9-A06D-5A55-7EC787E81BF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762196" y="2552500"/>
              <a:ext cx="2667608" cy="1752999"/>
            </a:xfrm>
            <a:prstGeom prst="rect">
              <a:avLst/>
            </a:prstGeom>
          </p:spPr>
        </p:pic>
        <p:pic>
          <p:nvPicPr>
            <p:cNvPr id="12" name="Picture 11" descr="A red flag with a yellow star&#10;&#10;Description automatically generated">
              <a:extLst>
                <a:ext uri="{FF2B5EF4-FFF2-40B4-BE49-F238E27FC236}">
                  <a16:creationId xmlns:a16="http://schemas.microsoft.com/office/drawing/2014/main" id="{1B1C8BF8-B5FF-66F3-0B57-4AE5E89BC26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505636" y="2546149"/>
              <a:ext cx="2667608" cy="1765702"/>
            </a:xfrm>
            <a:prstGeom prst="rect">
              <a:avLst/>
            </a:prstGeom>
          </p:spPr>
        </p:pic>
      </p:grpSp>
      <p:sp>
        <p:nvSpPr>
          <p:cNvPr id="16" name="TextBox 15">
            <a:extLst>
              <a:ext uri="{FF2B5EF4-FFF2-40B4-BE49-F238E27FC236}">
                <a16:creationId xmlns:a16="http://schemas.microsoft.com/office/drawing/2014/main" id="{EE51A144-3CF9-838C-CC2D-B3AA56E1B467}"/>
              </a:ext>
            </a:extLst>
          </p:cNvPr>
          <p:cNvSpPr txBox="1"/>
          <p:nvPr/>
        </p:nvSpPr>
        <p:spPr>
          <a:xfrm>
            <a:off x="597877" y="423455"/>
            <a:ext cx="10119484" cy="1996519"/>
          </a:xfrm>
          <a:prstGeom prst="rect">
            <a:avLst/>
          </a:prstGeom>
          <a:noFill/>
          <a:ln>
            <a:noFill/>
          </a:ln>
          <a:effectLst>
            <a:outerShdw blurRad="12700" dist="12700" dir="2700000" algn="tl" rotWithShape="0">
              <a:prstClr val="black">
                <a:alpha val="40000"/>
              </a:prstClr>
            </a:outerShdw>
          </a:effectLst>
        </p:spPr>
        <p:txBody>
          <a:bodyPr wrap="square" lIns="91440" tIns="45720" rIns="91440" bIns="68400" rtlCol="0">
            <a:spAutoFit/>
          </a:bodyPr>
          <a:lstStyle/>
          <a:p>
            <a:pPr>
              <a:lnSpc>
                <a:spcPct val="120000"/>
              </a:lnSpc>
            </a:pPr>
            <a:r>
              <a:rPr lang="en-US" sz="3500"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TIỂU SỬ TÓM TẮT</a:t>
            </a:r>
          </a:p>
          <a:p>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Giới</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thiệu</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để</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thực</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hiện</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quy</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trình</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nhân</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sự</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Ban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Chấp</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hành</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p>
          <a:p>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Đảng</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bộ</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Bệnh</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viện</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Sản</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Nhi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khoá</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XII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nhiệm</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kỳ</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2025-2030</a:t>
            </a:r>
            <a:endParaRPr lang="vi-VN"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endParaRPr>
          </a:p>
          <a:p>
            <a:pPr>
              <a:lnSpc>
                <a:spcPct val="120000"/>
              </a:lnSpc>
            </a:pPr>
            <a:endParaRPr lang="en-US" sz="3500"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endParaRPr>
          </a:p>
        </p:txBody>
      </p:sp>
      <p:sp>
        <p:nvSpPr>
          <p:cNvPr id="9" name="TextBox 8">
            <a:extLst>
              <a:ext uri="{FF2B5EF4-FFF2-40B4-BE49-F238E27FC236}">
                <a16:creationId xmlns:a16="http://schemas.microsoft.com/office/drawing/2014/main" id="{52C18FE6-9C9D-AAE6-2546-77FCEEB5FFBD}"/>
              </a:ext>
            </a:extLst>
          </p:cNvPr>
          <p:cNvSpPr txBox="1"/>
          <p:nvPr/>
        </p:nvSpPr>
        <p:spPr>
          <a:xfrm>
            <a:off x="5879543" y="2448379"/>
            <a:ext cx="2418126" cy="415819"/>
          </a:xfrm>
          <a:prstGeom prst="rect">
            <a:avLst/>
          </a:prstGeom>
          <a:noFill/>
        </p:spPr>
        <p:txBody>
          <a:bodyPr wrap="square" rtlCol="0">
            <a:spAutoFit/>
          </a:bodyPr>
          <a:lstStyle/>
          <a:p>
            <a:pPr>
              <a:lnSpc>
                <a:spcPct val="175000"/>
              </a:lnSpc>
            </a:pPr>
            <a:r>
              <a:rPr lang="en-US" sz="1400" err="1">
                <a:solidFill>
                  <a:srgbClr val="B41E23"/>
                </a:solidFill>
                <a:latin typeface="SVN-Gilroy SemiBold" panose="00000700000000000000" pitchFamily="50" charset="0"/>
              </a:rPr>
              <a:t>Ngày</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sinh</a:t>
            </a:r>
            <a:r>
              <a:rPr lang="en-US" sz="1400">
                <a:solidFill>
                  <a:srgbClr val="B41E23"/>
                </a:solidFill>
                <a:latin typeface="SVN-Gilroy SemiBold" panose="00000700000000000000" pitchFamily="50" charset="0"/>
              </a:rPr>
              <a:t>:   </a:t>
            </a:r>
            <a:r>
              <a:rPr lang="en-US" sz="1400">
                <a:solidFill>
                  <a:schemeClr val="tx1">
                    <a:lumMod val="65000"/>
                    <a:lumOff val="35000"/>
                  </a:schemeClr>
                </a:solidFill>
                <a:latin typeface="SVN-Gilroy Medium" panose="00000600000000000000" pitchFamily="50" charset="0"/>
              </a:rPr>
              <a:t>27/02/1979</a:t>
            </a:r>
          </a:p>
        </p:txBody>
      </p:sp>
      <p:sp>
        <p:nvSpPr>
          <p:cNvPr id="10" name="TextBox 9">
            <a:extLst>
              <a:ext uri="{FF2B5EF4-FFF2-40B4-BE49-F238E27FC236}">
                <a16:creationId xmlns:a16="http://schemas.microsoft.com/office/drawing/2014/main" id="{8EF291C6-88D4-8574-7F3A-9E3CA24E8749}"/>
              </a:ext>
            </a:extLst>
          </p:cNvPr>
          <p:cNvSpPr txBox="1"/>
          <p:nvPr/>
        </p:nvSpPr>
        <p:spPr>
          <a:xfrm>
            <a:off x="5876599" y="3360524"/>
            <a:ext cx="2447401" cy="310854"/>
          </a:xfrm>
          <a:prstGeom prst="rect">
            <a:avLst/>
          </a:prstGeom>
          <a:noFill/>
        </p:spPr>
        <p:txBody>
          <a:bodyPr wrap="none" rtlCol="0">
            <a:spAutoFit/>
          </a:bodyPr>
          <a:lstStyle/>
          <a:p>
            <a:pPr>
              <a:lnSpc>
                <a:spcPct val="110000"/>
              </a:lnSpc>
            </a:pPr>
            <a:r>
              <a:rPr lang="en-US" sz="1400" err="1">
                <a:solidFill>
                  <a:srgbClr val="B41E23"/>
                </a:solidFill>
                <a:latin typeface="SVN-Gilroy SemiBold" panose="00000700000000000000" pitchFamily="50" charset="0"/>
              </a:rPr>
              <a:t>Ngày</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vào</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Đảng</a:t>
            </a:r>
            <a:r>
              <a:rPr lang="en-US" sz="1400">
                <a:solidFill>
                  <a:srgbClr val="B41E23"/>
                </a:solidFill>
                <a:latin typeface="SVN-Gilroy SemiBold" panose="00000700000000000000" pitchFamily="50" charset="0"/>
              </a:rPr>
              <a:t>: </a:t>
            </a:r>
            <a:r>
              <a:rPr lang="en-US" sz="1400">
                <a:solidFill>
                  <a:schemeClr val="tx1">
                    <a:lumMod val="65000"/>
                    <a:lumOff val="35000"/>
                  </a:schemeClr>
                </a:solidFill>
                <a:latin typeface="SVN-Gilroy Medium" panose="00000600000000000000" pitchFamily="50" charset="0"/>
              </a:rPr>
              <a:t>05/5/2021</a:t>
            </a:r>
            <a:endParaRPr lang="vi-VN" sz="1400">
              <a:solidFill>
                <a:schemeClr val="tx1">
                  <a:lumMod val="65000"/>
                  <a:lumOff val="35000"/>
                </a:schemeClr>
              </a:solidFill>
            </a:endParaRPr>
          </a:p>
        </p:txBody>
      </p:sp>
      <p:sp>
        <p:nvSpPr>
          <p:cNvPr id="21" name="TextBox 20">
            <a:extLst>
              <a:ext uri="{FF2B5EF4-FFF2-40B4-BE49-F238E27FC236}">
                <a16:creationId xmlns:a16="http://schemas.microsoft.com/office/drawing/2014/main" id="{E25E97C3-1E21-707F-12A0-525C42AE2567}"/>
              </a:ext>
            </a:extLst>
          </p:cNvPr>
          <p:cNvSpPr txBox="1"/>
          <p:nvPr/>
        </p:nvSpPr>
        <p:spPr>
          <a:xfrm>
            <a:off x="5858143" y="3951826"/>
            <a:ext cx="2004395" cy="310854"/>
          </a:xfrm>
          <a:prstGeom prst="rect">
            <a:avLst/>
          </a:prstGeom>
          <a:noFill/>
        </p:spPr>
        <p:txBody>
          <a:bodyPr wrap="none" rtlCol="0">
            <a:spAutoFit/>
          </a:bodyPr>
          <a:lstStyle/>
          <a:p>
            <a:pPr>
              <a:lnSpc>
                <a:spcPct val="110000"/>
              </a:lnSpc>
            </a:pPr>
            <a:r>
              <a:rPr lang="en-US" sz="1400">
                <a:solidFill>
                  <a:srgbClr val="B41E23"/>
                </a:solidFill>
                <a:latin typeface="SVN-Gilroy SemiBold" panose="00000700000000000000" pitchFamily="50" charset="0"/>
              </a:rPr>
              <a:t>CMNV: </a:t>
            </a:r>
            <a:r>
              <a:rPr lang="en-US" sz="1400" err="1">
                <a:solidFill>
                  <a:schemeClr val="tx1">
                    <a:lumMod val="65000"/>
                    <a:lumOff val="35000"/>
                  </a:schemeClr>
                </a:solidFill>
                <a:latin typeface="SVN-Gilroy Medium" panose="00000600000000000000" pitchFamily="50" charset="0"/>
              </a:rPr>
              <a:t>ThS</a:t>
            </a:r>
            <a:r>
              <a:rPr lang="en-US" sz="1400">
                <a:solidFill>
                  <a:schemeClr val="tx1">
                    <a:lumMod val="65000"/>
                    <a:lumOff val="35000"/>
                  </a:schemeClr>
                </a:solidFill>
                <a:latin typeface="SVN-Gilroy Medium" panose="00000600000000000000" pitchFamily="50" charset="0"/>
              </a:rPr>
              <a:t> </a:t>
            </a:r>
            <a:r>
              <a:rPr lang="en-US" sz="1400" err="1">
                <a:solidFill>
                  <a:schemeClr val="tx1">
                    <a:lumMod val="65000"/>
                    <a:lumOff val="35000"/>
                  </a:schemeClr>
                </a:solidFill>
                <a:latin typeface="SVN-Gilroy Medium" panose="00000600000000000000" pitchFamily="50" charset="0"/>
              </a:rPr>
              <a:t>nhãn</a:t>
            </a:r>
            <a:r>
              <a:rPr lang="en-US" sz="1400">
                <a:solidFill>
                  <a:schemeClr val="tx1">
                    <a:lumMod val="65000"/>
                    <a:lumOff val="35000"/>
                  </a:schemeClr>
                </a:solidFill>
                <a:latin typeface="SVN-Gilroy Medium" panose="00000600000000000000" pitchFamily="50" charset="0"/>
              </a:rPr>
              <a:t> khoa</a:t>
            </a:r>
            <a:endParaRPr lang="vi-VN" sz="1400">
              <a:solidFill>
                <a:schemeClr val="tx1">
                  <a:lumMod val="65000"/>
                  <a:lumOff val="35000"/>
                </a:schemeClr>
              </a:solidFill>
            </a:endParaRPr>
          </a:p>
        </p:txBody>
      </p:sp>
      <p:sp>
        <p:nvSpPr>
          <p:cNvPr id="22" name="TextBox 21">
            <a:extLst>
              <a:ext uri="{FF2B5EF4-FFF2-40B4-BE49-F238E27FC236}">
                <a16:creationId xmlns:a16="http://schemas.microsoft.com/office/drawing/2014/main" id="{953818A2-44A6-B0D7-52E5-14FF77634F98}"/>
              </a:ext>
            </a:extLst>
          </p:cNvPr>
          <p:cNvSpPr txBox="1"/>
          <p:nvPr/>
        </p:nvSpPr>
        <p:spPr>
          <a:xfrm>
            <a:off x="5882328" y="3110775"/>
            <a:ext cx="1287532" cy="310791"/>
          </a:xfrm>
          <a:prstGeom prst="rect">
            <a:avLst/>
          </a:prstGeom>
          <a:noFill/>
        </p:spPr>
        <p:txBody>
          <a:bodyPr wrap="none" rtlCol="0">
            <a:spAutoFit/>
          </a:bodyPr>
          <a:lstStyle/>
          <a:p>
            <a:pPr>
              <a:lnSpc>
                <a:spcPct val="110000"/>
              </a:lnSpc>
            </a:pPr>
            <a:r>
              <a:rPr lang="en-US" sz="1400" err="1">
                <a:solidFill>
                  <a:srgbClr val="B41E23"/>
                </a:solidFill>
                <a:latin typeface="SVN-Gilroy SemiBold" panose="00000700000000000000" pitchFamily="50" charset="0"/>
              </a:rPr>
              <a:t>Dân</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tộc</a:t>
            </a:r>
            <a:r>
              <a:rPr lang="en-US" sz="1400">
                <a:solidFill>
                  <a:srgbClr val="B41E23"/>
                </a:solidFill>
                <a:latin typeface="SVN-Gilroy SemiBold" panose="00000700000000000000" pitchFamily="50" charset="0"/>
              </a:rPr>
              <a:t>: </a:t>
            </a:r>
            <a:r>
              <a:rPr lang="en-US" sz="1400" err="1">
                <a:solidFill>
                  <a:schemeClr val="tx1">
                    <a:lumMod val="65000"/>
                    <a:lumOff val="35000"/>
                  </a:schemeClr>
                </a:solidFill>
                <a:latin typeface="SVN-Gilroy Medium" panose="00000600000000000000" pitchFamily="50" charset="0"/>
              </a:rPr>
              <a:t>Kinh</a:t>
            </a:r>
            <a:endParaRPr lang="en-US" sz="1400">
              <a:solidFill>
                <a:schemeClr val="tx1">
                  <a:lumMod val="65000"/>
                  <a:lumOff val="35000"/>
                </a:schemeClr>
              </a:solidFill>
              <a:latin typeface="SVN-Gilroy SemiBold" panose="00000700000000000000" pitchFamily="50" charset="0"/>
            </a:endParaRPr>
          </a:p>
        </p:txBody>
      </p:sp>
      <p:sp>
        <p:nvSpPr>
          <p:cNvPr id="24" name="TextBox 23">
            <a:extLst>
              <a:ext uri="{FF2B5EF4-FFF2-40B4-BE49-F238E27FC236}">
                <a16:creationId xmlns:a16="http://schemas.microsoft.com/office/drawing/2014/main" id="{949B270D-673F-93EF-8B0A-4DA70763ED7D}"/>
              </a:ext>
            </a:extLst>
          </p:cNvPr>
          <p:cNvSpPr txBox="1"/>
          <p:nvPr/>
        </p:nvSpPr>
        <p:spPr>
          <a:xfrm>
            <a:off x="5879543" y="3669540"/>
            <a:ext cx="1386918" cy="310854"/>
          </a:xfrm>
          <a:prstGeom prst="rect">
            <a:avLst/>
          </a:prstGeom>
          <a:noFill/>
        </p:spPr>
        <p:txBody>
          <a:bodyPr wrap="none" rtlCol="0">
            <a:spAutoFit/>
          </a:bodyPr>
          <a:lstStyle/>
          <a:p>
            <a:pPr>
              <a:lnSpc>
                <a:spcPct val="110000"/>
              </a:lnSpc>
            </a:pPr>
            <a:r>
              <a:rPr lang="en-US" sz="1400">
                <a:solidFill>
                  <a:srgbClr val="B41E23"/>
                </a:solidFill>
                <a:latin typeface="SVN-Gilroy SemiBold" panose="00000700000000000000" pitchFamily="50" charset="0"/>
              </a:rPr>
              <a:t>Văn </a:t>
            </a:r>
            <a:r>
              <a:rPr lang="en-US" sz="1400" err="1">
                <a:solidFill>
                  <a:srgbClr val="B41E23"/>
                </a:solidFill>
                <a:latin typeface="SVN-Gilroy SemiBold" panose="00000700000000000000" pitchFamily="50" charset="0"/>
              </a:rPr>
              <a:t>hóa</a:t>
            </a:r>
            <a:r>
              <a:rPr lang="en-US" sz="1400">
                <a:solidFill>
                  <a:srgbClr val="B41E23"/>
                </a:solidFill>
                <a:latin typeface="SVN-Gilroy SemiBold" panose="00000700000000000000" pitchFamily="50" charset="0"/>
              </a:rPr>
              <a:t>: </a:t>
            </a:r>
            <a:r>
              <a:rPr lang="en-US" sz="1400">
                <a:solidFill>
                  <a:schemeClr val="tx1">
                    <a:lumMod val="65000"/>
                    <a:lumOff val="35000"/>
                  </a:schemeClr>
                </a:solidFill>
                <a:latin typeface="SVN-Gilroy Medium" panose="00000600000000000000" pitchFamily="50" charset="0"/>
              </a:rPr>
              <a:t>12/12</a:t>
            </a:r>
            <a:endParaRPr lang="vi-VN" sz="1400">
              <a:solidFill>
                <a:schemeClr val="tx1">
                  <a:lumMod val="65000"/>
                  <a:lumOff val="35000"/>
                </a:schemeClr>
              </a:solidFill>
            </a:endParaRPr>
          </a:p>
        </p:txBody>
      </p:sp>
      <p:sp>
        <p:nvSpPr>
          <p:cNvPr id="27" name="TextBox 26">
            <a:extLst>
              <a:ext uri="{FF2B5EF4-FFF2-40B4-BE49-F238E27FC236}">
                <a16:creationId xmlns:a16="http://schemas.microsoft.com/office/drawing/2014/main" id="{8E2722E4-21CD-97A7-C77D-E44F565BEE94}"/>
              </a:ext>
            </a:extLst>
          </p:cNvPr>
          <p:cNvSpPr txBox="1"/>
          <p:nvPr/>
        </p:nvSpPr>
        <p:spPr>
          <a:xfrm>
            <a:off x="5876599" y="4227549"/>
            <a:ext cx="2443939" cy="310854"/>
          </a:xfrm>
          <a:prstGeom prst="rect">
            <a:avLst/>
          </a:prstGeom>
          <a:noFill/>
        </p:spPr>
        <p:txBody>
          <a:bodyPr wrap="none" rtlCol="0">
            <a:spAutoFit/>
          </a:bodyPr>
          <a:lstStyle/>
          <a:p>
            <a:pPr>
              <a:lnSpc>
                <a:spcPct val="110000"/>
              </a:lnSpc>
            </a:pPr>
            <a:r>
              <a:rPr lang="en-US" sz="1400">
                <a:solidFill>
                  <a:srgbClr val="B41E23"/>
                </a:solidFill>
                <a:latin typeface="SVN-Gilroy SemiBold" panose="00000700000000000000" pitchFamily="50" charset="0"/>
              </a:rPr>
              <a:t>Lý </a:t>
            </a:r>
            <a:r>
              <a:rPr lang="en-US" sz="1400" err="1">
                <a:solidFill>
                  <a:srgbClr val="B41E23"/>
                </a:solidFill>
                <a:latin typeface="SVN-Gilroy SemiBold" panose="00000700000000000000" pitchFamily="50" charset="0"/>
              </a:rPr>
              <a:t>luận</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chính</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trị</a:t>
            </a:r>
            <a:r>
              <a:rPr lang="en-US" sz="1400">
                <a:solidFill>
                  <a:srgbClr val="B41E23"/>
                </a:solidFill>
                <a:latin typeface="SVN-Gilroy SemiBold" panose="00000700000000000000" pitchFamily="50" charset="0"/>
              </a:rPr>
              <a:t>: </a:t>
            </a:r>
            <a:r>
              <a:rPr lang="en-US" sz="1400">
                <a:solidFill>
                  <a:schemeClr val="tx1">
                    <a:lumMod val="65000"/>
                    <a:lumOff val="35000"/>
                  </a:schemeClr>
                </a:solidFill>
                <a:latin typeface="SVN-Gilroy Medium" panose="00000600000000000000" pitchFamily="50" charset="0"/>
              </a:rPr>
              <a:t>Trung </a:t>
            </a:r>
            <a:r>
              <a:rPr lang="en-US" sz="1400" err="1">
                <a:solidFill>
                  <a:schemeClr val="tx1">
                    <a:lumMod val="65000"/>
                    <a:lumOff val="35000"/>
                  </a:schemeClr>
                </a:solidFill>
                <a:latin typeface="SVN-Gilroy Medium" panose="00000600000000000000" pitchFamily="50" charset="0"/>
              </a:rPr>
              <a:t>cấp</a:t>
            </a:r>
            <a:endParaRPr lang="vi-VN" sz="1400">
              <a:solidFill>
                <a:schemeClr val="tx1">
                  <a:lumMod val="65000"/>
                  <a:lumOff val="35000"/>
                </a:schemeClr>
              </a:solidFill>
            </a:endParaRPr>
          </a:p>
        </p:txBody>
      </p:sp>
      <p:sp>
        <p:nvSpPr>
          <p:cNvPr id="28" name="TextBox 27">
            <a:extLst>
              <a:ext uri="{FF2B5EF4-FFF2-40B4-BE49-F238E27FC236}">
                <a16:creationId xmlns:a16="http://schemas.microsoft.com/office/drawing/2014/main" id="{6D4DA949-54BD-A8FD-FED1-C5E3ADF1AB0E}"/>
              </a:ext>
            </a:extLst>
          </p:cNvPr>
          <p:cNvSpPr txBox="1"/>
          <p:nvPr/>
        </p:nvSpPr>
        <p:spPr>
          <a:xfrm>
            <a:off x="5876598" y="2712517"/>
            <a:ext cx="6218419" cy="415819"/>
          </a:xfrm>
          <a:prstGeom prst="rect">
            <a:avLst/>
          </a:prstGeom>
          <a:noFill/>
        </p:spPr>
        <p:txBody>
          <a:bodyPr wrap="square" rtlCol="0">
            <a:spAutoFit/>
          </a:bodyPr>
          <a:lstStyle/>
          <a:p>
            <a:pPr>
              <a:lnSpc>
                <a:spcPct val="175000"/>
              </a:lnSpc>
            </a:pPr>
            <a:r>
              <a:rPr lang="en-US" sz="1400" err="1">
                <a:solidFill>
                  <a:srgbClr val="B41E23"/>
                </a:solidFill>
                <a:latin typeface="SVN-Gilroy SemiBold" panose="00000700000000000000" pitchFamily="50" charset="0"/>
              </a:rPr>
              <a:t>Quê</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quán</a:t>
            </a:r>
            <a:r>
              <a:rPr lang="en-US" sz="1400">
                <a:solidFill>
                  <a:srgbClr val="B41E23"/>
                </a:solidFill>
                <a:latin typeface="SVN-Gilroy SemiBold" panose="00000700000000000000" pitchFamily="50" charset="0"/>
              </a:rPr>
              <a:t>:   </a:t>
            </a:r>
            <a:r>
              <a:rPr lang="vi-VN" sz="1400">
                <a:solidFill>
                  <a:schemeClr val="tx1">
                    <a:lumMod val="65000"/>
                    <a:lumOff val="35000"/>
                  </a:schemeClr>
                </a:solidFill>
                <a:latin typeface="SVN-Gilroy Medium" panose="00000600000000000000" pitchFamily="50" charset="0"/>
              </a:rPr>
              <a:t>xã Thanh Tiên, huyện Thanh Chương, tỉnh Nghệ An</a:t>
            </a:r>
            <a:endParaRPr lang="en-US" sz="1400">
              <a:solidFill>
                <a:schemeClr val="tx1">
                  <a:lumMod val="65000"/>
                  <a:lumOff val="35000"/>
                </a:schemeClr>
              </a:solidFill>
              <a:latin typeface="SVN-Gilroy Medium" panose="00000600000000000000" pitchFamily="50" charset="0"/>
            </a:endParaRPr>
          </a:p>
        </p:txBody>
      </p:sp>
      <p:sp>
        <p:nvSpPr>
          <p:cNvPr id="30" name="TextBox 29">
            <a:extLst>
              <a:ext uri="{FF2B5EF4-FFF2-40B4-BE49-F238E27FC236}">
                <a16:creationId xmlns:a16="http://schemas.microsoft.com/office/drawing/2014/main" id="{FC82E4BB-E645-F505-CD65-9AE1718344D8}"/>
              </a:ext>
            </a:extLst>
          </p:cNvPr>
          <p:cNvSpPr txBox="1"/>
          <p:nvPr/>
        </p:nvSpPr>
        <p:spPr>
          <a:xfrm>
            <a:off x="5880299" y="4566985"/>
            <a:ext cx="4783169" cy="310854"/>
          </a:xfrm>
          <a:prstGeom prst="rect">
            <a:avLst/>
          </a:prstGeom>
          <a:noFill/>
        </p:spPr>
        <p:txBody>
          <a:bodyPr wrap="none" rtlCol="0">
            <a:spAutoFit/>
          </a:bodyPr>
          <a:lstStyle/>
          <a:p>
            <a:pPr>
              <a:lnSpc>
                <a:spcPct val="110000"/>
              </a:lnSpc>
            </a:pPr>
            <a:r>
              <a:rPr lang="en-US" sz="1400" err="1">
                <a:solidFill>
                  <a:srgbClr val="B41E23"/>
                </a:solidFill>
                <a:latin typeface="SVN-Gilroy SemiBold" panose="00000700000000000000" pitchFamily="50" charset="0"/>
              </a:rPr>
              <a:t>Chức</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vụ</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hiện</a:t>
            </a:r>
            <a:r>
              <a:rPr lang="en-US" sz="1400">
                <a:solidFill>
                  <a:srgbClr val="B41E23"/>
                </a:solidFill>
                <a:latin typeface="SVN-Gilroy SemiBold" panose="00000700000000000000" pitchFamily="50" charset="0"/>
              </a:rPr>
              <a:t> nay: </a:t>
            </a:r>
            <a:r>
              <a:rPr lang="vi-VN" sz="1400">
                <a:solidFill>
                  <a:schemeClr val="tx1">
                    <a:lumMod val="65000"/>
                    <a:lumOff val="35000"/>
                  </a:schemeClr>
                </a:solidFill>
                <a:latin typeface="SVN-Gilroy Medium" panose="00000600000000000000" pitchFamily="50" charset="0"/>
              </a:rPr>
              <a:t>UVBCH Đảng bộ; UVUBKT ĐU, TK Mắt</a:t>
            </a:r>
            <a:endParaRPr lang="vi-VN" sz="1400">
              <a:solidFill>
                <a:schemeClr val="tx1">
                  <a:lumMod val="65000"/>
                  <a:lumOff val="35000"/>
                </a:schemeClr>
              </a:solidFill>
            </a:endParaRPr>
          </a:p>
        </p:txBody>
      </p:sp>
    </p:spTree>
    <p:custDataLst>
      <p:tags r:id="rId1"/>
    </p:custDataLst>
    <p:extLst>
      <p:ext uri="{BB962C8B-B14F-4D97-AF65-F5344CB8AC3E}">
        <p14:creationId xmlns:p14="http://schemas.microsoft.com/office/powerpoint/2010/main" val="185579391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C5111D-DDB2-AD66-7329-8468C92D1E49}"/>
            </a:ext>
          </a:extLst>
        </p:cNvPr>
        <p:cNvGrpSpPr/>
        <p:nvPr/>
      </p:nvGrpSpPr>
      <p:grpSpPr>
        <a:xfrm>
          <a:off x="0" y="0"/>
          <a:ext cx="0" cy="0"/>
          <a:chOff x="0" y="0"/>
          <a:chExt cx="0" cy="0"/>
        </a:xfrm>
      </p:grpSpPr>
      <p:pic>
        <p:nvPicPr>
          <p:cNvPr id="31" name="Picture 30" descr="A white and orange striped surface&#10;&#10;Description automatically generated">
            <a:extLst>
              <a:ext uri="{FF2B5EF4-FFF2-40B4-BE49-F238E27FC236}">
                <a16:creationId xmlns:a16="http://schemas.microsoft.com/office/drawing/2014/main" id="{9685EAC9-5B3A-635F-8A6C-64597FDDAC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98" y="0"/>
            <a:ext cx="12184602" cy="6858000"/>
          </a:xfrm>
          <a:prstGeom prst="rect">
            <a:avLst/>
          </a:prstGeom>
        </p:spPr>
      </p:pic>
      <p:pic>
        <p:nvPicPr>
          <p:cNvPr id="38" name="Picture 37" descr="A black and white image of a city&#10;&#10;Description automatically generated">
            <a:extLst>
              <a:ext uri="{FF2B5EF4-FFF2-40B4-BE49-F238E27FC236}">
                <a16:creationId xmlns:a16="http://schemas.microsoft.com/office/drawing/2014/main" id="{29CE7757-025B-E58B-4069-10D0BF32D8F0}"/>
              </a:ext>
            </a:extLst>
          </p:cNvPr>
          <p:cNvPicPr>
            <a:picLocks noChangeAspect="1"/>
          </p:cNvPicPr>
          <p:nvPr/>
        </p:nvPicPr>
        <p:blipFill>
          <a:blip r:embed="rId4">
            <a:alphaModFix/>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2797200" y="7124576"/>
            <a:ext cx="9228027" cy="2241700"/>
          </a:xfrm>
          <a:prstGeom prst="rect">
            <a:avLst/>
          </a:prstGeom>
        </p:spPr>
      </p:pic>
      <p:pic>
        <p:nvPicPr>
          <p:cNvPr id="4" name="Picture 3" descr="A white and orange striped surface&#10;&#10;Description automatically generated">
            <a:extLst>
              <a:ext uri="{FF2B5EF4-FFF2-40B4-BE49-F238E27FC236}">
                <a16:creationId xmlns:a16="http://schemas.microsoft.com/office/drawing/2014/main" id="{ED91A192-3610-5178-FA89-59E215EA5F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99" y="0"/>
            <a:ext cx="12184602" cy="6858000"/>
          </a:xfrm>
          <a:prstGeom prst="rect">
            <a:avLst/>
          </a:prstGeom>
        </p:spPr>
      </p:pic>
      <p:pic>
        <p:nvPicPr>
          <p:cNvPr id="5" name="Picture 4" descr="A black background with a flower&#10;&#10;Description automatically generated">
            <a:extLst>
              <a:ext uri="{FF2B5EF4-FFF2-40B4-BE49-F238E27FC236}">
                <a16:creationId xmlns:a16="http://schemas.microsoft.com/office/drawing/2014/main" id="{594E9F6F-BEEA-57F4-C131-3A7340006F61}"/>
              </a:ext>
            </a:extLst>
          </p:cNvPr>
          <p:cNvPicPr>
            <a:picLocks noChangeAspect="1"/>
          </p:cNvPicPr>
          <p:nvPr/>
        </p:nvPicPr>
        <p:blipFill rotWithShape="1">
          <a:blip r:embed="rId5">
            <a:alphaModFix amt="79000"/>
            <a:extLst>
              <a:ext uri="{28A0092B-C50C-407E-A947-70E740481C1C}">
                <a14:useLocalDpi xmlns:a14="http://schemas.microsoft.com/office/drawing/2010/main" val="0"/>
              </a:ext>
            </a:extLst>
          </a:blip>
          <a:srcRect r="12037"/>
          <a:stretch/>
        </p:blipFill>
        <p:spPr>
          <a:xfrm>
            <a:off x="-1" y="0"/>
            <a:ext cx="12188302" cy="6858000"/>
          </a:xfrm>
          <a:prstGeom prst="rect">
            <a:avLst/>
          </a:prstGeom>
        </p:spPr>
      </p:pic>
      <p:pic>
        <p:nvPicPr>
          <p:cNvPr id="23" name="Picture 22">
            <a:extLst>
              <a:ext uri="{FF2B5EF4-FFF2-40B4-BE49-F238E27FC236}">
                <a16:creationId xmlns:a16="http://schemas.microsoft.com/office/drawing/2014/main" id="{8AC60FAD-218D-F9D0-F96E-5D1495BD0FDA}"/>
              </a:ext>
            </a:extLst>
          </p:cNvPr>
          <p:cNvPicPr>
            <a:picLocks noChangeAspect="1"/>
          </p:cNvPicPr>
          <p:nvPr/>
        </p:nvPicPr>
        <p:blipFill>
          <a:blip r:embed="rId6" cstate="hqprint">
            <a:extLst>
              <a:ext uri="{28A0092B-C50C-407E-A947-70E740481C1C}">
                <a14:useLocalDpi xmlns:a14="http://schemas.microsoft.com/office/drawing/2010/main" val="0"/>
              </a:ext>
            </a:extLst>
          </a:blip>
          <a:srcRect l="23041" r="23041"/>
          <a:stretch/>
        </p:blipFill>
        <p:spPr>
          <a:xfrm>
            <a:off x="704184" y="2443509"/>
            <a:ext cx="1620341" cy="2094894"/>
          </a:xfrm>
          <a:custGeom>
            <a:avLst/>
            <a:gdLst>
              <a:gd name="connsiteX0" fmla="*/ 235901 w 1586850"/>
              <a:gd name="connsiteY0" fmla="*/ 0 h 2003290"/>
              <a:gd name="connsiteX1" fmla="*/ 1350949 w 1586850"/>
              <a:gd name="connsiteY1" fmla="*/ 0 h 2003290"/>
              <a:gd name="connsiteX2" fmla="*/ 1586850 w 1586850"/>
              <a:gd name="connsiteY2" fmla="*/ 235901 h 2003290"/>
              <a:gd name="connsiteX3" fmla="*/ 1586850 w 1586850"/>
              <a:gd name="connsiteY3" fmla="*/ 1767389 h 2003290"/>
              <a:gd name="connsiteX4" fmla="*/ 1350949 w 1586850"/>
              <a:gd name="connsiteY4" fmla="*/ 2003290 h 2003290"/>
              <a:gd name="connsiteX5" fmla="*/ 235901 w 1586850"/>
              <a:gd name="connsiteY5" fmla="*/ 2003290 h 2003290"/>
              <a:gd name="connsiteX6" fmla="*/ 0 w 1586850"/>
              <a:gd name="connsiteY6" fmla="*/ 1767389 h 2003290"/>
              <a:gd name="connsiteX7" fmla="*/ 0 w 1586850"/>
              <a:gd name="connsiteY7" fmla="*/ 235901 h 2003290"/>
              <a:gd name="connsiteX8" fmla="*/ 235901 w 1586850"/>
              <a:gd name="connsiteY8" fmla="*/ 0 h 2003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86850" h="2003290">
                <a:moveTo>
                  <a:pt x="235901" y="0"/>
                </a:moveTo>
                <a:lnTo>
                  <a:pt x="1350949" y="0"/>
                </a:lnTo>
                <a:cubicBezTo>
                  <a:pt x="1481234" y="0"/>
                  <a:pt x="1586850" y="105616"/>
                  <a:pt x="1586850" y="235901"/>
                </a:cubicBezTo>
                <a:lnTo>
                  <a:pt x="1586850" y="1767389"/>
                </a:lnTo>
                <a:cubicBezTo>
                  <a:pt x="1586850" y="1897674"/>
                  <a:pt x="1481234" y="2003290"/>
                  <a:pt x="1350949" y="2003290"/>
                </a:cubicBezTo>
                <a:lnTo>
                  <a:pt x="235901" y="2003290"/>
                </a:lnTo>
                <a:cubicBezTo>
                  <a:pt x="105616" y="2003290"/>
                  <a:pt x="0" y="1897674"/>
                  <a:pt x="0" y="1767389"/>
                </a:cubicBezTo>
                <a:lnTo>
                  <a:pt x="0" y="235901"/>
                </a:lnTo>
                <a:cubicBezTo>
                  <a:pt x="0" y="105616"/>
                  <a:pt x="105616" y="0"/>
                  <a:pt x="235901" y="0"/>
                </a:cubicBezTo>
                <a:close/>
              </a:path>
            </a:pathLst>
          </a:custGeom>
          <a:ln w="9525">
            <a:solidFill>
              <a:srgbClr val="851319"/>
            </a:solidFill>
          </a:ln>
        </p:spPr>
      </p:pic>
      <p:sp>
        <p:nvSpPr>
          <p:cNvPr id="14" name="TextBox 13">
            <a:extLst>
              <a:ext uri="{FF2B5EF4-FFF2-40B4-BE49-F238E27FC236}">
                <a16:creationId xmlns:a16="http://schemas.microsoft.com/office/drawing/2014/main" id="{0FB3A46C-C262-32D7-A9AB-CF90978AFED5}"/>
              </a:ext>
            </a:extLst>
          </p:cNvPr>
          <p:cNvSpPr txBox="1"/>
          <p:nvPr/>
        </p:nvSpPr>
        <p:spPr>
          <a:xfrm>
            <a:off x="2292995" y="2566729"/>
            <a:ext cx="3003515" cy="435760"/>
          </a:xfrm>
          <a:prstGeom prst="rect">
            <a:avLst/>
          </a:prstGeom>
          <a:noFill/>
          <a:effectLst/>
        </p:spPr>
        <p:txBody>
          <a:bodyPr wrap="none" rtlCol="0">
            <a:spAutoFit/>
          </a:bodyPr>
          <a:lstStyle/>
          <a:p>
            <a:pPr algn="ctr">
              <a:lnSpc>
                <a:spcPct val="110000"/>
              </a:lnSpc>
            </a:pPr>
            <a:r>
              <a:rPr lang="vi-VN" sz="2200" spc="-150">
                <a:solidFill>
                  <a:srgbClr val="C10F14"/>
                </a:solidFill>
                <a:latin typeface="SVN-Gilroy" panose="00000500000000000000" pitchFamily="50" charset="0"/>
              </a:rPr>
              <a:t>Đ/c </a:t>
            </a:r>
            <a:r>
              <a:rPr lang="en-US" sz="2200" b="1" spc="-150">
                <a:solidFill>
                  <a:srgbClr val="C10F14"/>
                </a:solidFill>
                <a:latin typeface="SVN-Gilroy" panose="00000500000000000000" pitchFamily="50" charset="0"/>
              </a:rPr>
              <a:t>TRẦN QUANG HANH</a:t>
            </a:r>
            <a:endParaRPr lang="vi-VN" sz="2200" b="1">
              <a:solidFill>
                <a:srgbClr val="C10F14"/>
              </a:solidFill>
              <a:latin typeface="SVN-Gilroy" panose="00000500000000000000" pitchFamily="50" charset="0"/>
            </a:endParaRPr>
          </a:p>
        </p:txBody>
      </p:sp>
      <p:sp>
        <p:nvSpPr>
          <p:cNvPr id="20" name="TextBox 19">
            <a:extLst>
              <a:ext uri="{FF2B5EF4-FFF2-40B4-BE49-F238E27FC236}">
                <a16:creationId xmlns:a16="http://schemas.microsoft.com/office/drawing/2014/main" id="{9AD3216C-B67F-BA7B-EF66-64CB6F779776}"/>
              </a:ext>
            </a:extLst>
          </p:cNvPr>
          <p:cNvSpPr txBox="1"/>
          <p:nvPr/>
        </p:nvSpPr>
        <p:spPr>
          <a:xfrm>
            <a:off x="2363361" y="3029725"/>
            <a:ext cx="2489355" cy="342081"/>
          </a:xfrm>
          <a:prstGeom prst="rect">
            <a:avLst/>
          </a:prstGeom>
          <a:noFill/>
        </p:spPr>
        <p:txBody>
          <a:bodyPr wrap="none" lIns="87840" tIns="45720" rIns="91440" bIns="45720" rtlCol="0">
            <a:spAutoFit/>
          </a:bodyPr>
          <a:lstStyle/>
          <a:p>
            <a:pPr>
              <a:lnSpc>
                <a:spcPct val="110000"/>
              </a:lnSpc>
            </a:pPr>
            <a:r>
              <a:rPr lang="en-US" sz="1600" err="1">
                <a:solidFill>
                  <a:schemeClr val="tx1">
                    <a:lumMod val="65000"/>
                    <a:lumOff val="35000"/>
                  </a:schemeClr>
                </a:solidFill>
                <a:latin typeface="SVN-Gilroy Medium" panose="00000600000000000000" pitchFamily="50" charset="0"/>
              </a:rPr>
              <a:t>Phó</a:t>
            </a:r>
            <a:r>
              <a:rPr lang="en-US" sz="1600">
                <a:solidFill>
                  <a:schemeClr val="tx1">
                    <a:lumMod val="65000"/>
                    <a:lumOff val="35000"/>
                  </a:schemeClr>
                </a:solidFill>
                <a:latin typeface="SVN-Gilroy Medium" panose="00000600000000000000" pitchFamily="50" charset="0"/>
              </a:rPr>
              <a:t> </a:t>
            </a:r>
            <a:r>
              <a:rPr lang="en-US" sz="1600" err="1">
                <a:solidFill>
                  <a:schemeClr val="tx1">
                    <a:lumMod val="65000"/>
                    <a:lumOff val="35000"/>
                  </a:schemeClr>
                </a:solidFill>
                <a:latin typeface="SVN-Gilroy Medium" panose="00000600000000000000" pitchFamily="50" charset="0"/>
              </a:rPr>
              <a:t>Giám</a:t>
            </a:r>
            <a:r>
              <a:rPr lang="en-US" sz="1600">
                <a:solidFill>
                  <a:schemeClr val="tx1">
                    <a:lumMod val="65000"/>
                    <a:lumOff val="35000"/>
                  </a:schemeClr>
                </a:solidFill>
                <a:latin typeface="SVN-Gilroy Medium" panose="00000600000000000000" pitchFamily="50" charset="0"/>
              </a:rPr>
              <a:t> </a:t>
            </a:r>
            <a:r>
              <a:rPr lang="en-US" sz="1600" err="1">
                <a:solidFill>
                  <a:schemeClr val="tx1">
                    <a:lumMod val="65000"/>
                    <a:lumOff val="35000"/>
                  </a:schemeClr>
                </a:solidFill>
                <a:latin typeface="SVN-Gilroy Medium" panose="00000600000000000000" pitchFamily="50" charset="0"/>
              </a:rPr>
              <a:t>đốc</a:t>
            </a:r>
            <a:r>
              <a:rPr lang="en-US" sz="1600">
                <a:solidFill>
                  <a:schemeClr val="tx1">
                    <a:lumMod val="65000"/>
                    <a:lumOff val="35000"/>
                  </a:schemeClr>
                </a:solidFill>
                <a:latin typeface="SVN-Gilroy Medium" panose="00000600000000000000" pitchFamily="50" charset="0"/>
              </a:rPr>
              <a:t> </a:t>
            </a:r>
            <a:r>
              <a:rPr lang="en-US" sz="1600" err="1">
                <a:solidFill>
                  <a:schemeClr val="tx1">
                    <a:lumMod val="65000"/>
                    <a:lumOff val="35000"/>
                  </a:schemeClr>
                </a:solidFill>
                <a:latin typeface="SVN-Gilroy Medium" panose="00000600000000000000" pitchFamily="50" charset="0"/>
              </a:rPr>
              <a:t>Bệnh</a:t>
            </a:r>
            <a:r>
              <a:rPr lang="en-US" sz="1600">
                <a:solidFill>
                  <a:schemeClr val="tx1">
                    <a:lumMod val="65000"/>
                    <a:lumOff val="35000"/>
                  </a:schemeClr>
                </a:solidFill>
                <a:latin typeface="SVN-Gilroy Medium" panose="00000600000000000000" pitchFamily="50" charset="0"/>
              </a:rPr>
              <a:t> </a:t>
            </a:r>
            <a:r>
              <a:rPr lang="en-US" sz="1600" err="1">
                <a:solidFill>
                  <a:schemeClr val="tx1">
                    <a:lumMod val="65000"/>
                    <a:lumOff val="35000"/>
                  </a:schemeClr>
                </a:solidFill>
                <a:latin typeface="SVN-Gilroy Medium" panose="00000600000000000000" pitchFamily="50" charset="0"/>
              </a:rPr>
              <a:t>viện</a:t>
            </a:r>
            <a:endParaRPr lang="en-US" sz="1600">
              <a:solidFill>
                <a:schemeClr val="tx1">
                  <a:lumMod val="65000"/>
                  <a:lumOff val="35000"/>
                </a:schemeClr>
              </a:solidFill>
              <a:latin typeface="SVN-Gilroy Medium" panose="00000600000000000000" pitchFamily="50" charset="0"/>
            </a:endParaRPr>
          </a:p>
        </p:txBody>
      </p:sp>
      <p:cxnSp>
        <p:nvCxnSpPr>
          <p:cNvPr id="45" name="Straight Connector 44">
            <a:extLst>
              <a:ext uri="{FF2B5EF4-FFF2-40B4-BE49-F238E27FC236}">
                <a16:creationId xmlns:a16="http://schemas.microsoft.com/office/drawing/2014/main" id="{5B6BB155-0155-F092-3996-493FF931D687}"/>
              </a:ext>
            </a:extLst>
          </p:cNvPr>
          <p:cNvCxnSpPr>
            <a:cxnSpLocks/>
          </p:cNvCxnSpPr>
          <p:nvPr/>
        </p:nvCxnSpPr>
        <p:spPr>
          <a:xfrm>
            <a:off x="2581256" y="2997812"/>
            <a:ext cx="2006296" cy="0"/>
          </a:xfrm>
          <a:prstGeom prst="line">
            <a:avLst/>
          </a:prstGeom>
          <a:ln w="9525">
            <a:gradFill>
              <a:gsLst>
                <a:gs pos="0">
                  <a:srgbClr val="EB1C24"/>
                </a:gs>
                <a:gs pos="100000">
                  <a:srgbClr val="B41E23"/>
                </a:gs>
              </a:gsLst>
              <a:lin ang="5400000" scaled="1"/>
            </a:gradFill>
          </a:ln>
        </p:spPr>
        <p:style>
          <a:lnRef idx="2">
            <a:schemeClr val="accent1"/>
          </a:lnRef>
          <a:fillRef idx="0">
            <a:schemeClr val="accent1"/>
          </a:fillRef>
          <a:effectRef idx="1">
            <a:schemeClr val="accent1"/>
          </a:effectRef>
          <a:fontRef idx="minor">
            <a:schemeClr val="tx1"/>
          </a:fontRef>
        </p:style>
      </p:cxnSp>
      <p:grpSp>
        <p:nvGrpSpPr>
          <p:cNvPr id="7" name="Group 6">
            <a:extLst>
              <a:ext uri="{FF2B5EF4-FFF2-40B4-BE49-F238E27FC236}">
                <a16:creationId xmlns:a16="http://schemas.microsoft.com/office/drawing/2014/main" id="{D1063ED1-2F48-FA79-46A2-EB10B21E325E}"/>
              </a:ext>
            </a:extLst>
          </p:cNvPr>
          <p:cNvGrpSpPr/>
          <p:nvPr/>
        </p:nvGrpSpPr>
        <p:grpSpPr>
          <a:xfrm>
            <a:off x="9620587" y="277276"/>
            <a:ext cx="2193547" cy="878057"/>
            <a:chOff x="4762196" y="2546149"/>
            <a:chExt cx="4411048" cy="1765702"/>
          </a:xfrm>
        </p:grpSpPr>
        <p:pic>
          <p:nvPicPr>
            <p:cNvPr id="11" name="Picture 10" descr="A red flag with a yellow symbol&#10;&#10;Description automatically generated">
              <a:extLst>
                <a:ext uri="{FF2B5EF4-FFF2-40B4-BE49-F238E27FC236}">
                  <a16:creationId xmlns:a16="http://schemas.microsoft.com/office/drawing/2014/main" id="{39ED0CF2-8852-00AE-037A-A039EF5859E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762196" y="2552500"/>
              <a:ext cx="2667608" cy="1752999"/>
            </a:xfrm>
            <a:prstGeom prst="rect">
              <a:avLst/>
            </a:prstGeom>
          </p:spPr>
        </p:pic>
        <p:pic>
          <p:nvPicPr>
            <p:cNvPr id="12" name="Picture 11" descr="A red flag with a yellow star&#10;&#10;Description automatically generated">
              <a:extLst>
                <a:ext uri="{FF2B5EF4-FFF2-40B4-BE49-F238E27FC236}">
                  <a16:creationId xmlns:a16="http://schemas.microsoft.com/office/drawing/2014/main" id="{D26BBB72-25E8-77B1-B73D-78C841BA55C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505636" y="2546149"/>
              <a:ext cx="2667608" cy="1765702"/>
            </a:xfrm>
            <a:prstGeom prst="rect">
              <a:avLst/>
            </a:prstGeom>
          </p:spPr>
        </p:pic>
      </p:grpSp>
      <p:sp>
        <p:nvSpPr>
          <p:cNvPr id="16" name="TextBox 15">
            <a:extLst>
              <a:ext uri="{FF2B5EF4-FFF2-40B4-BE49-F238E27FC236}">
                <a16:creationId xmlns:a16="http://schemas.microsoft.com/office/drawing/2014/main" id="{888A73FE-5B53-53A4-D177-1A4E761AA3A9}"/>
              </a:ext>
            </a:extLst>
          </p:cNvPr>
          <p:cNvSpPr txBox="1"/>
          <p:nvPr/>
        </p:nvSpPr>
        <p:spPr>
          <a:xfrm>
            <a:off x="597877" y="423455"/>
            <a:ext cx="10119484" cy="1996519"/>
          </a:xfrm>
          <a:prstGeom prst="rect">
            <a:avLst/>
          </a:prstGeom>
          <a:noFill/>
          <a:ln>
            <a:noFill/>
          </a:ln>
          <a:effectLst>
            <a:outerShdw blurRad="12700" dist="12700" dir="2700000" algn="tl" rotWithShape="0">
              <a:prstClr val="black">
                <a:alpha val="40000"/>
              </a:prstClr>
            </a:outerShdw>
          </a:effectLst>
        </p:spPr>
        <p:txBody>
          <a:bodyPr wrap="square" lIns="91440" tIns="45720" rIns="91440" bIns="68400" rtlCol="0">
            <a:spAutoFit/>
          </a:bodyPr>
          <a:lstStyle/>
          <a:p>
            <a:pPr>
              <a:lnSpc>
                <a:spcPct val="120000"/>
              </a:lnSpc>
            </a:pPr>
            <a:r>
              <a:rPr lang="en-US" sz="3500"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TIỂU SỬ TÓM TẮT</a:t>
            </a:r>
          </a:p>
          <a:p>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Giới</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thiệu</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để</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thực</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hiện</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quy</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trình</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nhân</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sự</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Ban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Chấp</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hành</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p>
          <a:p>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Đảng</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bộ</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Bệnh</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viện</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Sản</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Nhi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khoá</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XII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nhiệm</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kỳ</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2025-2030</a:t>
            </a:r>
            <a:endParaRPr lang="vi-VN"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endParaRPr>
          </a:p>
          <a:p>
            <a:pPr>
              <a:lnSpc>
                <a:spcPct val="120000"/>
              </a:lnSpc>
            </a:pPr>
            <a:endParaRPr lang="en-US" sz="3500"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endParaRPr>
          </a:p>
        </p:txBody>
      </p:sp>
      <p:sp>
        <p:nvSpPr>
          <p:cNvPr id="9" name="TextBox 8">
            <a:extLst>
              <a:ext uri="{FF2B5EF4-FFF2-40B4-BE49-F238E27FC236}">
                <a16:creationId xmlns:a16="http://schemas.microsoft.com/office/drawing/2014/main" id="{524178C2-0855-B0A7-05A7-075123651BB9}"/>
              </a:ext>
            </a:extLst>
          </p:cNvPr>
          <p:cNvSpPr txBox="1"/>
          <p:nvPr/>
        </p:nvSpPr>
        <p:spPr>
          <a:xfrm>
            <a:off x="5879543" y="2448379"/>
            <a:ext cx="2418126" cy="415819"/>
          </a:xfrm>
          <a:prstGeom prst="rect">
            <a:avLst/>
          </a:prstGeom>
          <a:noFill/>
        </p:spPr>
        <p:txBody>
          <a:bodyPr wrap="square" rtlCol="0">
            <a:spAutoFit/>
          </a:bodyPr>
          <a:lstStyle/>
          <a:p>
            <a:pPr>
              <a:lnSpc>
                <a:spcPct val="175000"/>
              </a:lnSpc>
            </a:pPr>
            <a:r>
              <a:rPr lang="en-US" sz="1400" err="1">
                <a:solidFill>
                  <a:srgbClr val="B41E23"/>
                </a:solidFill>
                <a:latin typeface="SVN-Gilroy SemiBold" panose="00000700000000000000" pitchFamily="50" charset="0"/>
              </a:rPr>
              <a:t>Ngày</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sinh</a:t>
            </a:r>
            <a:r>
              <a:rPr lang="en-US" sz="1400">
                <a:solidFill>
                  <a:srgbClr val="B41E23"/>
                </a:solidFill>
                <a:latin typeface="SVN-Gilroy SemiBold" panose="00000700000000000000" pitchFamily="50" charset="0"/>
              </a:rPr>
              <a:t>:   </a:t>
            </a:r>
            <a:r>
              <a:rPr lang="en-US" sz="1400">
                <a:solidFill>
                  <a:schemeClr val="tx1">
                    <a:lumMod val="65000"/>
                    <a:lumOff val="35000"/>
                  </a:schemeClr>
                </a:solidFill>
                <a:latin typeface="SVN-Gilroy Medium" panose="00000600000000000000" pitchFamily="50" charset="0"/>
              </a:rPr>
              <a:t>14/4/1975</a:t>
            </a:r>
          </a:p>
        </p:txBody>
      </p:sp>
      <p:sp>
        <p:nvSpPr>
          <p:cNvPr id="10" name="TextBox 9">
            <a:extLst>
              <a:ext uri="{FF2B5EF4-FFF2-40B4-BE49-F238E27FC236}">
                <a16:creationId xmlns:a16="http://schemas.microsoft.com/office/drawing/2014/main" id="{C5DB7105-8C58-64C6-7AC9-C63778B8F5C5}"/>
              </a:ext>
            </a:extLst>
          </p:cNvPr>
          <p:cNvSpPr txBox="1"/>
          <p:nvPr/>
        </p:nvSpPr>
        <p:spPr>
          <a:xfrm>
            <a:off x="5876599" y="3360524"/>
            <a:ext cx="2456763" cy="310854"/>
          </a:xfrm>
          <a:prstGeom prst="rect">
            <a:avLst/>
          </a:prstGeom>
          <a:noFill/>
        </p:spPr>
        <p:txBody>
          <a:bodyPr wrap="none" rtlCol="0">
            <a:spAutoFit/>
          </a:bodyPr>
          <a:lstStyle/>
          <a:p>
            <a:pPr>
              <a:lnSpc>
                <a:spcPct val="110000"/>
              </a:lnSpc>
            </a:pPr>
            <a:r>
              <a:rPr lang="en-US" sz="1400" err="1">
                <a:solidFill>
                  <a:srgbClr val="B41E23"/>
                </a:solidFill>
                <a:latin typeface="SVN-Gilroy SemiBold" panose="00000700000000000000" pitchFamily="50" charset="0"/>
              </a:rPr>
              <a:t>Ngày</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vào</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Đảng</a:t>
            </a:r>
            <a:r>
              <a:rPr lang="en-US" sz="1400">
                <a:solidFill>
                  <a:srgbClr val="B41E23"/>
                </a:solidFill>
                <a:latin typeface="SVN-Gilroy SemiBold" panose="00000700000000000000" pitchFamily="50" charset="0"/>
              </a:rPr>
              <a:t>: </a:t>
            </a:r>
            <a:r>
              <a:rPr lang="en-US" sz="1400">
                <a:solidFill>
                  <a:schemeClr val="tx1">
                    <a:lumMod val="65000"/>
                    <a:lumOff val="35000"/>
                  </a:schemeClr>
                </a:solidFill>
                <a:latin typeface="SVN-Gilroy Medium" panose="00000600000000000000" pitchFamily="50" charset="0"/>
              </a:rPr>
              <a:t>27/3/2006</a:t>
            </a:r>
            <a:endParaRPr lang="vi-VN" sz="1400">
              <a:solidFill>
                <a:schemeClr val="tx1">
                  <a:lumMod val="65000"/>
                  <a:lumOff val="35000"/>
                </a:schemeClr>
              </a:solidFill>
            </a:endParaRPr>
          </a:p>
        </p:txBody>
      </p:sp>
      <p:sp>
        <p:nvSpPr>
          <p:cNvPr id="21" name="TextBox 20">
            <a:extLst>
              <a:ext uri="{FF2B5EF4-FFF2-40B4-BE49-F238E27FC236}">
                <a16:creationId xmlns:a16="http://schemas.microsoft.com/office/drawing/2014/main" id="{08D7C567-56B2-6818-FE1D-B4B0B039EDB1}"/>
              </a:ext>
            </a:extLst>
          </p:cNvPr>
          <p:cNvSpPr txBox="1"/>
          <p:nvPr/>
        </p:nvSpPr>
        <p:spPr>
          <a:xfrm>
            <a:off x="5858143" y="3951826"/>
            <a:ext cx="1964320" cy="310854"/>
          </a:xfrm>
          <a:prstGeom prst="rect">
            <a:avLst/>
          </a:prstGeom>
          <a:noFill/>
        </p:spPr>
        <p:txBody>
          <a:bodyPr wrap="none" rtlCol="0">
            <a:spAutoFit/>
          </a:bodyPr>
          <a:lstStyle/>
          <a:p>
            <a:pPr>
              <a:lnSpc>
                <a:spcPct val="110000"/>
              </a:lnSpc>
            </a:pPr>
            <a:r>
              <a:rPr lang="en-US" sz="1400">
                <a:solidFill>
                  <a:srgbClr val="B41E23"/>
                </a:solidFill>
                <a:latin typeface="SVN-Gilroy SemiBold" panose="00000700000000000000" pitchFamily="50" charset="0"/>
              </a:rPr>
              <a:t>CMNV: </a:t>
            </a:r>
            <a:r>
              <a:rPr lang="en-US" sz="1400" err="1">
                <a:solidFill>
                  <a:schemeClr val="tx1">
                    <a:lumMod val="65000"/>
                    <a:lumOff val="35000"/>
                  </a:schemeClr>
                </a:solidFill>
                <a:latin typeface="SVN-Gilroy Medium" panose="00000600000000000000" pitchFamily="50" charset="0"/>
              </a:rPr>
              <a:t>Tiến</a:t>
            </a:r>
            <a:r>
              <a:rPr lang="en-US" sz="1400">
                <a:solidFill>
                  <a:schemeClr val="tx1">
                    <a:lumMod val="65000"/>
                    <a:lumOff val="35000"/>
                  </a:schemeClr>
                </a:solidFill>
                <a:latin typeface="SVN-Gilroy Medium" panose="00000600000000000000" pitchFamily="50" charset="0"/>
              </a:rPr>
              <a:t> </a:t>
            </a:r>
            <a:r>
              <a:rPr lang="en-US" sz="1400" err="1">
                <a:solidFill>
                  <a:schemeClr val="tx1">
                    <a:lumMod val="65000"/>
                    <a:lumOff val="35000"/>
                  </a:schemeClr>
                </a:solidFill>
                <a:latin typeface="SVN-Gilroy Medium" panose="00000600000000000000" pitchFamily="50" charset="0"/>
              </a:rPr>
              <a:t>sĩ</a:t>
            </a:r>
            <a:r>
              <a:rPr lang="en-US" sz="1400">
                <a:solidFill>
                  <a:schemeClr val="tx1">
                    <a:lumMod val="65000"/>
                    <a:lumOff val="35000"/>
                  </a:schemeClr>
                </a:solidFill>
                <a:latin typeface="SVN-Gilroy Medium" panose="00000600000000000000" pitchFamily="50" charset="0"/>
              </a:rPr>
              <a:t> - </a:t>
            </a:r>
            <a:r>
              <a:rPr lang="en-US" sz="1400" err="1">
                <a:solidFill>
                  <a:schemeClr val="tx1">
                    <a:lumMod val="65000"/>
                    <a:lumOff val="35000"/>
                  </a:schemeClr>
                </a:solidFill>
                <a:latin typeface="SVN-Gilroy Medium" panose="00000600000000000000" pitchFamily="50" charset="0"/>
              </a:rPr>
              <a:t>Bác</a:t>
            </a:r>
            <a:r>
              <a:rPr lang="en-US" sz="1400">
                <a:solidFill>
                  <a:schemeClr val="tx1">
                    <a:lumMod val="65000"/>
                    <a:lumOff val="35000"/>
                  </a:schemeClr>
                </a:solidFill>
                <a:latin typeface="SVN-Gilroy Medium" panose="00000600000000000000" pitchFamily="50" charset="0"/>
              </a:rPr>
              <a:t> </a:t>
            </a:r>
            <a:r>
              <a:rPr lang="en-US" sz="1400" err="1">
                <a:solidFill>
                  <a:schemeClr val="tx1">
                    <a:lumMod val="65000"/>
                    <a:lumOff val="35000"/>
                  </a:schemeClr>
                </a:solidFill>
                <a:latin typeface="SVN-Gilroy Medium" panose="00000600000000000000" pitchFamily="50" charset="0"/>
              </a:rPr>
              <a:t>sĩ</a:t>
            </a:r>
            <a:endParaRPr lang="vi-VN" sz="1400">
              <a:solidFill>
                <a:schemeClr val="tx1">
                  <a:lumMod val="65000"/>
                  <a:lumOff val="35000"/>
                </a:schemeClr>
              </a:solidFill>
            </a:endParaRPr>
          </a:p>
        </p:txBody>
      </p:sp>
      <p:sp>
        <p:nvSpPr>
          <p:cNvPr id="22" name="TextBox 21">
            <a:extLst>
              <a:ext uri="{FF2B5EF4-FFF2-40B4-BE49-F238E27FC236}">
                <a16:creationId xmlns:a16="http://schemas.microsoft.com/office/drawing/2014/main" id="{33FEC387-E678-2D59-21B1-3D414FE21FA6}"/>
              </a:ext>
            </a:extLst>
          </p:cNvPr>
          <p:cNvSpPr txBox="1"/>
          <p:nvPr/>
        </p:nvSpPr>
        <p:spPr>
          <a:xfrm>
            <a:off x="5882328" y="3110775"/>
            <a:ext cx="1287532" cy="310791"/>
          </a:xfrm>
          <a:prstGeom prst="rect">
            <a:avLst/>
          </a:prstGeom>
          <a:noFill/>
        </p:spPr>
        <p:txBody>
          <a:bodyPr wrap="none" rtlCol="0">
            <a:spAutoFit/>
          </a:bodyPr>
          <a:lstStyle/>
          <a:p>
            <a:pPr>
              <a:lnSpc>
                <a:spcPct val="110000"/>
              </a:lnSpc>
            </a:pPr>
            <a:r>
              <a:rPr lang="en-US" sz="1400" err="1">
                <a:solidFill>
                  <a:srgbClr val="B41E23"/>
                </a:solidFill>
                <a:latin typeface="SVN-Gilroy SemiBold" panose="00000700000000000000" pitchFamily="50" charset="0"/>
              </a:rPr>
              <a:t>Dân</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tộc</a:t>
            </a:r>
            <a:r>
              <a:rPr lang="en-US" sz="1400">
                <a:solidFill>
                  <a:srgbClr val="B41E23"/>
                </a:solidFill>
                <a:latin typeface="SVN-Gilroy SemiBold" panose="00000700000000000000" pitchFamily="50" charset="0"/>
              </a:rPr>
              <a:t>: </a:t>
            </a:r>
            <a:r>
              <a:rPr lang="en-US" sz="1400" err="1">
                <a:solidFill>
                  <a:schemeClr val="tx1">
                    <a:lumMod val="65000"/>
                    <a:lumOff val="35000"/>
                  </a:schemeClr>
                </a:solidFill>
                <a:latin typeface="SVN-Gilroy Medium" panose="00000600000000000000" pitchFamily="50" charset="0"/>
              </a:rPr>
              <a:t>Kinh</a:t>
            </a:r>
            <a:endParaRPr lang="en-US" sz="1400">
              <a:solidFill>
                <a:schemeClr val="tx1">
                  <a:lumMod val="65000"/>
                  <a:lumOff val="35000"/>
                </a:schemeClr>
              </a:solidFill>
              <a:latin typeface="SVN-Gilroy SemiBold" panose="00000700000000000000" pitchFamily="50" charset="0"/>
            </a:endParaRPr>
          </a:p>
        </p:txBody>
      </p:sp>
      <p:sp>
        <p:nvSpPr>
          <p:cNvPr id="24" name="TextBox 23">
            <a:extLst>
              <a:ext uri="{FF2B5EF4-FFF2-40B4-BE49-F238E27FC236}">
                <a16:creationId xmlns:a16="http://schemas.microsoft.com/office/drawing/2014/main" id="{5291FE74-132E-FB44-03D3-FB4985043DC5}"/>
              </a:ext>
            </a:extLst>
          </p:cNvPr>
          <p:cNvSpPr txBox="1"/>
          <p:nvPr/>
        </p:nvSpPr>
        <p:spPr>
          <a:xfrm>
            <a:off x="5879543" y="3669540"/>
            <a:ext cx="1386918" cy="310854"/>
          </a:xfrm>
          <a:prstGeom prst="rect">
            <a:avLst/>
          </a:prstGeom>
          <a:noFill/>
        </p:spPr>
        <p:txBody>
          <a:bodyPr wrap="none" rtlCol="0">
            <a:spAutoFit/>
          </a:bodyPr>
          <a:lstStyle/>
          <a:p>
            <a:pPr>
              <a:lnSpc>
                <a:spcPct val="110000"/>
              </a:lnSpc>
            </a:pPr>
            <a:r>
              <a:rPr lang="en-US" sz="1400">
                <a:solidFill>
                  <a:srgbClr val="B41E23"/>
                </a:solidFill>
                <a:latin typeface="SVN-Gilroy SemiBold" panose="00000700000000000000" pitchFamily="50" charset="0"/>
              </a:rPr>
              <a:t>Văn </a:t>
            </a:r>
            <a:r>
              <a:rPr lang="en-US" sz="1400" err="1">
                <a:solidFill>
                  <a:srgbClr val="B41E23"/>
                </a:solidFill>
                <a:latin typeface="SVN-Gilroy SemiBold" panose="00000700000000000000" pitchFamily="50" charset="0"/>
              </a:rPr>
              <a:t>hóa</a:t>
            </a:r>
            <a:r>
              <a:rPr lang="en-US" sz="1400">
                <a:solidFill>
                  <a:srgbClr val="B41E23"/>
                </a:solidFill>
                <a:latin typeface="SVN-Gilroy SemiBold" panose="00000700000000000000" pitchFamily="50" charset="0"/>
              </a:rPr>
              <a:t>: </a:t>
            </a:r>
            <a:r>
              <a:rPr lang="en-US" sz="1400">
                <a:solidFill>
                  <a:schemeClr val="tx1">
                    <a:lumMod val="65000"/>
                    <a:lumOff val="35000"/>
                  </a:schemeClr>
                </a:solidFill>
                <a:latin typeface="SVN-Gilroy Medium" panose="00000600000000000000" pitchFamily="50" charset="0"/>
              </a:rPr>
              <a:t>12/12</a:t>
            </a:r>
            <a:endParaRPr lang="vi-VN" sz="1400">
              <a:solidFill>
                <a:schemeClr val="tx1">
                  <a:lumMod val="65000"/>
                  <a:lumOff val="35000"/>
                </a:schemeClr>
              </a:solidFill>
            </a:endParaRPr>
          </a:p>
        </p:txBody>
      </p:sp>
      <p:sp>
        <p:nvSpPr>
          <p:cNvPr id="27" name="TextBox 26">
            <a:extLst>
              <a:ext uri="{FF2B5EF4-FFF2-40B4-BE49-F238E27FC236}">
                <a16:creationId xmlns:a16="http://schemas.microsoft.com/office/drawing/2014/main" id="{62B78F30-E6D8-F364-A269-2FC93DF39ED8}"/>
              </a:ext>
            </a:extLst>
          </p:cNvPr>
          <p:cNvSpPr txBox="1"/>
          <p:nvPr/>
        </p:nvSpPr>
        <p:spPr>
          <a:xfrm>
            <a:off x="5876599" y="4227549"/>
            <a:ext cx="2443939" cy="310854"/>
          </a:xfrm>
          <a:prstGeom prst="rect">
            <a:avLst/>
          </a:prstGeom>
          <a:noFill/>
        </p:spPr>
        <p:txBody>
          <a:bodyPr wrap="none" rtlCol="0">
            <a:spAutoFit/>
          </a:bodyPr>
          <a:lstStyle/>
          <a:p>
            <a:pPr>
              <a:lnSpc>
                <a:spcPct val="110000"/>
              </a:lnSpc>
            </a:pPr>
            <a:r>
              <a:rPr lang="en-US" sz="1400">
                <a:solidFill>
                  <a:srgbClr val="B41E23"/>
                </a:solidFill>
                <a:latin typeface="SVN-Gilroy SemiBold" panose="00000700000000000000" pitchFamily="50" charset="0"/>
              </a:rPr>
              <a:t>Lý </a:t>
            </a:r>
            <a:r>
              <a:rPr lang="en-US" sz="1400" err="1">
                <a:solidFill>
                  <a:srgbClr val="B41E23"/>
                </a:solidFill>
                <a:latin typeface="SVN-Gilroy SemiBold" panose="00000700000000000000" pitchFamily="50" charset="0"/>
              </a:rPr>
              <a:t>luận</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chính</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trị</a:t>
            </a:r>
            <a:r>
              <a:rPr lang="en-US" sz="1400">
                <a:solidFill>
                  <a:srgbClr val="B41E23"/>
                </a:solidFill>
                <a:latin typeface="SVN-Gilroy SemiBold" panose="00000700000000000000" pitchFamily="50" charset="0"/>
              </a:rPr>
              <a:t>: </a:t>
            </a:r>
            <a:r>
              <a:rPr lang="en-US" sz="1400">
                <a:solidFill>
                  <a:schemeClr val="tx1">
                    <a:lumMod val="65000"/>
                    <a:lumOff val="35000"/>
                  </a:schemeClr>
                </a:solidFill>
                <a:latin typeface="SVN-Gilroy Medium" panose="00000600000000000000" pitchFamily="50" charset="0"/>
              </a:rPr>
              <a:t>Trung </a:t>
            </a:r>
            <a:r>
              <a:rPr lang="en-US" sz="1400" err="1">
                <a:solidFill>
                  <a:schemeClr val="tx1">
                    <a:lumMod val="65000"/>
                    <a:lumOff val="35000"/>
                  </a:schemeClr>
                </a:solidFill>
                <a:latin typeface="SVN-Gilroy Medium" panose="00000600000000000000" pitchFamily="50" charset="0"/>
              </a:rPr>
              <a:t>cấp</a:t>
            </a:r>
            <a:endParaRPr lang="vi-VN" sz="1400">
              <a:solidFill>
                <a:schemeClr val="tx1">
                  <a:lumMod val="65000"/>
                  <a:lumOff val="35000"/>
                </a:schemeClr>
              </a:solidFill>
            </a:endParaRPr>
          </a:p>
        </p:txBody>
      </p:sp>
      <p:sp>
        <p:nvSpPr>
          <p:cNvPr id="28" name="TextBox 27">
            <a:extLst>
              <a:ext uri="{FF2B5EF4-FFF2-40B4-BE49-F238E27FC236}">
                <a16:creationId xmlns:a16="http://schemas.microsoft.com/office/drawing/2014/main" id="{75747E80-9A1A-99A9-21D6-E0B5D254B213}"/>
              </a:ext>
            </a:extLst>
          </p:cNvPr>
          <p:cNvSpPr txBox="1"/>
          <p:nvPr/>
        </p:nvSpPr>
        <p:spPr>
          <a:xfrm>
            <a:off x="5876598" y="2712517"/>
            <a:ext cx="6218419" cy="415819"/>
          </a:xfrm>
          <a:prstGeom prst="rect">
            <a:avLst/>
          </a:prstGeom>
          <a:noFill/>
        </p:spPr>
        <p:txBody>
          <a:bodyPr wrap="square" rtlCol="0">
            <a:spAutoFit/>
          </a:bodyPr>
          <a:lstStyle/>
          <a:p>
            <a:pPr>
              <a:lnSpc>
                <a:spcPct val="175000"/>
              </a:lnSpc>
            </a:pPr>
            <a:r>
              <a:rPr lang="en-US" sz="1400" err="1">
                <a:solidFill>
                  <a:srgbClr val="B41E23"/>
                </a:solidFill>
                <a:latin typeface="SVN-Gilroy SemiBold" panose="00000700000000000000" pitchFamily="50" charset="0"/>
              </a:rPr>
              <a:t>Quê</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quán</a:t>
            </a:r>
            <a:r>
              <a:rPr lang="en-US" sz="1400">
                <a:solidFill>
                  <a:srgbClr val="B41E23"/>
                </a:solidFill>
                <a:latin typeface="SVN-Gilroy SemiBold" panose="00000700000000000000" pitchFamily="50" charset="0"/>
              </a:rPr>
              <a:t>:   </a:t>
            </a:r>
            <a:r>
              <a:rPr lang="vi-VN" sz="1400">
                <a:solidFill>
                  <a:schemeClr val="tx1">
                    <a:lumMod val="65000"/>
                    <a:lumOff val="35000"/>
                  </a:schemeClr>
                </a:solidFill>
                <a:latin typeface="SVN-Gilroy Medium" panose="00000600000000000000" pitchFamily="50" charset="0"/>
              </a:rPr>
              <a:t>xã Đức Hương, huyện Đức Thọ, tỉnh Hà Tĩnh</a:t>
            </a:r>
            <a:endParaRPr lang="en-US" sz="1400">
              <a:solidFill>
                <a:schemeClr val="tx1">
                  <a:lumMod val="65000"/>
                  <a:lumOff val="35000"/>
                </a:schemeClr>
              </a:solidFill>
              <a:latin typeface="SVN-Gilroy Medium" panose="00000600000000000000" pitchFamily="50" charset="0"/>
            </a:endParaRPr>
          </a:p>
        </p:txBody>
      </p:sp>
      <p:sp>
        <p:nvSpPr>
          <p:cNvPr id="30" name="TextBox 29">
            <a:extLst>
              <a:ext uri="{FF2B5EF4-FFF2-40B4-BE49-F238E27FC236}">
                <a16:creationId xmlns:a16="http://schemas.microsoft.com/office/drawing/2014/main" id="{B9079BAF-3447-4023-4B65-0BD3BE66BC14}"/>
              </a:ext>
            </a:extLst>
          </p:cNvPr>
          <p:cNvSpPr txBox="1"/>
          <p:nvPr/>
        </p:nvSpPr>
        <p:spPr>
          <a:xfrm>
            <a:off x="5880299" y="4566985"/>
            <a:ext cx="3719288" cy="310854"/>
          </a:xfrm>
          <a:prstGeom prst="rect">
            <a:avLst/>
          </a:prstGeom>
          <a:noFill/>
        </p:spPr>
        <p:txBody>
          <a:bodyPr wrap="none" rtlCol="0">
            <a:spAutoFit/>
          </a:bodyPr>
          <a:lstStyle/>
          <a:p>
            <a:pPr>
              <a:lnSpc>
                <a:spcPct val="110000"/>
              </a:lnSpc>
            </a:pPr>
            <a:r>
              <a:rPr lang="en-US" sz="1400" err="1">
                <a:solidFill>
                  <a:srgbClr val="B41E23"/>
                </a:solidFill>
                <a:latin typeface="SVN-Gilroy SemiBold" panose="00000700000000000000" pitchFamily="50" charset="0"/>
              </a:rPr>
              <a:t>Chức</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vụ</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hiện</a:t>
            </a:r>
            <a:r>
              <a:rPr lang="en-US" sz="1400">
                <a:solidFill>
                  <a:srgbClr val="B41E23"/>
                </a:solidFill>
                <a:latin typeface="SVN-Gilroy SemiBold" panose="00000700000000000000" pitchFamily="50" charset="0"/>
              </a:rPr>
              <a:t> nay: </a:t>
            </a:r>
            <a:r>
              <a:rPr lang="vi-VN" sz="1400">
                <a:solidFill>
                  <a:schemeClr val="tx1">
                    <a:lumMod val="65000"/>
                    <a:lumOff val="35000"/>
                  </a:schemeClr>
                </a:solidFill>
                <a:latin typeface="SVN-Gilroy Medium" panose="00000600000000000000" pitchFamily="50" charset="0"/>
              </a:rPr>
              <a:t>Phó Giám đốc Bệnh viện</a:t>
            </a:r>
            <a:endParaRPr lang="vi-VN" sz="1400">
              <a:solidFill>
                <a:schemeClr val="tx1">
                  <a:lumMod val="65000"/>
                  <a:lumOff val="35000"/>
                </a:schemeClr>
              </a:solidFill>
            </a:endParaRPr>
          </a:p>
        </p:txBody>
      </p:sp>
    </p:spTree>
    <p:custDataLst>
      <p:tags r:id="rId1"/>
    </p:custDataLst>
    <p:extLst>
      <p:ext uri="{BB962C8B-B14F-4D97-AF65-F5344CB8AC3E}">
        <p14:creationId xmlns:p14="http://schemas.microsoft.com/office/powerpoint/2010/main" val="21387069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6AC5AB-C5B2-6B62-DA72-2DC11A38B0D6}"/>
            </a:ext>
          </a:extLst>
        </p:cNvPr>
        <p:cNvGrpSpPr/>
        <p:nvPr/>
      </p:nvGrpSpPr>
      <p:grpSpPr>
        <a:xfrm>
          <a:off x="0" y="0"/>
          <a:ext cx="0" cy="0"/>
          <a:chOff x="0" y="0"/>
          <a:chExt cx="0" cy="0"/>
        </a:xfrm>
      </p:grpSpPr>
      <p:pic>
        <p:nvPicPr>
          <p:cNvPr id="31" name="Picture 30" descr="A white and orange striped surface&#10;&#10;Description automatically generated">
            <a:extLst>
              <a:ext uri="{FF2B5EF4-FFF2-40B4-BE49-F238E27FC236}">
                <a16:creationId xmlns:a16="http://schemas.microsoft.com/office/drawing/2014/main" id="{77525A74-15D3-B3CE-5C1F-6ED05A973B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98" y="0"/>
            <a:ext cx="12184602" cy="6858000"/>
          </a:xfrm>
          <a:prstGeom prst="rect">
            <a:avLst/>
          </a:prstGeom>
        </p:spPr>
      </p:pic>
      <p:pic>
        <p:nvPicPr>
          <p:cNvPr id="38" name="Picture 37" descr="A black and white image of a city&#10;&#10;Description automatically generated">
            <a:extLst>
              <a:ext uri="{FF2B5EF4-FFF2-40B4-BE49-F238E27FC236}">
                <a16:creationId xmlns:a16="http://schemas.microsoft.com/office/drawing/2014/main" id="{3936EDBF-41CE-5C19-D5D5-919970A08E96}"/>
              </a:ext>
            </a:extLst>
          </p:cNvPr>
          <p:cNvPicPr>
            <a:picLocks noChangeAspect="1"/>
          </p:cNvPicPr>
          <p:nvPr/>
        </p:nvPicPr>
        <p:blipFill>
          <a:blip r:embed="rId4">
            <a:alphaModFix/>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2797200" y="7124576"/>
            <a:ext cx="9228027" cy="2241700"/>
          </a:xfrm>
          <a:prstGeom prst="rect">
            <a:avLst/>
          </a:prstGeom>
        </p:spPr>
      </p:pic>
      <p:pic>
        <p:nvPicPr>
          <p:cNvPr id="4" name="Picture 3" descr="A white and orange striped surface&#10;&#10;Description automatically generated">
            <a:extLst>
              <a:ext uri="{FF2B5EF4-FFF2-40B4-BE49-F238E27FC236}">
                <a16:creationId xmlns:a16="http://schemas.microsoft.com/office/drawing/2014/main" id="{A2BA406A-8F14-4DCF-F1D9-0000BD9C81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99" y="0"/>
            <a:ext cx="12184602" cy="6858000"/>
          </a:xfrm>
          <a:prstGeom prst="rect">
            <a:avLst/>
          </a:prstGeom>
        </p:spPr>
      </p:pic>
      <p:pic>
        <p:nvPicPr>
          <p:cNvPr id="5" name="Picture 4" descr="A black background with a flower&#10;&#10;Description automatically generated">
            <a:extLst>
              <a:ext uri="{FF2B5EF4-FFF2-40B4-BE49-F238E27FC236}">
                <a16:creationId xmlns:a16="http://schemas.microsoft.com/office/drawing/2014/main" id="{72FF0142-DAB3-CA06-62B4-6E4D4CE39456}"/>
              </a:ext>
            </a:extLst>
          </p:cNvPr>
          <p:cNvPicPr>
            <a:picLocks noChangeAspect="1"/>
          </p:cNvPicPr>
          <p:nvPr/>
        </p:nvPicPr>
        <p:blipFill rotWithShape="1">
          <a:blip r:embed="rId5">
            <a:alphaModFix amt="79000"/>
            <a:extLst>
              <a:ext uri="{28A0092B-C50C-407E-A947-70E740481C1C}">
                <a14:useLocalDpi xmlns:a14="http://schemas.microsoft.com/office/drawing/2010/main" val="0"/>
              </a:ext>
            </a:extLst>
          </a:blip>
          <a:srcRect r="12037"/>
          <a:stretch/>
        </p:blipFill>
        <p:spPr>
          <a:xfrm>
            <a:off x="-1" y="0"/>
            <a:ext cx="12188302" cy="6858000"/>
          </a:xfrm>
          <a:prstGeom prst="rect">
            <a:avLst/>
          </a:prstGeom>
        </p:spPr>
      </p:pic>
      <p:pic>
        <p:nvPicPr>
          <p:cNvPr id="23" name="Picture 22">
            <a:extLst>
              <a:ext uri="{FF2B5EF4-FFF2-40B4-BE49-F238E27FC236}">
                <a16:creationId xmlns:a16="http://schemas.microsoft.com/office/drawing/2014/main" id="{BB3E8824-8747-9CA5-C8A5-28D89662A75F}"/>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791946" y="2516779"/>
            <a:ext cx="1386917" cy="1824402"/>
          </a:xfrm>
          <a:custGeom>
            <a:avLst/>
            <a:gdLst>
              <a:gd name="connsiteX0" fmla="*/ 235901 w 1586850"/>
              <a:gd name="connsiteY0" fmla="*/ 0 h 2003290"/>
              <a:gd name="connsiteX1" fmla="*/ 1350949 w 1586850"/>
              <a:gd name="connsiteY1" fmla="*/ 0 h 2003290"/>
              <a:gd name="connsiteX2" fmla="*/ 1586850 w 1586850"/>
              <a:gd name="connsiteY2" fmla="*/ 235901 h 2003290"/>
              <a:gd name="connsiteX3" fmla="*/ 1586850 w 1586850"/>
              <a:gd name="connsiteY3" fmla="*/ 1767389 h 2003290"/>
              <a:gd name="connsiteX4" fmla="*/ 1350949 w 1586850"/>
              <a:gd name="connsiteY4" fmla="*/ 2003290 h 2003290"/>
              <a:gd name="connsiteX5" fmla="*/ 235901 w 1586850"/>
              <a:gd name="connsiteY5" fmla="*/ 2003290 h 2003290"/>
              <a:gd name="connsiteX6" fmla="*/ 0 w 1586850"/>
              <a:gd name="connsiteY6" fmla="*/ 1767389 h 2003290"/>
              <a:gd name="connsiteX7" fmla="*/ 0 w 1586850"/>
              <a:gd name="connsiteY7" fmla="*/ 235901 h 2003290"/>
              <a:gd name="connsiteX8" fmla="*/ 235901 w 1586850"/>
              <a:gd name="connsiteY8" fmla="*/ 0 h 2003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86850" h="2003290">
                <a:moveTo>
                  <a:pt x="235901" y="0"/>
                </a:moveTo>
                <a:lnTo>
                  <a:pt x="1350949" y="0"/>
                </a:lnTo>
                <a:cubicBezTo>
                  <a:pt x="1481234" y="0"/>
                  <a:pt x="1586850" y="105616"/>
                  <a:pt x="1586850" y="235901"/>
                </a:cubicBezTo>
                <a:lnTo>
                  <a:pt x="1586850" y="1767389"/>
                </a:lnTo>
                <a:cubicBezTo>
                  <a:pt x="1586850" y="1897674"/>
                  <a:pt x="1481234" y="2003290"/>
                  <a:pt x="1350949" y="2003290"/>
                </a:cubicBezTo>
                <a:lnTo>
                  <a:pt x="235901" y="2003290"/>
                </a:lnTo>
                <a:cubicBezTo>
                  <a:pt x="105616" y="2003290"/>
                  <a:pt x="0" y="1897674"/>
                  <a:pt x="0" y="1767389"/>
                </a:cubicBezTo>
                <a:lnTo>
                  <a:pt x="0" y="235901"/>
                </a:lnTo>
                <a:cubicBezTo>
                  <a:pt x="0" y="105616"/>
                  <a:pt x="105616" y="0"/>
                  <a:pt x="235901" y="0"/>
                </a:cubicBezTo>
                <a:close/>
              </a:path>
            </a:pathLst>
          </a:custGeom>
          <a:ln w="9525">
            <a:solidFill>
              <a:srgbClr val="851319"/>
            </a:solidFill>
          </a:ln>
        </p:spPr>
      </p:pic>
      <p:sp>
        <p:nvSpPr>
          <p:cNvPr id="14" name="TextBox 13">
            <a:extLst>
              <a:ext uri="{FF2B5EF4-FFF2-40B4-BE49-F238E27FC236}">
                <a16:creationId xmlns:a16="http://schemas.microsoft.com/office/drawing/2014/main" id="{59FB2AE8-1A56-7677-8F44-CD395267D417}"/>
              </a:ext>
            </a:extLst>
          </p:cNvPr>
          <p:cNvSpPr txBox="1"/>
          <p:nvPr/>
        </p:nvSpPr>
        <p:spPr>
          <a:xfrm>
            <a:off x="2349086" y="2566729"/>
            <a:ext cx="3745064" cy="435760"/>
          </a:xfrm>
          <a:prstGeom prst="rect">
            <a:avLst/>
          </a:prstGeom>
          <a:noFill/>
          <a:effectLst/>
        </p:spPr>
        <p:txBody>
          <a:bodyPr wrap="none" rtlCol="0">
            <a:spAutoFit/>
          </a:bodyPr>
          <a:lstStyle/>
          <a:p>
            <a:pPr algn="ctr">
              <a:lnSpc>
                <a:spcPct val="110000"/>
              </a:lnSpc>
            </a:pPr>
            <a:r>
              <a:rPr lang="vi-VN" sz="2200" spc="-150">
                <a:solidFill>
                  <a:srgbClr val="C10F14"/>
                </a:solidFill>
                <a:latin typeface="SVN-Gilroy" panose="00000500000000000000" pitchFamily="50" charset="0"/>
              </a:rPr>
              <a:t>Đ/c </a:t>
            </a:r>
            <a:r>
              <a:rPr lang="vi-VN" sz="2200" b="1" spc="-150">
                <a:solidFill>
                  <a:srgbClr val="C10F14"/>
                </a:solidFill>
                <a:latin typeface="SVN-Gilroy" panose="00000500000000000000" pitchFamily="50" charset="0"/>
              </a:rPr>
              <a:t>NGUYỄN THỊ PHƯƠNG LÂM</a:t>
            </a:r>
            <a:endParaRPr lang="vi-VN" sz="2200" b="1">
              <a:solidFill>
                <a:srgbClr val="C10F14"/>
              </a:solidFill>
              <a:latin typeface="SVN-Gilroy" panose="00000500000000000000" pitchFamily="50" charset="0"/>
            </a:endParaRPr>
          </a:p>
        </p:txBody>
      </p:sp>
      <p:sp>
        <p:nvSpPr>
          <p:cNvPr id="20" name="TextBox 19">
            <a:extLst>
              <a:ext uri="{FF2B5EF4-FFF2-40B4-BE49-F238E27FC236}">
                <a16:creationId xmlns:a16="http://schemas.microsoft.com/office/drawing/2014/main" id="{6DEDC39D-541B-4553-2A7A-7F97231763DC}"/>
              </a:ext>
            </a:extLst>
          </p:cNvPr>
          <p:cNvSpPr txBox="1"/>
          <p:nvPr/>
        </p:nvSpPr>
        <p:spPr>
          <a:xfrm>
            <a:off x="2363361" y="3029725"/>
            <a:ext cx="3263606" cy="342081"/>
          </a:xfrm>
          <a:prstGeom prst="rect">
            <a:avLst/>
          </a:prstGeom>
          <a:noFill/>
        </p:spPr>
        <p:txBody>
          <a:bodyPr wrap="none" lIns="87840" tIns="45720" rIns="91440" bIns="45720" rtlCol="0">
            <a:spAutoFit/>
          </a:bodyPr>
          <a:lstStyle/>
          <a:p>
            <a:pPr>
              <a:lnSpc>
                <a:spcPct val="110000"/>
              </a:lnSpc>
            </a:pPr>
            <a:r>
              <a:rPr lang="vi-VN" sz="1600">
                <a:solidFill>
                  <a:schemeClr val="tx1">
                    <a:lumMod val="65000"/>
                    <a:lumOff val="35000"/>
                  </a:schemeClr>
                </a:solidFill>
                <a:latin typeface="SVN-Gilroy Medium" panose="00000600000000000000" pitchFamily="50" charset="0"/>
              </a:rPr>
              <a:t>T</a:t>
            </a:r>
            <a:r>
              <a:rPr lang="en-US" sz="1600">
                <a:solidFill>
                  <a:schemeClr val="tx1">
                    <a:lumMod val="65000"/>
                    <a:lumOff val="35000"/>
                  </a:schemeClr>
                </a:solidFill>
                <a:latin typeface="SVN-Gilroy Medium" panose="00000600000000000000" pitchFamily="50" charset="0"/>
              </a:rPr>
              <a:t>K</a:t>
            </a:r>
            <a:r>
              <a:rPr lang="vi-VN" sz="1600">
                <a:solidFill>
                  <a:schemeClr val="tx1">
                    <a:lumMod val="65000"/>
                    <a:lumOff val="35000"/>
                  </a:schemeClr>
                </a:solidFill>
                <a:latin typeface="SVN-Gilroy Medium" panose="00000600000000000000" pitchFamily="50" charset="0"/>
              </a:rPr>
              <a:t> Sản </a:t>
            </a:r>
            <a:r>
              <a:rPr lang="en-US" sz="1600">
                <a:solidFill>
                  <a:schemeClr val="tx1">
                    <a:lumMod val="65000"/>
                    <a:lumOff val="35000"/>
                  </a:schemeClr>
                </a:solidFill>
                <a:latin typeface="SVN-Gilroy Medium" panose="00000600000000000000" pitchFamily="50" charset="0"/>
              </a:rPr>
              <a:t>-</a:t>
            </a:r>
            <a:r>
              <a:rPr lang="vi-VN" sz="1600">
                <a:solidFill>
                  <a:schemeClr val="tx1">
                    <a:lumMod val="65000"/>
                    <a:lumOff val="35000"/>
                  </a:schemeClr>
                </a:solidFill>
                <a:latin typeface="SVN-Gilroy Medium" panose="00000600000000000000" pitchFamily="50" charset="0"/>
              </a:rPr>
              <a:t>  Kế hoạch hoá gia đình </a:t>
            </a:r>
            <a:endParaRPr lang="en-US" sz="1600">
              <a:solidFill>
                <a:schemeClr val="tx1">
                  <a:lumMod val="65000"/>
                  <a:lumOff val="35000"/>
                </a:schemeClr>
              </a:solidFill>
              <a:latin typeface="SVN-Gilroy Medium" panose="00000600000000000000" pitchFamily="50" charset="0"/>
            </a:endParaRPr>
          </a:p>
        </p:txBody>
      </p:sp>
      <p:cxnSp>
        <p:nvCxnSpPr>
          <p:cNvPr id="45" name="Straight Connector 44">
            <a:extLst>
              <a:ext uri="{FF2B5EF4-FFF2-40B4-BE49-F238E27FC236}">
                <a16:creationId xmlns:a16="http://schemas.microsoft.com/office/drawing/2014/main" id="{63A294D2-4250-67D8-D527-F474E7BBA786}"/>
              </a:ext>
            </a:extLst>
          </p:cNvPr>
          <p:cNvCxnSpPr>
            <a:cxnSpLocks/>
          </p:cNvCxnSpPr>
          <p:nvPr/>
        </p:nvCxnSpPr>
        <p:spPr>
          <a:xfrm>
            <a:off x="2581256" y="2997812"/>
            <a:ext cx="2006296" cy="0"/>
          </a:xfrm>
          <a:prstGeom prst="line">
            <a:avLst/>
          </a:prstGeom>
          <a:ln w="9525">
            <a:gradFill>
              <a:gsLst>
                <a:gs pos="0">
                  <a:srgbClr val="EB1C24"/>
                </a:gs>
                <a:gs pos="100000">
                  <a:srgbClr val="B41E23"/>
                </a:gs>
              </a:gsLst>
              <a:lin ang="5400000" scaled="1"/>
            </a:gradFill>
          </a:ln>
        </p:spPr>
        <p:style>
          <a:lnRef idx="2">
            <a:schemeClr val="accent1"/>
          </a:lnRef>
          <a:fillRef idx="0">
            <a:schemeClr val="accent1"/>
          </a:fillRef>
          <a:effectRef idx="1">
            <a:schemeClr val="accent1"/>
          </a:effectRef>
          <a:fontRef idx="minor">
            <a:schemeClr val="tx1"/>
          </a:fontRef>
        </p:style>
      </p:cxnSp>
      <p:grpSp>
        <p:nvGrpSpPr>
          <p:cNvPr id="7" name="Group 6">
            <a:extLst>
              <a:ext uri="{FF2B5EF4-FFF2-40B4-BE49-F238E27FC236}">
                <a16:creationId xmlns:a16="http://schemas.microsoft.com/office/drawing/2014/main" id="{ACC7BEE0-5496-B000-6DC9-F48C956D02E7}"/>
              </a:ext>
            </a:extLst>
          </p:cNvPr>
          <p:cNvGrpSpPr/>
          <p:nvPr/>
        </p:nvGrpSpPr>
        <p:grpSpPr>
          <a:xfrm>
            <a:off x="9620587" y="277276"/>
            <a:ext cx="2193547" cy="878057"/>
            <a:chOff x="4762196" y="2546149"/>
            <a:chExt cx="4411048" cy="1765702"/>
          </a:xfrm>
        </p:grpSpPr>
        <p:pic>
          <p:nvPicPr>
            <p:cNvPr id="11" name="Picture 10" descr="A red flag with a yellow symbol&#10;&#10;Description automatically generated">
              <a:extLst>
                <a:ext uri="{FF2B5EF4-FFF2-40B4-BE49-F238E27FC236}">
                  <a16:creationId xmlns:a16="http://schemas.microsoft.com/office/drawing/2014/main" id="{A5E7362A-9EFD-4EA3-63E1-9FB7BA69908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762196" y="2552500"/>
              <a:ext cx="2667608" cy="1752999"/>
            </a:xfrm>
            <a:prstGeom prst="rect">
              <a:avLst/>
            </a:prstGeom>
          </p:spPr>
        </p:pic>
        <p:pic>
          <p:nvPicPr>
            <p:cNvPr id="12" name="Picture 11" descr="A red flag with a yellow star&#10;&#10;Description automatically generated">
              <a:extLst>
                <a:ext uri="{FF2B5EF4-FFF2-40B4-BE49-F238E27FC236}">
                  <a16:creationId xmlns:a16="http://schemas.microsoft.com/office/drawing/2014/main" id="{4D18C498-22D8-A740-57D5-377C93373A5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505636" y="2546149"/>
              <a:ext cx="2667608" cy="1765702"/>
            </a:xfrm>
            <a:prstGeom prst="rect">
              <a:avLst/>
            </a:prstGeom>
          </p:spPr>
        </p:pic>
      </p:grpSp>
      <p:sp>
        <p:nvSpPr>
          <p:cNvPr id="16" name="TextBox 15">
            <a:extLst>
              <a:ext uri="{FF2B5EF4-FFF2-40B4-BE49-F238E27FC236}">
                <a16:creationId xmlns:a16="http://schemas.microsoft.com/office/drawing/2014/main" id="{954805D2-A64A-85B7-BBF7-1946D0BD19A5}"/>
              </a:ext>
            </a:extLst>
          </p:cNvPr>
          <p:cNvSpPr txBox="1"/>
          <p:nvPr/>
        </p:nvSpPr>
        <p:spPr>
          <a:xfrm>
            <a:off x="597877" y="423455"/>
            <a:ext cx="10119484" cy="1996519"/>
          </a:xfrm>
          <a:prstGeom prst="rect">
            <a:avLst/>
          </a:prstGeom>
          <a:noFill/>
          <a:ln>
            <a:noFill/>
          </a:ln>
          <a:effectLst>
            <a:outerShdw blurRad="12700" dist="12700" dir="2700000" algn="tl" rotWithShape="0">
              <a:prstClr val="black">
                <a:alpha val="40000"/>
              </a:prstClr>
            </a:outerShdw>
          </a:effectLst>
        </p:spPr>
        <p:txBody>
          <a:bodyPr wrap="square" lIns="91440" tIns="45720" rIns="91440" bIns="68400" rtlCol="0">
            <a:spAutoFit/>
          </a:bodyPr>
          <a:lstStyle/>
          <a:p>
            <a:pPr>
              <a:lnSpc>
                <a:spcPct val="120000"/>
              </a:lnSpc>
            </a:pPr>
            <a:r>
              <a:rPr lang="en-US" sz="3500"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TIỂU SỬ TÓM TẮT</a:t>
            </a:r>
          </a:p>
          <a:p>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Giới</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thiệu</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để</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thực</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hiện</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quy</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trình</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nhân</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sự</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Ban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Chấp</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hành</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p>
          <a:p>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Đảng</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bộ</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Bệnh</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viện</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Sản</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Nhi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khoá</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XII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nhiệm</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kỳ</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2025-2030</a:t>
            </a:r>
            <a:endParaRPr lang="vi-VN"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endParaRPr>
          </a:p>
          <a:p>
            <a:pPr>
              <a:lnSpc>
                <a:spcPct val="120000"/>
              </a:lnSpc>
            </a:pPr>
            <a:endParaRPr lang="en-US" sz="3500"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endParaRPr>
          </a:p>
        </p:txBody>
      </p:sp>
      <p:sp>
        <p:nvSpPr>
          <p:cNvPr id="9" name="TextBox 8">
            <a:extLst>
              <a:ext uri="{FF2B5EF4-FFF2-40B4-BE49-F238E27FC236}">
                <a16:creationId xmlns:a16="http://schemas.microsoft.com/office/drawing/2014/main" id="{56289C62-F55A-D265-DC28-0E2DAC154D94}"/>
              </a:ext>
            </a:extLst>
          </p:cNvPr>
          <p:cNvSpPr txBox="1"/>
          <p:nvPr/>
        </p:nvSpPr>
        <p:spPr>
          <a:xfrm>
            <a:off x="6295177" y="2448379"/>
            <a:ext cx="2418126" cy="415819"/>
          </a:xfrm>
          <a:prstGeom prst="rect">
            <a:avLst/>
          </a:prstGeom>
          <a:noFill/>
        </p:spPr>
        <p:txBody>
          <a:bodyPr wrap="square" rtlCol="0">
            <a:spAutoFit/>
          </a:bodyPr>
          <a:lstStyle/>
          <a:p>
            <a:pPr>
              <a:lnSpc>
                <a:spcPct val="175000"/>
              </a:lnSpc>
            </a:pPr>
            <a:r>
              <a:rPr lang="en-US" sz="1400" err="1">
                <a:solidFill>
                  <a:srgbClr val="B41E23"/>
                </a:solidFill>
                <a:latin typeface="SVN-Gilroy SemiBold" panose="00000700000000000000" pitchFamily="50" charset="0"/>
              </a:rPr>
              <a:t>Ngày</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sinh</a:t>
            </a:r>
            <a:r>
              <a:rPr lang="en-US" sz="1400">
                <a:solidFill>
                  <a:srgbClr val="B41E23"/>
                </a:solidFill>
                <a:latin typeface="SVN-Gilroy SemiBold" panose="00000700000000000000" pitchFamily="50" charset="0"/>
              </a:rPr>
              <a:t>:   </a:t>
            </a:r>
            <a:r>
              <a:rPr lang="en-US" sz="1400">
                <a:solidFill>
                  <a:schemeClr val="tx1">
                    <a:lumMod val="65000"/>
                    <a:lumOff val="35000"/>
                  </a:schemeClr>
                </a:solidFill>
                <a:latin typeface="SVN-Gilroy Medium" panose="00000600000000000000" pitchFamily="50" charset="0"/>
              </a:rPr>
              <a:t>26/3/1983</a:t>
            </a:r>
          </a:p>
        </p:txBody>
      </p:sp>
      <p:sp>
        <p:nvSpPr>
          <p:cNvPr id="10" name="TextBox 9">
            <a:extLst>
              <a:ext uri="{FF2B5EF4-FFF2-40B4-BE49-F238E27FC236}">
                <a16:creationId xmlns:a16="http://schemas.microsoft.com/office/drawing/2014/main" id="{0B6817B7-1A2F-44B7-5C21-A9299835D397}"/>
              </a:ext>
            </a:extLst>
          </p:cNvPr>
          <p:cNvSpPr txBox="1"/>
          <p:nvPr/>
        </p:nvSpPr>
        <p:spPr>
          <a:xfrm>
            <a:off x="6292233" y="3360524"/>
            <a:ext cx="2516458" cy="310854"/>
          </a:xfrm>
          <a:prstGeom prst="rect">
            <a:avLst/>
          </a:prstGeom>
          <a:noFill/>
        </p:spPr>
        <p:txBody>
          <a:bodyPr wrap="none" rtlCol="0">
            <a:spAutoFit/>
          </a:bodyPr>
          <a:lstStyle/>
          <a:p>
            <a:pPr>
              <a:lnSpc>
                <a:spcPct val="110000"/>
              </a:lnSpc>
            </a:pPr>
            <a:r>
              <a:rPr lang="en-US" sz="1400" err="1">
                <a:solidFill>
                  <a:srgbClr val="B41E23"/>
                </a:solidFill>
                <a:latin typeface="SVN-Gilroy SemiBold" panose="00000700000000000000" pitchFamily="50" charset="0"/>
              </a:rPr>
              <a:t>Ngày</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vào</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Đảng</a:t>
            </a:r>
            <a:r>
              <a:rPr lang="en-US" sz="1400">
                <a:solidFill>
                  <a:srgbClr val="B41E23"/>
                </a:solidFill>
                <a:latin typeface="SVN-Gilroy SemiBold" panose="00000700000000000000" pitchFamily="50" charset="0"/>
              </a:rPr>
              <a:t>: </a:t>
            </a:r>
            <a:r>
              <a:rPr lang="en-US" sz="1400">
                <a:solidFill>
                  <a:schemeClr val="tx1">
                    <a:lumMod val="65000"/>
                    <a:lumOff val="35000"/>
                  </a:schemeClr>
                </a:solidFill>
                <a:latin typeface="SVN-Gilroy Medium" panose="00000600000000000000" pitchFamily="50" charset="0"/>
              </a:rPr>
              <a:t>24/10/2018</a:t>
            </a:r>
            <a:endParaRPr lang="vi-VN" sz="1400">
              <a:solidFill>
                <a:schemeClr val="tx1">
                  <a:lumMod val="65000"/>
                  <a:lumOff val="35000"/>
                </a:schemeClr>
              </a:solidFill>
            </a:endParaRPr>
          </a:p>
        </p:txBody>
      </p:sp>
      <p:sp>
        <p:nvSpPr>
          <p:cNvPr id="21" name="TextBox 20">
            <a:extLst>
              <a:ext uri="{FF2B5EF4-FFF2-40B4-BE49-F238E27FC236}">
                <a16:creationId xmlns:a16="http://schemas.microsoft.com/office/drawing/2014/main" id="{0774B2F9-96BD-FE9B-CC5E-CE79604CEAF7}"/>
              </a:ext>
            </a:extLst>
          </p:cNvPr>
          <p:cNvSpPr txBox="1"/>
          <p:nvPr/>
        </p:nvSpPr>
        <p:spPr>
          <a:xfrm>
            <a:off x="6273777" y="3951826"/>
            <a:ext cx="2459456" cy="310854"/>
          </a:xfrm>
          <a:prstGeom prst="rect">
            <a:avLst/>
          </a:prstGeom>
          <a:noFill/>
        </p:spPr>
        <p:txBody>
          <a:bodyPr wrap="none" rtlCol="0">
            <a:spAutoFit/>
          </a:bodyPr>
          <a:lstStyle/>
          <a:p>
            <a:pPr>
              <a:lnSpc>
                <a:spcPct val="110000"/>
              </a:lnSpc>
            </a:pPr>
            <a:r>
              <a:rPr lang="en-US" sz="1400">
                <a:solidFill>
                  <a:srgbClr val="B41E23"/>
                </a:solidFill>
                <a:latin typeface="SVN-Gilroy SemiBold" panose="00000700000000000000" pitchFamily="50" charset="0"/>
              </a:rPr>
              <a:t>CMNV: </a:t>
            </a:r>
            <a:r>
              <a:rPr lang="en-US" sz="1400">
                <a:solidFill>
                  <a:schemeClr val="tx1">
                    <a:lumMod val="65000"/>
                    <a:lumOff val="35000"/>
                  </a:schemeClr>
                </a:solidFill>
                <a:latin typeface="SVN-Gilroy Medium" panose="00000600000000000000" pitchFamily="50" charset="0"/>
              </a:rPr>
              <a:t>BSCKI </a:t>
            </a:r>
            <a:r>
              <a:rPr lang="en-US" sz="1400" err="1">
                <a:solidFill>
                  <a:schemeClr val="tx1">
                    <a:lumMod val="65000"/>
                    <a:lumOff val="35000"/>
                  </a:schemeClr>
                </a:solidFill>
                <a:latin typeface="SVN-Gilroy Medium" panose="00000600000000000000" pitchFamily="50" charset="0"/>
              </a:rPr>
              <a:t>Sản</a:t>
            </a:r>
            <a:r>
              <a:rPr lang="en-US" sz="1400">
                <a:solidFill>
                  <a:schemeClr val="tx1">
                    <a:lumMod val="65000"/>
                    <a:lumOff val="35000"/>
                  </a:schemeClr>
                </a:solidFill>
                <a:latin typeface="SVN-Gilroy Medium" panose="00000600000000000000" pitchFamily="50" charset="0"/>
              </a:rPr>
              <a:t> </a:t>
            </a:r>
            <a:r>
              <a:rPr lang="en-US" sz="1400" err="1">
                <a:solidFill>
                  <a:schemeClr val="tx1">
                    <a:lumMod val="65000"/>
                    <a:lumOff val="35000"/>
                  </a:schemeClr>
                </a:solidFill>
                <a:latin typeface="SVN-Gilroy Medium" panose="00000600000000000000" pitchFamily="50" charset="0"/>
              </a:rPr>
              <a:t>phụ</a:t>
            </a:r>
            <a:r>
              <a:rPr lang="en-US" sz="1400">
                <a:solidFill>
                  <a:schemeClr val="tx1">
                    <a:lumMod val="65000"/>
                    <a:lumOff val="35000"/>
                  </a:schemeClr>
                </a:solidFill>
                <a:latin typeface="SVN-Gilroy Medium" panose="00000600000000000000" pitchFamily="50" charset="0"/>
              </a:rPr>
              <a:t> khoa</a:t>
            </a:r>
            <a:endParaRPr lang="vi-VN" sz="1400">
              <a:solidFill>
                <a:schemeClr val="tx1">
                  <a:lumMod val="65000"/>
                  <a:lumOff val="35000"/>
                </a:schemeClr>
              </a:solidFill>
            </a:endParaRPr>
          </a:p>
        </p:txBody>
      </p:sp>
      <p:sp>
        <p:nvSpPr>
          <p:cNvPr id="22" name="TextBox 21">
            <a:extLst>
              <a:ext uri="{FF2B5EF4-FFF2-40B4-BE49-F238E27FC236}">
                <a16:creationId xmlns:a16="http://schemas.microsoft.com/office/drawing/2014/main" id="{0B3543C6-B01A-7C04-73BB-632064F91852}"/>
              </a:ext>
            </a:extLst>
          </p:cNvPr>
          <p:cNvSpPr txBox="1"/>
          <p:nvPr/>
        </p:nvSpPr>
        <p:spPr>
          <a:xfrm>
            <a:off x="6297962" y="3110775"/>
            <a:ext cx="1287532" cy="310791"/>
          </a:xfrm>
          <a:prstGeom prst="rect">
            <a:avLst/>
          </a:prstGeom>
          <a:noFill/>
        </p:spPr>
        <p:txBody>
          <a:bodyPr wrap="none" rtlCol="0">
            <a:spAutoFit/>
          </a:bodyPr>
          <a:lstStyle/>
          <a:p>
            <a:pPr>
              <a:lnSpc>
                <a:spcPct val="110000"/>
              </a:lnSpc>
            </a:pPr>
            <a:r>
              <a:rPr lang="en-US" sz="1400" err="1">
                <a:solidFill>
                  <a:srgbClr val="B41E23"/>
                </a:solidFill>
                <a:latin typeface="SVN-Gilroy SemiBold" panose="00000700000000000000" pitchFamily="50" charset="0"/>
              </a:rPr>
              <a:t>Dân</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tộc</a:t>
            </a:r>
            <a:r>
              <a:rPr lang="en-US" sz="1400">
                <a:solidFill>
                  <a:srgbClr val="B41E23"/>
                </a:solidFill>
                <a:latin typeface="SVN-Gilroy SemiBold" panose="00000700000000000000" pitchFamily="50" charset="0"/>
              </a:rPr>
              <a:t>: </a:t>
            </a:r>
            <a:r>
              <a:rPr lang="en-US" sz="1400" err="1">
                <a:solidFill>
                  <a:schemeClr val="tx1">
                    <a:lumMod val="65000"/>
                    <a:lumOff val="35000"/>
                  </a:schemeClr>
                </a:solidFill>
                <a:latin typeface="SVN-Gilroy Medium" panose="00000600000000000000" pitchFamily="50" charset="0"/>
              </a:rPr>
              <a:t>Kinh</a:t>
            </a:r>
            <a:endParaRPr lang="en-US" sz="1400">
              <a:solidFill>
                <a:schemeClr val="tx1">
                  <a:lumMod val="65000"/>
                  <a:lumOff val="35000"/>
                </a:schemeClr>
              </a:solidFill>
              <a:latin typeface="SVN-Gilroy SemiBold" panose="00000700000000000000" pitchFamily="50" charset="0"/>
            </a:endParaRPr>
          </a:p>
        </p:txBody>
      </p:sp>
      <p:sp>
        <p:nvSpPr>
          <p:cNvPr id="24" name="TextBox 23">
            <a:extLst>
              <a:ext uri="{FF2B5EF4-FFF2-40B4-BE49-F238E27FC236}">
                <a16:creationId xmlns:a16="http://schemas.microsoft.com/office/drawing/2014/main" id="{1668A2CF-8BE3-F2D2-EB3B-E96130B07709}"/>
              </a:ext>
            </a:extLst>
          </p:cNvPr>
          <p:cNvSpPr txBox="1"/>
          <p:nvPr/>
        </p:nvSpPr>
        <p:spPr>
          <a:xfrm>
            <a:off x="6295177" y="3669540"/>
            <a:ext cx="1386918" cy="310854"/>
          </a:xfrm>
          <a:prstGeom prst="rect">
            <a:avLst/>
          </a:prstGeom>
          <a:noFill/>
        </p:spPr>
        <p:txBody>
          <a:bodyPr wrap="none" rtlCol="0">
            <a:spAutoFit/>
          </a:bodyPr>
          <a:lstStyle/>
          <a:p>
            <a:pPr>
              <a:lnSpc>
                <a:spcPct val="110000"/>
              </a:lnSpc>
            </a:pPr>
            <a:r>
              <a:rPr lang="en-US" sz="1400">
                <a:solidFill>
                  <a:srgbClr val="B41E23"/>
                </a:solidFill>
                <a:latin typeface="SVN-Gilroy SemiBold" panose="00000700000000000000" pitchFamily="50" charset="0"/>
              </a:rPr>
              <a:t>Văn </a:t>
            </a:r>
            <a:r>
              <a:rPr lang="en-US" sz="1400" err="1">
                <a:solidFill>
                  <a:srgbClr val="B41E23"/>
                </a:solidFill>
                <a:latin typeface="SVN-Gilroy SemiBold" panose="00000700000000000000" pitchFamily="50" charset="0"/>
              </a:rPr>
              <a:t>hóa</a:t>
            </a:r>
            <a:r>
              <a:rPr lang="en-US" sz="1400">
                <a:solidFill>
                  <a:srgbClr val="B41E23"/>
                </a:solidFill>
                <a:latin typeface="SVN-Gilroy SemiBold" panose="00000700000000000000" pitchFamily="50" charset="0"/>
              </a:rPr>
              <a:t>: </a:t>
            </a:r>
            <a:r>
              <a:rPr lang="en-US" sz="1400">
                <a:solidFill>
                  <a:schemeClr val="tx1">
                    <a:lumMod val="65000"/>
                    <a:lumOff val="35000"/>
                  </a:schemeClr>
                </a:solidFill>
                <a:latin typeface="SVN-Gilroy Medium" panose="00000600000000000000" pitchFamily="50" charset="0"/>
              </a:rPr>
              <a:t>12/12</a:t>
            </a:r>
            <a:endParaRPr lang="vi-VN" sz="1400">
              <a:solidFill>
                <a:schemeClr val="tx1">
                  <a:lumMod val="65000"/>
                  <a:lumOff val="35000"/>
                </a:schemeClr>
              </a:solidFill>
            </a:endParaRPr>
          </a:p>
        </p:txBody>
      </p:sp>
      <p:sp>
        <p:nvSpPr>
          <p:cNvPr id="27" name="TextBox 26">
            <a:extLst>
              <a:ext uri="{FF2B5EF4-FFF2-40B4-BE49-F238E27FC236}">
                <a16:creationId xmlns:a16="http://schemas.microsoft.com/office/drawing/2014/main" id="{DA162B1A-5684-58E5-7A14-8A023EC9A5BE}"/>
              </a:ext>
            </a:extLst>
          </p:cNvPr>
          <p:cNvSpPr txBox="1"/>
          <p:nvPr/>
        </p:nvSpPr>
        <p:spPr>
          <a:xfrm>
            <a:off x="6292233" y="4227549"/>
            <a:ext cx="2443939" cy="310854"/>
          </a:xfrm>
          <a:prstGeom prst="rect">
            <a:avLst/>
          </a:prstGeom>
          <a:noFill/>
        </p:spPr>
        <p:txBody>
          <a:bodyPr wrap="none" rtlCol="0">
            <a:spAutoFit/>
          </a:bodyPr>
          <a:lstStyle/>
          <a:p>
            <a:pPr>
              <a:lnSpc>
                <a:spcPct val="110000"/>
              </a:lnSpc>
            </a:pPr>
            <a:r>
              <a:rPr lang="en-US" sz="1400">
                <a:solidFill>
                  <a:srgbClr val="B41E23"/>
                </a:solidFill>
                <a:latin typeface="SVN-Gilroy SemiBold" panose="00000700000000000000" pitchFamily="50" charset="0"/>
              </a:rPr>
              <a:t>Lý </a:t>
            </a:r>
            <a:r>
              <a:rPr lang="en-US" sz="1400" err="1">
                <a:solidFill>
                  <a:srgbClr val="B41E23"/>
                </a:solidFill>
                <a:latin typeface="SVN-Gilroy SemiBold" panose="00000700000000000000" pitchFamily="50" charset="0"/>
              </a:rPr>
              <a:t>luận</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chính</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trị</a:t>
            </a:r>
            <a:r>
              <a:rPr lang="en-US" sz="1400">
                <a:solidFill>
                  <a:srgbClr val="B41E23"/>
                </a:solidFill>
                <a:latin typeface="SVN-Gilroy SemiBold" panose="00000700000000000000" pitchFamily="50" charset="0"/>
              </a:rPr>
              <a:t>: </a:t>
            </a:r>
            <a:r>
              <a:rPr lang="en-US" sz="1400">
                <a:solidFill>
                  <a:schemeClr val="tx1">
                    <a:lumMod val="65000"/>
                    <a:lumOff val="35000"/>
                  </a:schemeClr>
                </a:solidFill>
                <a:latin typeface="SVN-Gilroy Medium" panose="00000600000000000000" pitchFamily="50" charset="0"/>
              </a:rPr>
              <a:t>Trung </a:t>
            </a:r>
            <a:r>
              <a:rPr lang="en-US" sz="1400" err="1">
                <a:solidFill>
                  <a:schemeClr val="tx1">
                    <a:lumMod val="65000"/>
                    <a:lumOff val="35000"/>
                  </a:schemeClr>
                </a:solidFill>
                <a:latin typeface="SVN-Gilroy Medium" panose="00000600000000000000" pitchFamily="50" charset="0"/>
              </a:rPr>
              <a:t>cấp</a:t>
            </a:r>
            <a:endParaRPr lang="vi-VN" sz="1400">
              <a:solidFill>
                <a:schemeClr val="tx1">
                  <a:lumMod val="65000"/>
                  <a:lumOff val="35000"/>
                </a:schemeClr>
              </a:solidFill>
            </a:endParaRPr>
          </a:p>
        </p:txBody>
      </p:sp>
      <p:sp>
        <p:nvSpPr>
          <p:cNvPr id="28" name="TextBox 27">
            <a:extLst>
              <a:ext uri="{FF2B5EF4-FFF2-40B4-BE49-F238E27FC236}">
                <a16:creationId xmlns:a16="http://schemas.microsoft.com/office/drawing/2014/main" id="{132B15CA-DB37-C9FC-B031-8A5420ADFB33}"/>
              </a:ext>
            </a:extLst>
          </p:cNvPr>
          <p:cNvSpPr txBox="1"/>
          <p:nvPr/>
        </p:nvSpPr>
        <p:spPr>
          <a:xfrm>
            <a:off x="6292232" y="2712517"/>
            <a:ext cx="6218419" cy="415819"/>
          </a:xfrm>
          <a:prstGeom prst="rect">
            <a:avLst/>
          </a:prstGeom>
          <a:noFill/>
        </p:spPr>
        <p:txBody>
          <a:bodyPr wrap="square" rtlCol="0">
            <a:spAutoFit/>
          </a:bodyPr>
          <a:lstStyle/>
          <a:p>
            <a:pPr>
              <a:lnSpc>
                <a:spcPct val="175000"/>
              </a:lnSpc>
            </a:pPr>
            <a:r>
              <a:rPr lang="en-US" sz="1400" err="1">
                <a:solidFill>
                  <a:srgbClr val="B41E23"/>
                </a:solidFill>
                <a:latin typeface="SVN-Gilroy SemiBold" panose="00000700000000000000" pitchFamily="50" charset="0"/>
              </a:rPr>
              <a:t>Quê</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quán</a:t>
            </a:r>
            <a:r>
              <a:rPr lang="en-US" sz="1400">
                <a:solidFill>
                  <a:srgbClr val="B41E23"/>
                </a:solidFill>
                <a:latin typeface="SVN-Gilroy SemiBold" panose="00000700000000000000" pitchFamily="50" charset="0"/>
              </a:rPr>
              <a:t>:   </a:t>
            </a:r>
            <a:r>
              <a:rPr lang="vi-VN" sz="1400">
                <a:solidFill>
                  <a:schemeClr val="tx1">
                    <a:lumMod val="65000"/>
                    <a:lumOff val="35000"/>
                  </a:schemeClr>
                </a:solidFill>
                <a:latin typeface="SVN-Gilroy Medium" panose="00000600000000000000" pitchFamily="50" charset="0"/>
              </a:rPr>
              <a:t>Thị trấn Nam Đàn, huyện Nam Đàn, tỉnh Nghệ An</a:t>
            </a:r>
            <a:endParaRPr lang="en-US" sz="1400">
              <a:solidFill>
                <a:schemeClr val="tx1">
                  <a:lumMod val="65000"/>
                  <a:lumOff val="35000"/>
                </a:schemeClr>
              </a:solidFill>
              <a:latin typeface="SVN-Gilroy Medium" panose="00000600000000000000" pitchFamily="50" charset="0"/>
            </a:endParaRPr>
          </a:p>
        </p:txBody>
      </p:sp>
      <p:sp>
        <p:nvSpPr>
          <p:cNvPr id="30" name="TextBox 29">
            <a:extLst>
              <a:ext uri="{FF2B5EF4-FFF2-40B4-BE49-F238E27FC236}">
                <a16:creationId xmlns:a16="http://schemas.microsoft.com/office/drawing/2014/main" id="{18CCEE48-CF1A-06C2-4063-92F69B4E9A84}"/>
              </a:ext>
            </a:extLst>
          </p:cNvPr>
          <p:cNvSpPr txBox="1"/>
          <p:nvPr/>
        </p:nvSpPr>
        <p:spPr>
          <a:xfrm>
            <a:off x="6295933" y="4566985"/>
            <a:ext cx="5220340" cy="310854"/>
          </a:xfrm>
          <a:prstGeom prst="rect">
            <a:avLst/>
          </a:prstGeom>
          <a:noFill/>
        </p:spPr>
        <p:txBody>
          <a:bodyPr wrap="none" rtlCol="0">
            <a:spAutoFit/>
          </a:bodyPr>
          <a:lstStyle/>
          <a:p>
            <a:pPr>
              <a:lnSpc>
                <a:spcPct val="110000"/>
              </a:lnSpc>
            </a:pPr>
            <a:r>
              <a:rPr lang="en-US" sz="1400" err="1">
                <a:solidFill>
                  <a:srgbClr val="B41E23"/>
                </a:solidFill>
                <a:latin typeface="SVN-Gilroy SemiBold" panose="00000700000000000000" pitchFamily="50" charset="0"/>
              </a:rPr>
              <a:t>Chức</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vụ</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hiện</a:t>
            </a:r>
            <a:r>
              <a:rPr lang="en-US" sz="1400">
                <a:solidFill>
                  <a:srgbClr val="B41E23"/>
                </a:solidFill>
                <a:latin typeface="SVN-Gilroy SemiBold" panose="00000700000000000000" pitchFamily="50" charset="0"/>
              </a:rPr>
              <a:t> nay: </a:t>
            </a:r>
            <a:r>
              <a:rPr lang="vi-VN" sz="1400">
                <a:solidFill>
                  <a:schemeClr val="tx1">
                    <a:lumMod val="65000"/>
                    <a:lumOff val="35000"/>
                  </a:schemeClr>
                </a:solidFill>
                <a:latin typeface="SVN-Gilroy Medium" panose="00000600000000000000" pitchFamily="50" charset="0"/>
              </a:rPr>
              <a:t>Trưởng khoa Sản -  Kế hoạch hoá gia đình </a:t>
            </a:r>
            <a:endParaRPr lang="vi-VN" sz="1400">
              <a:solidFill>
                <a:schemeClr val="tx1">
                  <a:lumMod val="65000"/>
                  <a:lumOff val="35000"/>
                </a:schemeClr>
              </a:solidFill>
            </a:endParaRPr>
          </a:p>
        </p:txBody>
      </p:sp>
    </p:spTree>
    <p:custDataLst>
      <p:tags r:id="rId1"/>
    </p:custDataLst>
    <p:extLst>
      <p:ext uri="{BB962C8B-B14F-4D97-AF65-F5344CB8AC3E}">
        <p14:creationId xmlns:p14="http://schemas.microsoft.com/office/powerpoint/2010/main" val="117944711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226A74-01D3-43FD-9585-1EE350FADB3A}"/>
            </a:ext>
          </a:extLst>
        </p:cNvPr>
        <p:cNvGrpSpPr/>
        <p:nvPr/>
      </p:nvGrpSpPr>
      <p:grpSpPr>
        <a:xfrm>
          <a:off x="0" y="0"/>
          <a:ext cx="0" cy="0"/>
          <a:chOff x="0" y="0"/>
          <a:chExt cx="0" cy="0"/>
        </a:xfrm>
      </p:grpSpPr>
      <p:pic>
        <p:nvPicPr>
          <p:cNvPr id="31" name="Picture 30" descr="A white and orange striped surface&#10;&#10;Description automatically generated">
            <a:extLst>
              <a:ext uri="{FF2B5EF4-FFF2-40B4-BE49-F238E27FC236}">
                <a16:creationId xmlns:a16="http://schemas.microsoft.com/office/drawing/2014/main" id="{1B4C49CC-9AA5-030F-87A3-69CD781466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98" y="0"/>
            <a:ext cx="12184602" cy="6858000"/>
          </a:xfrm>
          <a:prstGeom prst="rect">
            <a:avLst/>
          </a:prstGeom>
        </p:spPr>
      </p:pic>
      <p:pic>
        <p:nvPicPr>
          <p:cNvPr id="38" name="Picture 37" descr="A black and white image of a city&#10;&#10;Description automatically generated">
            <a:extLst>
              <a:ext uri="{FF2B5EF4-FFF2-40B4-BE49-F238E27FC236}">
                <a16:creationId xmlns:a16="http://schemas.microsoft.com/office/drawing/2014/main" id="{4A43501A-13DB-D5A2-E7AA-06FA9D03545C}"/>
              </a:ext>
            </a:extLst>
          </p:cNvPr>
          <p:cNvPicPr>
            <a:picLocks noChangeAspect="1"/>
          </p:cNvPicPr>
          <p:nvPr/>
        </p:nvPicPr>
        <p:blipFill>
          <a:blip r:embed="rId4">
            <a:alphaModFix/>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2797200" y="7124576"/>
            <a:ext cx="9228027" cy="2241700"/>
          </a:xfrm>
          <a:prstGeom prst="rect">
            <a:avLst/>
          </a:prstGeom>
        </p:spPr>
      </p:pic>
      <p:pic>
        <p:nvPicPr>
          <p:cNvPr id="4" name="Picture 3" descr="A white and orange striped surface&#10;&#10;Description automatically generated">
            <a:extLst>
              <a:ext uri="{FF2B5EF4-FFF2-40B4-BE49-F238E27FC236}">
                <a16:creationId xmlns:a16="http://schemas.microsoft.com/office/drawing/2014/main" id="{CC1E13E5-6DF9-6D9F-85A3-A89E35279E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99" y="0"/>
            <a:ext cx="12184602" cy="6858000"/>
          </a:xfrm>
          <a:prstGeom prst="rect">
            <a:avLst/>
          </a:prstGeom>
        </p:spPr>
      </p:pic>
      <p:pic>
        <p:nvPicPr>
          <p:cNvPr id="5" name="Picture 4" descr="A black background with a flower&#10;&#10;Description automatically generated">
            <a:extLst>
              <a:ext uri="{FF2B5EF4-FFF2-40B4-BE49-F238E27FC236}">
                <a16:creationId xmlns:a16="http://schemas.microsoft.com/office/drawing/2014/main" id="{C593A5EA-9EBD-9B37-ABFE-0B16A25EA52E}"/>
              </a:ext>
            </a:extLst>
          </p:cNvPr>
          <p:cNvPicPr>
            <a:picLocks noChangeAspect="1"/>
          </p:cNvPicPr>
          <p:nvPr/>
        </p:nvPicPr>
        <p:blipFill rotWithShape="1">
          <a:blip r:embed="rId5">
            <a:alphaModFix amt="79000"/>
            <a:extLst>
              <a:ext uri="{28A0092B-C50C-407E-A947-70E740481C1C}">
                <a14:useLocalDpi xmlns:a14="http://schemas.microsoft.com/office/drawing/2010/main" val="0"/>
              </a:ext>
            </a:extLst>
          </a:blip>
          <a:srcRect r="12037"/>
          <a:stretch/>
        </p:blipFill>
        <p:spPr>
          <a:xfrm>
            <a:off x="-1" y="0"/>
            <a:ext cx="12188302" cy="6858000"/>
          </a:xfrm>
          <a:prstGeom prst="rect">
            <a:avLst/>
          </a:prstGeom>
        </p:spPr>
      </p:pic>
      <p:pic>
        <p:nvPicPr>
          <p:cNvPr id="23" name="Picture 22">
            <a:extLst>
              <a:ext uri="{FF2B5EF4-FFF2-40B4-BE49-F238E27FC236}">
                <a16:creationId xmlns:a16="http://schemas.microsoft.com/office/drawing/2014/main" id="{8CEF72DC-17F9-5AC5-983C-B9A0941B69DD}"/>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819484" y="2337406"/>
            <a:ext cx="1459391" cy="2045570"/>
          </a:xfrm>
          <a:custGeom>
            <a:avLst/>
            <a:gdLst>
              <a:gd name="connsiteX0" fmla="*/ 235901 w 1586850"/>
              <a:gd name="connsiteY0" fmla="*/ 0 h 2003290"/>
              <a:gd name="connsiteX1" fmla="*/ 1350949 w 1586850"/>
              <a:gd name="connsiteY1" fmla="*/ 0 h 2003290"/>
              <a:gd name="connsiteX2" fmla="*/ 1586850 w 1586850"/>
              <a:gd name="connsiteY2" fmla="*/ 235901 h 2003290"/>
              <a:gd name="connsiteX3" fmla="*/ 1586850 w 1586850"/>
              <a:gd name="connsiteY3" fmla="*/ 1767389 h 2003290"/>
              <a:gd name="connsiteX4" fmla="*/ 1350949 w 1586850"/>
              <a:gd name="connsiteY4" fmla="*/ 2003290 h 2003290"/>
              <a:gd name="connsiteX5" fmla="*/ 235901 w 1586850"/>
              <a:gd name="connsiteY5" fmla="*/ 2003290 h 2003290"/>
              <a:gd name="connsiteX6" fmla="*/ 0 w 1586850"/>
              <a:gd name="connsiteY6" fmla="*/ 1767389 h 2003290"/>
              <a:gd name="connsiteX7" fmla="*/ 0 w 1586850"/>
              <a:gd name="connsiteY7" fmla="*/ 235901 h 2003290"/>
              <a:gd name="connsiteX8" fmla="*/ 235901 w 1586850"/>
              <a:gd name="connsiteY8" fmla="*/ 0 h 2003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86850" h="2003290">
                <a:moveTo>
                  <a:pt x="235901" y="0"/>
                </a:moveTo>
                <a:lnTo>
                  <a:pt x="1350949" y="0"/>
                </a:lnTo>
                <a:cubicBezTo>
                  <a:pt x="1481234" y="0"/>
                  <a:pt x="1586850" y="105616"/>
                  <a:pt x="1586850" y="235901"/>
                </a:cubicBezTo>
                <a:lnTo>
                  <a:pt x="1586850" y="1767389"/>
                </a:lnTo>
                <a:cubicBezTo>
                  <a:pt x="1586850" y="1897674"/>
                  <a:pt x="1481234" y="2003290"/>
                  <a:pt x="1350949" y="2003290"/>
                </a:cubicBezTo>
                <a:lnTo>
                  <a:pt x="235901" y="2003290"/>
                </a:lnTo>
                <a:cubicBezTo>
                  <a:pt x="105616" y="2003290"/>
                  <a:pt x="0" y="1897674"/>
                  <a:pt x="0" y="1767389"/>
                </a:cubicBezTo>
                <a:lnTo>
                  <a:pt x="0" y="235901"/>
                </a:lnTo>
                <a:cubicBezTo>
                  <a:pt x="0" y="105616"/>
                  <a:pt x="105616" y="0"/>
                  <a:pt x="235901" y="0"/>
                </a:cubicBezTo>
                <a:close/>
              </a:path>
            </a:pathLst>
          </a:custGeom>
          <a:ln w="9525">
            <a:solidFill>
              <a:srgbClr val="851319"/>
            </a:solidFill>
          </a:ln>
        </p:spPr>
      </p:pic>
      <p:sp>
        <p:nvSpPr>
          <p:cNvPr id="14" name="TextBox 13">
            <a:extLst>
              <a:ext uri="{FF2B5EF4-FFF2-40B4-BE49-F238E27FC236}">
                <a16:creationId xmlns:a16="http://schemas.microsoft.com/office/drawing/2014/main" id="{6BBA0818-CE8A-25BC-7A1D-F0575BD9D83E}"/>
              </a:ext>
            </a:extLst>
          </p:cNvPr>
          <p:cNvSpPr txBox="1"/>
          <p:nvPr/>
        </p:nvSpPr>
        <p:spPr>
          <a:xfrm>
            <a:off x="2335856" y="2566729"/>
            <a:ext cx="2529860" cy="435760"/>
          </a:xfrm>
          <a:prstGeom prst="rect">
            <a:avLst/>
          </a:prstGeom>
          <a:noFill/>
          <a:effectLst/>
        </p:spPr>
        <p:txBody>
          <a:bodyPr wrap="none" rtlCol="0">
            <a:spAutoFit/>
          </a:bodyPr>
          <a:lstStyle/>
          <a:p>
            <a:pPr algn="ctr">
              <a:lnSpc>
                <a:spcPct val="110000"/>
              </a:lnSpc>
            </a:pPr>
            <a:r>
              <a:rPr lang="vi-VN" sz="2200" spc="-150">
                <a:solidFill>
                  <a:srgbClr val="C10F14"/>
                </a:solidFill>
                <a:latin typeface="SVN-Gilroy" panose="00000500000000000000" pitchFamily="50" charset="0"/>
              </a:rPr>
              <a:t>Đ/c </a:t>
            </a:r>
            <a:r>
              <a:rPr lang="en-US" sz="2200" b="1" spc="-150">
                <a:solidFill>
                  <a:srgbClr val="C10F14"/>
                </a:solidFill>
                <a:latin typeface="SVN-Gilroy" panose="00000500000000000000" pitchFamily="50" charset="0"/>
              </a:rPr>
              <a:t>VĂN THỊ NHUNG</a:t>
            </a:r>
            <a:endParaRPr lang="vi-VN" sz="2200" b="1">
              <a:solidFill>
                <a:srgbClr val="C10F14"/>
              </a:solidFill>
              <a:latin typeface="SVN-Gilroy" panose="00000500000000000000" pitchFamily="50" charset="0"/>
            </a:endParaRPr>
          </a:p>
        </p:txBody>
      </p:sp>
      <p:sp>
        <p:nvSpPr>
          <p:cNvPr id="20" name="TextBox 19">
            <a:extLst>
              <a:ext uri="{FF2B5EF4-FFF2-40B4-BE49-F238E27FC236}">
                <a16:creationId xmlns:a16="http://schemas.microsoft.com/office/drawing/2014/main" id="{2B3B2503-D408-FF7E-ACAC-E6DF4AFADA48}"/>
              </a:ext>
            </a:extLst>
          </p:cNvPr>
          <p:cNvSpPr txBox="1"/>
          <p:nvPr/>
        </p:nvSpPr>
        <p:spPr>
          <a:xfrm>
            <a:off x="2363361" y="3029725"/>
            <a:ext cx="2271347" cy="342081"/>
          </a:xfrm>
          <a:prstGeom prst="rect">
            <a:avLst/>
          </a:prstGeom>
          <a:noFill/>
        </p:spPr>
        <p:txBody>
          <a:bodyPr wrap="none" lIns="87840" tIns="45720" rIns="91440" bIns="45720" rtlCol="0">
            <a:spAutoFit/>
          </a:bodyPr>
          <a:lstStyle/>
          <a:p>
            <a:pPr>
              <a:lnSpc>
                <a:spcPct val="110000"/>
              </a:lnSpc>
            </a:pPr>
            <a:r>
              <a:rPr lang="en-US" sz="1600">
                <a:solidFill>
                  <a:schemeClr val="tx1">
                    <a:lumMod val="65000"/>
                    <a:lumOff val="35000"/>
                  </a:schemeClr>
                </a:solidFill>
                <a:latin typeface="SVN-Gilroy Medium" panose="00000600000000000000" pitchFamily="50" charset="0"/>
              </a:rPr>
              <a:t>TP </a:t>
            </a:r>
            <a:r>
              <a:rPr lang="vi-VN" sz="1600">
                <a:solidFill>
                  <a:schemeClr val="tx1">
                    <a:lumMod val="65000"/>
                    <a:lumOff val="35000"/>
                  </a:schemeClr>
                </a:solidFill>
                <a:latin typeface="SVN-Gilroy Medium" panose="00000600000000000000" pitchFamily="50" charset="0"/>
              </a:rPr>
              <a:t>Kế hoạch tổng hợp</a:t>
            </a:r>
            <a:endParaRPr lang="en-US" sz="1600">
              <a:solidFill>
                <a:schemeClr val="tx1">
                  <a:lumMod val="65000"/>
                  <a:lumOff val="35000"/>
                </a:schemeClr>
              </a:solidFill>
              <a:latin typeface="SVN-Gilroy Medium" panose="00000600000000000000" pitchFamily="50" charset="0"/>
            </a:endParaRPr>
          </a:p>
        </p:txBody>
      </p:sp>
      <p:cxnSp>
        <p:nvCxnSpPr>
          <p:cNvPr id="45" name="Straight Connector 44">
            <a:extLst>
              <a:ext uri="{FF2B5EF4-FFF2-40B4-BE49-F238E27FC236}">
                <a16:creationId xmlns:a16="http://schemas.microsoft.com/office/drawing/2014/main" id="{C072A169-3B32-0B7A-D11C-9F0C21FDAA8B}"/>
              </a:ext>
            </a:extLst>
          </p:cNvPr>
          <p:cNvCxnSpPr>
            <a:cxnSpLocks/>
          </p:cNvCxnSpPr>
          <p:nvPr/>
        </p:nvCxnSpPr>
        <p:spPr>
          <a:xfrm>
            <a:off x="2581256" y="2997812"/>
            <a:ext cx="2006296" cy="0"/>
          </a:xfrm>
          <a:prstGeom prst="line">
            <a:avLst/>
          </a:prstGeom>
          <a:ln w="9525">
            <a:gradFill>
              <a:gsLst>
                <a:gs pos="0">
                  <a:srgbClr val="EB1C24"/>
                </a:gs>
                <a:gs pos="100000">
                  <a:srgbClr val="B41E23"/>
                </a:gs>
              </a:gsLst>
              <a:lin ang="5400000" scaled="1"/>
            </a:gradFill>
          </a:ln>
        </p:spPr>
        <p:style>
          <a:lnRef idx="2">
            <a:schemeClr val="accent1"/>
          </a:lnRef>
          <a:fillRef idx="0">
            <a:schemeClr val="accent1"/>
          </a:fillRef>
          <a:effectRef idx="1">
            <a:schemeClr val="accent1"/>
          </a:effectRef>
          <a:fontRef idx="minor">
            <a:schemeClr val="tx1"/>
          </a:fontRef>
        </p:style>
      </p:cxnSp>
      <p:grpSp>
        <p:nvGrpSpPr>
          <p:cNvPr id="7" name="Group 6">
            <a:extLst>
              <a:ext uri="{FF2B5EF4-FFF2-40B4-BE49-F238E27FC236}">
                <a16:creationId xmlns:a16="http://schemas.microsoft.com/office/drawing/2014/main" id="{AEF97BE3-BE6A-E5D1-0E60-A65BDF4E97DB}"/>
              </a:ext>
            </a:extLst>
          </p:cNvPr>
          <p:cNvGrpSpPr/>
          <p:nvPr/>
        </p:nvGrpSpPr>
        <p:grpSpPr>
          <a:xfrm>
            <a:off x="9620587" y="277276"/>
            <a:ext cx="2193547" cy="878057"/>
            <a:chOff x="4762196" y="2546149"/>
            <a:chExt cx="4411048" cy="1765702"/>
          </a:xfrm>
        </p:grpSpPr>
        <p:pic>
          <p:nvPicPr>
            <p:cNvPr id="11" name="Picture 10" descr="A red flag with a yellow symbol&#10;&#10;Description automatically generated">
              <a:extLst>
                <a:ext uri="{FF2B5EF4-FFF2-40B4-BE49-F238E27FC236}">
                  <a16:creationId xmlns:a16="http://schemas.microsoft.com/office/drawing/2014/main" id="{71198A49-F61B-792D-F669-DC90E0BFD23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762196" y="2552500"/>
              <a:ext cx="2667608" cy="1752999"/>
            </a:xfrm>
            <a:prstGeom prst="rect">
              <a:avLst/>
            </a:prstGeom>
          </p:spPr>
        </p:pic>
        <p:pic>
          <p:nvPicPr>
            <p:cNvPr id="12" name="Picture 11" descr="A red flag with a yellow star&#10;&#10;Description automatically generated">
              <a:extLst>
                <a:ext uri="{FF2B5EF4-FFF2-40B4-BE49-F238E27FC236}">
                  <a16:creationId xmlns:a16="http://schemas.microsoft.com/office/drawing/2014/main" id="{A850DEC7-55C8-8659-F376-DB3AD1E069B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505636" y="2546149"/>
              <a:ext cx="2667608" cy="1765702"/>
            </a:xfrm>
            <a:prstGeom prst="rect">
              <a:avLst/>
            </a:prstGeom>
          </p:spPr>
        </p:pic>
      </p:grpSp>
      <p:sp>
        <p:nvSpPr>
          <p:cNvPr id="16" name="TextBox 15">
            <a:extLst>
              <a:ext uri="{FF2B5EF4-FFF2-40B4-BE49-F238E27FC236}">
                <a16:creationId xmlns:a16="http://schemas.microsoft.com/office/drawing/2014/main" id="{3E6F0E7E-EA9B-6F82-C5E2-B86FB9014051}"/>
              </a:ext>
            </a:extLst>
          </p:cNvPr>
          <p:cNvSpPr txBox="1"/>
          <p:nvPr/>
        </p:nvSpPr>
        <p:spPr>
          <a:xfrm>
            <a:off x="597877" y="423455"/>
            <a:ext cx="10119484" cy="1996519"/>
          </a:xfrm>
          <a:prstGeom prst="rect">
            <a:avLst/>
          </a:prstGeom>
          <a:noFill/>
          <a:ln>
            <a:noFill/>
          </a:ln>
          <a:effectLst>
            <a:outerShdw blurRad="12700" dist="12700" dir="2700000" algn="tl" rotWithShape="0">
              <a:prstClr val="black">
                <a:alpha val="40000"/>
              </a:prstClr>
            </a:outerShdw>
          </a:effectLst>
        </p:spPr>
        <p:txBody>
          <a:bodyPr wrap="square" lIns="91440" tIns="45720" rIns="91440" bIns="68400" rtlCol="0">
            <a:spAutoFit/>
          </a:bodyPr>
          <a:lstStyle/>
          <a:p>
            <a:pPr>
              <a:lnSpc>
                <a:spcPct val="120000"/>
              </a:lnSpc>
            </a:pPr>
            <a:r>
              <a:rPr lang="en-US" sz="3500"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TIỂU SỬ TÓM TẮT</a:t>
            </a:r>
          </a:p>
          <a:p>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Giới</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thiệu</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để</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thực</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hiện</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quy</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trình</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nhân</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sự</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Ban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Chấp</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hành</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p>
          <a:p>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Đảng</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bộ</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Bệnh</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viện</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Sản</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Nhi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khoá</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XII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nhiệm</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kỳ</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2025-2030</a:t>
            </a:r>
            <a:endParaRPr lang="vi-VN"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endParaRPr>
          </a:p>
          <a:p>
            <a:pPr>
              <a:lnSpc>
                <a:spcPct val="120000"/>
              </a:lnSpc>
            </a:pPr>
            <a:endParaRPr lang="en-US" sz="3500"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endParaRPr>
          </a:p>
        </p:txBody>
      </p:sp>
      <p:sp>
        <p:nvSpPr>
          <p:cNvPr id="9" name="TextBox 8">
            <a:extLst>
              <a:ext uri="{FF2B5EF4-FFF2-40B4-BE49-F238E27FC236}">
                <a16:creationId xmlns:a16="http://schemas.microsoft.com/office/drawing/2014/main" id="{C4F79905-D3FC-73D3-D4F6-B68FE24D5F38}"/>
              </a:ext>
            </a:extLst>
          </p:cNvPr>
          <p:cNvSpPr txBox="1"/>
          <p:nvPr/>
        </p:nvSpPr>
        <p:spPr>
          <a:xfrm>
            <a:off x="5879543" y="2448379"/>
            <a:ext cx="2418126" cy="415819"/>
          </a:xfrm>
          <a:prstGeom prst="rect">
            <a:avLst/>
          </a:prstGeom>
          <a:noFill/>
        </p:spPr>
        <p:txBody>
          <a:bodyPr wrap="square" rtlCol="0">
            <a:spAutoFit/>
          </a:bodyPr>
          <a:lstStyle/>
          <a:p>
            <a:pPr>
              <a:lnSpc>
                <a:spcPct val="175000"/>
              </a:lnSpc>
            </a:pPr>
            <a:r>
              <a:rPr lang="en-US" sz="1400" err="1">
                <a:solidFill>
                  <a:srgbClr val="B41E23"/>
                </a:solidFill>
                <a:latin typeface="SVN-Gilroy SemiBold" panose="00000700000000000000" pitchFamily="50" charset="0"/>
              </a:rPr>
              <a:t>Ngày</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sinh</a:t>
            </a:r>
            <a:r>
              <a:rPr lang="en-US" sz="1400">
                <a:solidFill>
                  <a:srgbClr val="B41E23"/>
                </a:solidFill>
                <a:latin typeface="SVN-Gilroy SemiBold" panose="00000700000000000000" pitchFamily="50" charset="0"/>
              </a:rPr>
              <a:t>:   </a:t>
            </a:r>
            <a:r>
              <a:rPr lang="en-US" sz="1400">
                <a:solidFill>
                  <a:schemeClr val="tx1">
                    <a:lumMod val="65000"/>
                    <a:lumOff val="35000"/>
                  </a:schemeClr>
                </a:solidFill>
                <a:latin typeface="SVN-Gilroy Medium" panose="00000600000000000000" pitchFamily="50" charset="0"/>
              </a:rPr>
              <a:t>04/7/1986</a:t>
            </a:r>
          </a:p>
        </p:txBody>
      </p:sp>
      <p:sp>
        <p:nvSpPr>
          <p:cNvPr id="10" name="TextBox 9">
            <a:extLst>
              <a:ext uri="{FF2B5EF4-FFF2-40B4-BE49-F238E27FC236}">
                <a16:creationId xmlns:a16="http://schemas.microsoft.com/office/drawing/2014/main" id="{159E2045-DBF2-1799-C1F5-A03611D2E0BD}"/>
              </a:ext>
            </a:extLst>
          </p:cNvPr>
          <p:cNvSpPr txBox="1"/>
          <p:nvPr/>
        </p:nvSpPr>
        <p:spPr>
          <a:xfrm>
            <a:off x="5876599" y="3360524"/>
            <a:ext cx="2486002" cy="310854"/>
          </a:xfrm>
          <a:prstGeom prst="rect">
            <a:avLst/>
          </a:prstGeom>
          <a:noFill/>
        </p:spPr>
        <p:txBody>
          <a:bodyPr wrap="none" rtlCol="0">
            <a:spAutoFit/>
          </a:bodyPr>
          <a:lstStyle/>
          <a:p>
            <a:pPr>
              <a:lnSpc>
                <a:spcPct val="110000"/>
              </a:lnSpc>
            </a:pPr>
            <a:r>
              <a:rPr lang="en-US" sz="1400" err="1">
                <a:solidFill>
                  <a:srgbClr val="B41E23"/>
                </a:solidFill>
                <a:latin typeface="SVN-Gilroy SemiBold" panose="00000700000000000000" pitchFamily="50" charset="0"/>
              </a:rPr>
              <a:t>Ngày</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vào</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Đảng</a:t>
            </a:r>
            <a:r>
              <a:rPr lang="en-US" sz="1400">
                <a:solidFill>
                  <a:srgbClr val="B41E23"/>
                </a:solidFill>
                <a:latin typeface="SVN-Gilroy SemiBold" panose="00000700000000000000" pitchFamily="50" charset="0"/>
              </a:rPr>
              <a:t>: </a:t>
            </a:r>
            <a:r>
              <a:rPr lang="en-US" sz="1400">
                <a:solidFill>
                  <a:schemeClr val="tx1">
                    <a:lumMod val="65000"/>
                    <a:lumOff val="35000"/>
                  </a:schemeClr>
                </a:solidFill>
                <a:latin typeface="SVN-Gilroy Medium" panose="00000600000000000000" pitchFamily="50" charset="0"/>
              </a:rPr>
              <a:t>16/10/2014</a:t>
            </a:r>
            <a:endParaRPr lang="vi-VN" sz="1400">
              <a:solidFill>
                <a:schemeClr val="tx1">
                  <a:lumMod val="65000"/>
                  <a:lumOff val="35000"/>
                </a:schemeClr>
              </a:solidFill>
            </a:endParaRPr>
          </a:p>
        </p:txBody>
      </p:sp>
      <p:sp>
        <p:nvSpPr>
          <p:cNvPr id="21" name="TextBox 20">
            <a:extLst>
              <a:ext uri="{FF2B5EF4-FFF2-40B4-BE49-F238E27FC236}">
                <a16:creationId xmlns:a16="http://schemas.microsoft.com/office/drawing/2014/main" id="{9AE618AD-B00D-0D6E-5A2A-34CF861B73EB}"/>
              </a:ext>
            </a:extLst>
          </p:cNvPr>
          <p:cNvSpPr txBox="1"/>
          <p:nvPr/>
        </p:nvSpPr>
        <p:spPr>
          <a:xfrm>
            <a:off x="5858143" y="3951826"/>
            <a:ext cx="2629181" cy="310854"/>
          </a:xfrm>
          <a:prstGeom prst="rect">
            <a:avLst/>
          </a:prstGeom>
          <a:noFill/>
        </p:spPr>
        <p:txBody>
          <a:bodyPr wrap="none" rtlCol="0">
            <a:spAutoFit/>
          </a:bodyPr>
          <a:lstStyle/>
          <a:p>
            <a:pPr>
              <a:lnSpc>
                <a:spcPct val="110000"/>
              </a:lnSpc>
            </a:pPr>
            <a:r>
              <a:rPr lang="en-US" sz="1400">
                <a:solidFill>
                  <a:srgbClr val="B41E23"/>
                </a:solidFill>
                <a:latin typeface="SVN-Gilroy SemiBold" panose="00000700000000000000" pitchFamily="50" charset="0"/>
              </a:rPr>
              <a:t>CMNV: </a:t>
            </a:r>
            <a:r>
              <a:rPr lang="vi-VN" sz="1400">
                <a:solidFill>
                  <a:schemeClr val="tx1">
                    <a:lumMod val="65000"/>
                    <a:lumOff val="35000"/>
                  </a:schemeClr>
                </a:solidFill>
                <a:latin typeface="SVN-Gilroy Medium" panose="00000600000000000000" pitchFamily="50" charset="0"/>
              </a:rPr>
              <a:t>ThS BS Răng Hàm Mặt</a:t>
            </a:r>
            <a:endParaRPr lang="vi-VN" sz="1400">
              <a:solidFill>
                <a:schemeClr val="tx1">
                  <a:lumMod val="65000"/>
                  <a:lumOff val="35000"/>
                </a:schemeClr>
              </a:solidFill>
            </a:endParaRPr>
          </a:p>
        </p:txBody>
      </p:sp>
      <p:sp>
        <p:nvSpPr>
          <p:cNvPr id="22" name="TextBox 21">
            <a:extLst>
              <a:ext uri="{FF2B5EF4-FFF2-40B4-BE49-F238E27FC236}">
                <a16:creationId xmlns:a16="http://schemas.microsoft.com/office/drawing/2014/main" id="{B240CBDC-DD72-32A6-3593-50F7696F34CD}"/>
              </a:ext>
            </a:extLst>
          </p:cNvPr>
          <p:cNvSpPr txBox="1"/>
          <p:nvPr/>
        </p:nvSpPr>
        <p:spPr>
          <a:xfrm>
            <a:off x="5882328" y="3110775"/>
            <a:ext cx="1287532" cy="310791"/>
          </a:xfrm>
          <a:prstGeom prst="rect">
            <a:avLst/>
          </a:prstGeom>
          <a:noFill/>
        </p:spPr>
        <p:txBody>
          <a:bodyPr wrap="none" rtlCol="0">
            <a:spAutoFit/>
          </a:bodyPr>
          <a:lstStyle/>
          <a:p>
            <a:pPr>
              <a:lnSpc>
                <a:spcPct val="110000"/>
              </a:lnSpc>
            </a:pPr>
            <a:r>
              <a:rPr lang="en-US" sz="1400" err="1">
                <a:solidFill>
                  <a:srgbClr val="B41E23"/>
                </a:solidFill>
                <a:latin typeface="SVN-Gilroy SemiBold" panose="00000700000000000000" pitchFamily="50" charset="0"/>
              </a:rPr>
              <a:t>Dân</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tộc</a:t>
            </a:r>
            <a:r>
              <a:rPr lang="en-US" sz="1400">
                <a:solidFill>
                  <a:srgbClr val="B41E23"/>
                </a:solidFill>
                <a:latin typeface="SVN-Gilroy SemiBold" panose="00000700000000000000" pitchFamily="50" charset="0"/>
              </a:rPr>
              <a:t>: </a:t>
            </a:r>
            <a:r>
              <a:rPr lang="en-US" sz="1400" err="1">
                <a:solidFill>
                  <a:schemeClr val="tx1">
                    <a:lumMod val="65000"/>
                    <a:lumOff val="35000"/>
                  </a:schemeClr>
                </a:solidFill>
                <a:latin typeface="SVN-Gilroy Medium" panose="00000600000000000000" pitchFamily="50" charset="0"/>
              </a:rPr>
              <a:t>Kinh</a:t>
            </a:r>
            <a:endParaRPr lang="en-US" sz="1400">
              <a:solidFill>
                <a:schemeClr val="tx1">
                  <a:lumMod val="65000"/>
                  <a:lumOff val="35000"/>
                </a:schemeClr>
              </a:solidFill>
              <a:latin typeface="SVN-Gilroy SemiBold" panose="00000700000000000000" pitchFamily="50" charset="0"/>
            </a:endParaRPr>
          </a:p>
        </p:txBody>
      </p:sp>
      <p:sp>
        <p:nvSpPr>
          <p:cNvPr id="24" name="TextBox 23">
            <a:extLst>
              <a:ext uri="{FF2B5EF4-FFF2-40B4-BE49-F238E27FC236}">
                <a16:creationId xmlns:a16="http://schemas.microsoft.com/office/drawing/2014/main" id="{EBD66561-AF4F-F15E-ACF6-458212682D50}"/>
              </a:ext>
            </a:extLst>
          </p:cNvPr>
          <p:cNvSpPr txBox="1"/>
          <p:nvPr/>
        </p:nvSpPr>
        <p:spPr>
          <a:xfrm>
            <a:off x="5879543" y="3669540"/>
            <a:ext cx="1386918" cy="310854"/>
          </a:xfrm>
          <a:prstGeom prst="rect">
            <a:avLst/>
          </a:prstGeom>
          <a:noFill/>
        </p:spPr>
        <p:txBody>
          <a:bodyPr wrap="none" rtlCol="0">
            <a:spAutoFit/>
          </a:bodyPr>
          <a:lstStyle/>
          <a:p>
            <a:pPr>
              <a:lnSpc>
                <a:spcPct val="110000"/>
              </a:lnSpc>
            </a:pPr>
            <a:r>
              <a:rPr lang="en-US" sz="1400">
                <a:solidFill>
                  <a:srgbClr val="B41E23"/>
                </a:solidFill>
                <a:latin typeface="SVN-Gilroy SemiBold" panose="00000700000000000000" pitchFamily="50" charset="0"/>
              </a:rPr>
              <a:t>Văn </a:t>
            </a:r>
            <a:r>
              <a:rPr lang="en-US" sz="1400" err="1">
                <a:solidFill>
                  <a:srgbClr val="B41E23"/>
                </a:solidFill>
                <a:latin typeface="SVN-Gilroy SemiBold" panose="00000700000000000000" pitchFamily="50" charset="0"/>
              </a:rPr>
              <a:t>hóa</a:t>
            </a:r>
            <a:r>
              <a:rPr lang="en-US" sz="1400">
                <a:solidFill>
                  <a:srgbClr val="B41E23"/>
                </a:solidFill>
                <a:latin typeface="SVN-Gilroy SemiBold" panose="00000700000000000000" pitchFamily="50" charset="0"/>
              </a:rPr>
              <a:t>: </a:t>
            </a:r>
            <a:r>
              <a:rPr lang="en-US" sz="1400">
                <a:solidFill>
                  <a:schemeClr val="tx1">
                    <a:lumMod val="65000"/>
                    <a:lumOff val="35000"/>
                  </a:schemeClr>
                </a:solidFill>
                <a:latin typeface="SVN-Gilroy Medium" panose="00000600000000000000" pitchFamily="50" charset="0"/>
              </a:rPr>
              <a:t>12/12</a:t>
            </a:r>
            <a:endParaRPr lang="vi-VN" sz="1400">
              <a:solidFill>
                <a:schemeClr val="tx1">
                  <a:lumMod val="65000"/>
                  <a:lumOff val="35000"/>
                </a:schemeClr>
              </a:solidFill>
            </a:endParaRPr>
          </a:p>
        </p:txBody>
      </p:sp>
      <p:sp>
        <p:nvSpPr>
          <p:cNvPr id="27" name="TextBox 26">
            <a:extLst>
              <a:ext uri="{FF2B5EF4-FFF2-40B4-BE49-F238E27FC236}">
                <a16:creationId xmlns:a16="http://schemas.microsoft.com/office/drawing/2014/main" id="{019E959D-6165-FD9F-0529-D71AF0D63786}"/>
              </a:ext>
            </a:extLst>
          </p:cNvPr>
          <p:cNvSpPr txBox="1"/>
          <p:nvPr/>
        </p:nvSpPr>
        <p:spPr>
          <a:xfrm>
            <a:off x="5876599" y="4227549"/>
            <a:ext cx="2443939" cy="310854"/>
          </a:xfrm>
          <a:prstGeom prst="rect">
            <a:avLst/>
          </a:prstGeom>
          <a:noFill/>
        </p:spPr>
        <p:txBody>
          <a:bodyPr wrap="none" rtlCol="0">
            <a:spAutoFit/>
          </a:bodyPr>
          <a:lstStyle/>
          <a:p>
            <a:pPr>
              <a:lnSpc>
                <a:spcPct val="110000"/>
              </a:lnSpc>
            </a:pPr>
            <a:r>
              <a:rPr lang="en-US" sz="1400">
                <a:solidFill>
                  <a:srgbClr val="B41E23"/>
                </a:solidFill>
                <a:latin typeface="SVN-Gilroy SemiBold" panose="00000700000000000000" pitchFamily="50" charset="0"/>
              </a:rPr>
              <a:t>Lý </a:t>
            </a:r>
            <a:r>
              <a:rPr lang="en-US" sz="1400" err="1">
                <a:solidFill>
                  <a:srgbClr val="B41E23"/>
                </a:solidFill>
                <a:latin typeface="SVN-Gilroy SemiBold" panose="00000700000000000000" pitchFamily="50" charset="0"/>
              </a:rPr>
              <a:t>luận</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chính</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trị</a:t>
            </a:r>
            <a:r>
              <a:rPr lang="en-US" sz="1400">
                <a:solidFill>
                  <a:srgbClr val="B41E23"/>
                </a:solidFill>
                <a:latin typeface="SVN-Gilroy SemiBold" panose="00000700000000000000" pitchFamily="50" charset="0"/>
              </a:rPr>
              <a:t>: </a:t>
            </a:r>
            <a:r>
              <a:rPr lang="en-US" sz="1400">
                <a:solidFill>
                  <a:schemeClr val="tx1">
                    <a:lumMod val="65000"/>
                    <a:lumOff val="35000"/>
                  </a:schemeClr>
                </a:solidFill>
                <a:latin typeface="SVN-Gilroy Medium" panose="00000600000000000000" pitchFamily="50" charset="0"/>
              </a:rPr>
              <a:t>Trung </a:t>
            </a:r>
            <a:r>
              <a:rPr lang="en-US" sz="1400" err="1">
                <a:solidFill>
                  <a:schemeClr val="tx1">
                    <a:lumMod val="65000"/>
                    <a:lumOff val="35000"/>
                  </a:schemeClr>
                </a:solidFill>
                <a:latin typeface="SVN-Gilroy Medium" panose="00000600000000000000" pitchFamily="50" charset="0"/>
              </a:rPr>
              <a:t>cấp</a:t>
            </a:r>
            <a:endParaRPr lang="vi-VN" sz="1400">
              <a:solidFill>
                <a:schemeClr val="tx1">
                  <a:lumMod val="65000"/>
                  <a:lumOff val="35000"/>
                </a:schemeClr>
              </a:solidFill>
            </a:endParaRPr>
          </a:p>
        </p:txBody>
      </p:sp>
      <p:sp>
        <p:nvSpPr>
          <p:cNvPr id="28" name="TextBox 27">
            <a:extLst>
              <a:ext uri="{FF2B5EF4-FFF2-40B4-BE49-F238E27FC236}">
                <a16:creationId xmlns:a16="http://schemas.microsoft.com/office/drawing/2014/main" id="{A7E6293A-23DD-6216-9FE3-B1E04BE991D4}"/>
              </a:ext>
            </a:extLst>
          </p:cNvPr>
          <p:cNvSpPr txBox="1"/>
          <p:nvPr/>
        </p:nvSpPr>
        <p:spPr>
          <a:xfrm>
            <a:off x="5876598" y="2712517"/>
            <a:ext cx="6218419" cy="415819"/>
          </a:xfrm>
          <a:prstGeom prst="rect">
            <a:avLst/>
          </a:prstGeom>
          <a:noFill/>
        </p:spPr>
        <p:txBody>
          <a:bodyPr wrap="square" rtlCol="0">
            <a:spAutoFit/>
          </a:bodyPr>
          <a:lstStyle/>
          <a:p>
            <a:pPr>
              <a:lnSpc>
                <a:spcPct val="175000"/>
              </a:lnSpc>
            </a:pPr>
            <a:r>
              <a:rPr lang="en-US" sz="1400" err="1">
                <a:solidFill>
                  <a:srgbClr val="B41E23"/>
                </a:solidFill>
                <a:latin typeface="SVN-Gilroy SemiBold" panose="00000700000000000000" pitchFamily="50" charset="0"/>
              </a:rPr>
              <a:t>Quê</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quán</a:t>
            </a:r>
            <a:r>
              <a:rPr lang="en-US" sz="1400">
                <a:solidFill>
                  <a:srgbClr val="B41E23"/>
                </a:solidFill>
                <a:latin typeface="SVN-Gilroy SemiBold" panose="00000700000000000000" pitchFamily="50" charset="0"/>
              </a:rPr>
              <a:t>:   </a:t>
            </a:r>
            <a:r>
              <a:rPr lang="vi-VN" sz="1400">
                <a:solidFill>
                  <a:schemeClr val="tx1">
                    <a:lumMod val="65000"/>
                    <a:lumOff val="35000"/>
                  </a:schemeClr>
                </a:solidFill>
                <a:latin typeface="SVN-Gilroy Medium" panose="00000600000000000000" pitchFamily="50" charset="0"/>
              </a:rPr>
              <a:t>xã Thanh Khai, huyện Thanh Chương, tỉnh Nghệ An</a:t>
            </a:r>
            <a:endParaRPr lang="en-US" sz="1400">
              <a:solidFill>
                <a:schemeClr val="tx1">
                  <a:lumMod val="65000"/>
                  <a:lumOff val="35000"/>
                </a:schemeClr>
              </a:solidFill>
              <a:latin typeface="SVN-Gilroy Medium" panose="00000600000000000000" pitchFamily="50" charset="0"/>
            </a:endParaRPr>
          </a:p>
        </p:txBody>
      </p:sp>
      <p:sp>
        <p:nvSpPr>
          <p:cNvPr id="30" name="TextBox 29">
            <a:extLst>
              <a:ext uri="{FF2B5EF4-FFF2-40B4-BE49-F238E27FC236}">
                <a16:creationId xmlns:a16="http://schemas.microsoft.com/office/drawing/2014/main" id="{8FBB9131-B778-2835-B1D0-955F7B85792E}"/>
              </a:ext>
            </a:extLst>
          </p:cNvPr>
          <p:cNvSpPr txBox="1"/>
          <p:nvPr/>
        </p:nvSpPr>
        <p:spPr>
          <a:xfrm>
            <a:off x="5880299" y="4566985"/>
            <a:ext cx="4465325" cy="310854"/>
          </a:xfrm>
          <a:prstGeom prst="rect">
            <a:avLst/>
          </a:prstGeom>
          <a:noFill/>
        </p:spPr>
        <p:txBody>
          <a:bodyPr wrap="none" rtlCol="0">
            <a:spAutoFit/>
          </a:bodyPr>
          <a:lstStyle/>
          <a:p>
            <a:pPr>
              <a:lnSpc>
                <a:spcPct val="110000"/>
              </a:lnSpc>
            </a:pPr>
            <a:r>
              <a:rPr lang="en-US" sz="1400" err="1">
                <a:solidFill>
                  <a:srgbClr val="B41E23"/>
                </a:solidFill>
                <a:latin typeface="SVN-Gilroy SemiBold" panose="00000700000000000000" pitchFamily="50" charset="0"/>
              </a:rPr>
              <a:t>Chức</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vụ</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hiện</a:t>
            </a:r>
            <a:r>
              <a:rPr lang="en-US" sz="1400">
                <a:solidFill>
                  <a:srgbClr val="B41E23"/>
                </a:solidFill>
                <a:latin typeface="SVN-Gilroy SemiBold" panose="00000700000000000000" pitchFamily="50" charset="0"/>
              </a:rPr>
              <a:t> nay: </a:t>
            </a:r>
            <a:r>
              <a:rPr lang="vi-VN" sz="1400">
                <a:solidFill>
                  <a:schemeClr val="tx1">
                    <a:lumMod val="65000"/>
                    <a:lumOff val="35000"/>
                  </a:schemeClr>
                </a:solidFill>
                <a:latin typeface="SVN-Gilroy Medium" panose="00000600000000000000" pitchFamily="50" charset="0"/>
              </a:rPr>
              <a:t>Trưởng Phòng Kế hoạch tổng hợp</a:t>
            </a:r>
            <a:endParaRPr lang="vi-VN" sz="1400">
              <a:solidFill>
                <a:schemeClr val="tx1">
                  <a:lumMod val="65000"/>
                  <a:lumOff val="35000"/>
                </a:schemeClr>
              </a:solidFill>
            </a:endParaRPr>
          </a:p>
        </p:txBody>
      </p:sp>
    </p:spTree>
    <p:custDataLst>
      <p:tags r:id="rId1"/>
    </p:custDataLst>
    <p:extLst>
      <p:ext uri="{BB962C8B-B14F-4D97-AF65-F5344CB8AC3E}">
        <p14:creationId xmlns:p14="http://schemas.microsoft.com/office/powerpoint/2010/main" val="287386319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C171D6-9D26-041C-ED83-438253079B8B}"/>
            </a:ext>
          </a:extLst>
        </p:cNvPr>
        <p:cNvGrpSpPr/>
        <p:nvPr/>
      </p:nvGrpSpPr>
      <p:grpSpPr>
        <a:xfrm>
          <a:off x="0" y="0"/>
          <a:ext cx="0" cy="0"/>
          <a:chOff x="0" y="0"/>
          <a:chExt cx="0" cy="0"/>
        </a:xfrm>
      </p:grpSpPr>
      <p:pic>
        <p:nvPicPr>
          <p:cNvPr id="31" name="Picture 30" descr="A white and orange striped surface&#10;&#10;Description automatically generated">
            <a:extLst>
              <a:ext uri="{FF2B5EF4-FFF2-40B4-BE49-F238E27FC236}">
                <a16:creationId xmlns:a16="http://schemas.microsoft.com/office/drawing/2014/main" id="{43C51B9C-A385-7693-43E4-8B1C3446E8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98" y="0"/>
            <a:ext cx="12184602" cy="6858000"/>
          </a:xfrm>
          <a:prstGeom prst="rect">
            <a:avLst/>
          </a:prstGeom>
        </p:spPr>
      </p:pic>
      <p:pic>
        <p:nvPicPr>
          <p:cNvPr id="38" name="Picture 37" descr="A black and white image of a city&#10;&#10;Description automatically generated">
            <a:extLst>
              <a:ext uri="{FF2B5EF4-FFF2-40B4-BE49-F238E27FC236}">
                <a16:creationId xmlns:a16="http://schemas.microsoft.com/office/drawing/2014/main" id="{A19AD09E-2625-AB11-CA68-297D3AE389FE}"/>
              </a:ext>
            </a:extLst>
          </p:cNvPr>
          <p:cNvPicPr>
            <a:picLocks noChangeAspect="1"/>
          </p:cNvPicPr>
          <p:nvPr/>
        </p:nvPicPr>
        <p:blipFill>
          <a:blip r:embed="rId4">
            <a:alphaModFix/>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2797200" y="7124576"/>
            <a:ext cx="9228027" cy="2241700"/>
          </a:xfrm>
          <a:prstGeom prst="rect">
            <a:avLst/>
          </a:prstGeom>
        </p:spPr>
      </p:pic>
      <p:pic>
        <p:nvPicPr>
          <p:cNvPr id="4" name="Picture 3" descr="A white and orange striped surface&#10;&#10;Description automatically generated">
            <a:extLst>
              <a:ext uri="{FF2B5EF4-FFF2-40B4-BE49-F238E27FC236}">
                <a16:creationId xmlns:a16="http://schemas.microsoft.com/office/drawing/2014/main" id="{73787B78-1E34-63B6-A54E-E495468EEC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99" y="0"/>
            <a:ext cx="12184602" cy="6858000"/>
          </a:xfrm>
          <a:prstGeom prst="rect">
            <a:avLst/>
          </a:prstGeom>
        </p:spPr>
      </p:pic>
      <p:pic>
        <p:nvPicPr>
          <p:cNvPr id="5" name="Picture 4" descr="A black background with a flower&#10;&#10;Description automatically generated">
            <a:extLst>
              <a:ext uri="{FF2B5EF4-FFF2-40B4-BE49-F238E27FC236}">
                <a16:creationId xmlns:a16="http://schemas.microsoft.com/office/drawing/2014/main" id="{12761F6E-9E88-4949-FAAB-363D5C847A40}"/>
              </a:ext>
            </a:extLst>
          </p:cNvPr>
          <p:cNvPicPr>
            <a:picLocks noChangeAspect="1"/>
          </p:cNvPicPr>
          <p:nvPr/>
        </p:nvPicPr>
        <p:blipFill rotWithShape="1">
          <a:blip r:embed="rId5">
            <a:alphaModFix amt="79000"/>
            <a:extLst>
              <a:ext uri="{28A0092B-C50C-407E-A947-70E740481C1C}">
                <a14:useLocalDpi xmlns:a14="http://schemas.microsoft.com/office/drawing/2010/main" val="0"/>
              </a:ext>
            </a:extLst>
          </a:blip>
          <a:srcRect r="12037"/>
          <a:stretch/>
        </p:blipFill>
        <p:spPr>
          <a:xfrm>
            <a:off x="-1" y="0"/>
            <a:ext cx="12188302" cy="6858000"/>
          </a:xfrm>
          <a:prstGeom prst="rect">
            <a:avLst/>
          </a:prstGeom>
        </p:spPr>
      </p:pic>
      <p:pic>
        <p:nvPicPr>
          <p:cNvPr id="23" name="Picture 22">
            <a:extLst>
              <a:ext uri="{FF2B5EF4-FFF2-40B4-BE49-F238E27FC236}">
                <a16:creationId xmlns:a16="http://schemas.microsoft.com/office/drawing/2014/main" id="{02541D0C-355C-9A65-93D0-EF1C81706F57}"/>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783498" y="2339282"/>
            <a:ext cx="1531362" cy="2041817"/>
          </a:xfrm>
          <a:custGeom>
            <a:avLst/>
            <a:gdLst>
              <a:gd name="connsiteX0" fmla="*/ 235901 w 1586850"/>
              <a:gd name="connsiteY0" fmla="*/ 0 h 2003290"/>
              <a:gd name="connsiteX1" fmla="*/ 1350949 w 1586850"/>
              <a:gd name="connsiteY1" fmla="*/ 0 h 2003290"/>
              <a:gd name="connsiteX2" fmla="*/ 1586850 w 1586850"/>
              <a:gd name="connsiteY2" fmla="*/ 235901 h 2003290"/>
              <a:gd name="connsiteX3" fmla="*/ 1586850 w 1586850"/>
              <a:gd name="connsiteY3" fmla="*/ 1767389 h 2003290"/>
              <a:gd name="connsiteX4" fmla="*/ 1350949 w 1586850"/>
              <a:gd name="connsiteY4" fmla="*/ 2003290 h 2003290"/>
              <a:gd name="connsiteX5" fmla="*/ 235901 w 1586850"/>
              <a:gd name="connsiteY5" fmla="*/ 2003290 h 2003290"/>
              <a:gd name="connsiteX6" fmla="*/ 0 w 1586850"/>
              <a:gd name="connsiteY6" fmla="*/ 1767389 h 2003290"/>
              <a:gd name="connsiteX7" fmla="*/ 0 w 1586850"/>
              <a:gd name="connsiteY7" fmla="*/ 235901 h 2003290"/>
              <a:gd name="connsiteX8" fmla="*/ 235901 w 1586850"/>
              <a:gd name="connsiteY8" fmla="*/ 0 h 2003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86850" h="2003290">
                <a:moveTo>
                  <a:pt x="235901" y="0"/>
                </a:moveTo>
                <a:lnTo>
                  <a:pt x="1350949" y="0"/>
                </a:lnTo>
                <a:cubicBezTo>
                  <a:pt x="1481234" y="0"/>
                  <a:pt x="1586850" y="105616"/>
                  <a:pt x="1586850" y="235901"/>
                </a:cubicBezTo>
                <a:lnTo>
                  <a:pt x="1586850" y="1767389"/>
                </a:lnTo>
                <a:cubicBezTo>
                  <a:pt x="1586850" y="1897674"/>
                  <a:pt x="1481234" y="2003290"/>
                  <a:pt x="1350949" y="2003290"/>
                </a:cubicBezTo>
                <a:lnTo>
                  <a:pt x="235901" y="2003290"/>
                </a:lnTo>
                <a:cubicBezTo>
                  <a:pt x="105616" y="2003290"/>
                  <a:pt x="0" y="1897674"/>
                  <a:pt x="0" y="1767389"/>
                </a:cubicBezTo>
                <a:lnTo>
                  <a:pt x="0" y="235901"/>
                </a:lnTo>
                <a:cubicBezTo>
                  <a:pt x="0" y="105616"/>
                  <a:pt x="105616" y="0"/>
                  <a:pt x="235901" y="0"/>
                </a:cubicBezTo>
                <a:close/>
              </a:path>
            </a:pathLst>
          </a:custGeom>
          <a:ln w="9525">
            <a:solidFill>
              <a:srgbClr val="851319"/>
            </a:solidFill>
          </a:ln>
        </p:spPr>
      </p:pic>
      <p:sp>
        <p:nvSpPr>
          <p:cNvPr id="14" name="TextBox 13">
            <a:extLst>
              <a:ext uri="{FF2B5EF4-FFF2-40B4-BE49-F238E27FC236}">
                <a16:creationId xmlns:a16="http://schemas.microsoft.com/office/drawing/2014/main" id="{99316922-CCA3-4E3B-103B-671876D6BF30}"/>
              </a:ext>
            </a:extLst>
          </p:cNvPr>
          <p:cNvSpPr txBox="1"/>
          <p:nvPr/>
        </p:nvSpPr>
        <p:spPr>
          <a:xfrm>
            <a:off x="2340694" y="2566729"/>
            <a:ext cx="2492477" cy="435760"/>
          </a:xfrm>
          <a:prstGeom prst="rect">
            <a:avLst/>
          </a:prstGeom>
          <a:noFill/>
          <a:effectLst/>
        </p:spPr>
        <p:txBody>
          <a:bodyPr wrap="none" rtlCol="0">
            <a:spAutoFit/>
          </a:bodyPr>
          <a:lstStyle/>
          <a:p>
            <a:pPr algn="ctr">
              <a:lnSpc>
                <a:spcPct val="110000"/>
              </a:lnSpc>
            </a:pPr>
            <a:r>
              <a:rPr lang="vi-VN" sz="2200" spc="-150">
                <a:solidFill>
                  <a:srgbClr val="C10F14"/>
                </a:solidFill>
                <a:latin typeface="SVN-Gilroy" panose="00000500000000000000" pitchFamily="50" charset="0"/>
              </a:rPr>
              <a:t>Đ/c </a:t>
            </a:r>
            <a:r>
              <a:rPr lang="vi-VN" sz="2200" b="1" spc="-150">
                <a:solidFill>
                  <a:srgbClr val="C10F14"/>
                </a:solidFill>
                <a:latin typeface="SVN-Gilroy" panose="00000500000000000000" pitchFamily="50" charset="0"/>
              </a:rPr>
              <a:t>NGUYỄN CHÍ SỸ</a:t>
            </a:r>
            <a:endParaRPr lang="vi-VN" sz="2200" b="1">
              <a:solidFill>
                <a:srgbClr val="C10F14"/>
              </a:solidFill>
              <a:latin typeface="SVN-Gilroy" panose="00000500000000000000" pitchFamily="50" charset="0"/>
            </a:endParaRPr>
          </a:p>
        </p:txBody>
      </p:sp>
      <p:sp>
        <p:nvSpPr>
          <p:cNvPr id="20" name="TextBox 19">
            <a:extLst>
              <a:ext uri="{FF2B5EF4-FFF2-40B4-BE49-F238E27FC236}">
                <a16:creationId xmlns:a16="http://schemas.microsoft.com/office/drawing/2014/main" id="{87852A53-B39B-D208-030A-52FF5F52F296}"/>
              </a:ext>
            </a:extLst>
          </p:cNvPr>
          <p:cNvSpPr txBox="1"/>
          <p:nvPr/>
        </p:nvSpPr>
        <p:spPr>
          <a:xfrm>
            <a:off x="2363361" y="3029725"/>
            <a:ext cx="2483392" cy="612925"/>
          </a:xfrm>
          <a:prstGeom prst="rect">
            <a:avLst/>
          </a:prstGeom>
          <a:noFill/>
        </p:spPr>
        <p:txBody>
          <a:bodyPr wrap="none" lIns="87840" tIns="45720" rIns="91440" bIns="45720" rtlCol="0">
            <a:spAutoFit/>
          </a:bodyPr>
          <a:lstStyle/>
          <a:p>
            <a:pPr>
              <a:lnSpc>
                <a:spcPct val="110000"/>
              </a:lnSpc>
            </a:pPr>
            <a:r>
              <a:rPr lang="vi-VN" sz="1600" dirty="0">
                <a:solidFill>
                  <a:schemeClr val="tx1">
                    <a:lumMod val="65000"/>
                    <a:lumOff val="35000"/>
                  </a:schemeClr>
                </a:solidFill>
                <a:latin typeface="SVN-Gilroy Medium" panose="00000600000000000000" pitchFamily="50" charset="0"/>
              </a:rPr>
              <a:t>Chủ tịch Công đoàn BV, </a:t>
            </a:r>
            <a:endParaRPr lang="en-US" sz="1600" dirty="0">
              <a:solidFill>
                <a:schemeClr val="tx1">
                  <a:lumMod val="65000"/>
                  <a:lumOff val="35000"/>
                </a:schemeClr>
              </a:solidFill>
              <a:latin typeface="SVN-Gilroy Medium" panose="00000600000000000000" pitchFamily="50" charset="0"/>
            </a:endParaRPr>
          </a:p>
          <a:p>
            <a:pPr>
              <a:lnSpc>
                <a:spcPct val="110000"/>
              </a:lnSpc>
            </a:pPr>
            <a:r>
              <a:rPr lang="vi-VN" sz="1600" dirty="0">
                <a:solidFill>
                  <a:schemeClr val="tx1">
                    <a:lumMod val="65000"/>
                    <a:lumOff val="35000"/>
                  </a:schemeClr>
                </a:solidFill>
                <a:latin typeface="SVN-Gilroy Medium" panose="00000600000000000000" pitchFamily="50" charset="0"/>
              </a:rPr>
              <a:t>T</a:t>
            </a:r>
            <a:r>
              <a:rPr lang="en-US" sz="1600" dirty="0">
                <a:solidFill>
                  <a:schemeClr val="tx1">
                    <a:lumMod val="65000"/>
                    <a:lumOff val="35000"/>
                  </a:schemeClr>
                </a:solidFill>
                <a:latin typeface="SVN-Gilroy Medium" panose="00000600000000000000" pitchFamily="50" charset="0"/>
              </a:rPr>
              <a:t>K</a:t>
            </a:r>
            <a:r>
              <a:rPr lang="vi-VN" sz="1600" dirty="0">
                <a:solidFill>
                  <a:schemeClr val="tx1">
                    <a:lumMod val="65000"/>
                    <a:lumOff val="35000"/>
                  </a:schemeClr>
                </a:solidFill>
                <a:latin typeface="SVN-Gilroy Medium" panose="00000600000000000000" pitchFamily="50" charset="0"/>
              </a:rPr>
              <a:t> Nội nhi tổng hợp</a:t>
            </a:r>
            <a:endParaRPr lang="en-US" sz="1600" dirty="0">
              <a:solidFill>
                <a:schemeClr val="tx1">
                  <a:lumMod val="65000"/>
                  <a:lumOff val="35000"/>
                </a:schemeClr>
              </a:solidFill>
              <a:latin typeface="SVN-Gilroy Medium" panose="00000600000000000000" pitchFamily="50" charset="0"/>
            </a:endParaRPr>
          </a:p>
        </p:txBody>
      </p:sp>
      <p:cxnSp>
        <p:nvCxnSpPr>
          <p:cNvPr id="45" name="Straight Connector 44">
            <a:extLst>
              <a:ext uri="{FF2B5EF4-FFF2-40B4-BE49-F238E27FC236}">
                <a16:creationId xmlns:a16="http://schemas.microsoft.com/office/drawing/2014/main" id="{56A9A828-591A-4062-B28B-00E68A986D7C}"/>
              </a:ext>
            </a:extLst>
          </p:cNvPr>
          <p:cNvCxnSpPr>
            <a:cxnSpLocks/>
          </p:cNvCxnSpPr>
          <p:nvPr/>
        </p:nvCxnSpPr>
        <p:spPr>
          <a:xfrm>
            <a:off x="2581256" y="2997812"/>
            <a:ext cx="2006296" cy="0"/>
          </a:xfrm>
          <a:prstGeom prst="line">
            <a:avLst/>
          </a:prstGeom>
          <a:ln w="9525">
            <a:gradFill>
              <a:gsLst>
                <a:gs pos="0">
                  <a:srgbClr val="EB1C24"/>
                </a:gs>
                <a:gs pos="100000">
                  <a:srgbClr val="B41E23"/>
                </a:gs>
              </a:gsLst>
              <a:lin ang="5400000" scaled="1"/>
            </a:gradFill>
          </a:ln>
        </p:spPr>
        <p:style>
          <a:lnRef idx="2">
            <a:schemeClr val="accent1"/>
          </a:lnRef>
          <a:fillRef idx="0">
            <a:schemeClr val="accent1"/>
          </a:fillRef>
          <a:effectRef idx="1">
            <a:schemeClr val="accent1"/>
          </a:effectRef>
          <a:fontRef idx="minor">
            <a:schemeClr val="tx1"/>
          </a:fontRef>
        </p:style>
      </p:cxnSp>
      <p:grpSp>
        <p:nvGrpSpPr>
          <p:cNvPr id="7" name="Group 6">
            <a:extLst>
              <a:ext uri="{FF2B5EF4-FFF2-40B4-BE49-F238E27FC236}">
                <a16:creationId xmlns:a16="http://schemas.microsoft.com/office/drawing/2014/main" id="{E74B777F-DC31-9821-A967-707525D32966}"/>
              </a:ext>
            </a:extLst>
          </p:cNvPr>
          <p:cNvGrpSpPr/>
          <p:nvPr/>
        </p:nvGrpSpPr>
        <p:grpSpPr>
          <a:xfrm>
            <a:off x="9620587" y="277276"/>
            <a:ext cx="2193547" cy="878057"/>
            <a:chOff x="4762196" y="2546149"/>
            <a:chExt cx="4411048" cy="1765702"/>
          </a:xfrm>
        </p:grpSpPr>
        <p:pic>
          <p:nvPicPr>
            <p:cNvPr id="11" name="Picture 10" descr="A red flag with a yellow symbol&#10;&#10;Description automatically generated">
              <a:extLst>
                <a:ext uri="{FF2B5EF4-FFF2-40B4-BE49-F238E27FC236}">
                  <a16:creationId xmlns:a16="http://schemas.microsoft.com/office/drawing/2014/main" id="{CAED0201-7CCA-2B28-970D-CFF55A1AF34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762196" y="2552500"/>
              <a:ext cx="2667608" cy="1752999"/>
            </a:xfrm>
            <a:prstGeom prst="rect">
              <a:avLst/>
            </a:prstGeom>
          </p:spPr>
        </p:pic>
        <p:pic>
          <p:nvPicPr>
            <p:cNvPr id="12" name="Picture 11" descr="A red flag with a yellow star&#10;&#10;Description automatically generated">
              <a:extLst>
                <a:ext uri="{FF2B5EF4-FFF2-40B4-BE49-F238E27FC236}">
                  <a16:creationId xmlns:a16="http://schemas.microsoft.com/office/drawing/2014/main" id="{5570F561-BE17-0856-EBF3-B6A17F02764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505636" y="2546149"/>
              <a:ext cx="2667608" cy="1765702"/>
            </a:xfrm>
            <a:prstGeom prst="rect">
              <a:avLst/>
            </a:prstGeom>
          </p:spPr>
        </p:pic>
      </p:grpSp>
      <p:sp>
        <p:nvSpPr>
          <p:cNvPr id="16" name="TextBox 15">
            <a:extLst>
              <a:ext uri="{FF2B5EF4-FFF2-40B4-BE49-F238E27FC236}">
                <a16:creationId xmlns:a16="http://schemas.microsoft.com/office/drawing/2014/main" id="{DCC8ED55-EAC1-B45C-895B-81C80D7B6713}"/>
              </a:ext>
            </a:extLst>
          </p:cNvPr>
          <p:cNvSpPr txBox="1"/>
          <p:nvPr/>
        </p:nvSpPr>
        <p:spPr>
          <a:xfrm>
            <a:off x="597877" y="423455"/>
            <a:ext cx="10119484" cy="1996519"/>
          </a:xfrm>
          <a:prstGeom prst="rect">
            <a:avLst/>
          </a:prstGeom>
          <a:noFill/>
          <a:ln>
            <a:noFill/>
          </a:ln>
          <a:effectLst>
            <a:outerShdw blurRad="12700" dist="12700" dir="2700000" algn="tl" rotWithShape="0">
              <a:prstClr val="black">
                <a:alpha val="40000"/>
              </a:prstClr>
            </a:outerShdw>
          </a:effectLst>
        </p:spPr>
        <p:txBody>
          <a:bodyPr wrap="square" lIns="91440" tIns="45720" rIns="91440" bIns="68400" rtlCol="0">
            <a:spAutoFit/>
          </a:bodyPr>
          <a:lstStyle/>
          <a:p>
            <a:pPr>
              <a:lnSpc>
                <a:spcPct val="120000"/>
              </a:lnSpc>
            </a:pPr>
            <a:r>
              <a:rPr lang="en-US" sz="3500"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TIỂU SỬ TÓM TẮT</a:t>
            </a:r>
          </a:p>
          <a:p>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Giới</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thiệu</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để</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thực</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hiện</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quy</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trình</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nhân</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sự</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Ban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Chấp</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hành</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p>
          <a:p>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Đảng</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bộ</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Bệnh</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viện</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Sản</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Nhi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khoá</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XII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nhiệm</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kỳ</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2025-2030</a:t>
            </a:r>
            <a:endParaRPr lang="vi-VN"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endParaRPr>
          </a:p>
          <a:p>
            <a:pPr>
              <a:lnSpc>
                <a:spcPct val="120000"/>
              </a:lnSpc>
            </a:pPr>
            <a:endParaRPr lang="en-US" sz="3500"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endParaRPr>
          </a:p>
        </p:txBody>
      </p:sp>
      <p:sp>
        <p:nvSpPr>
          <p:cNvPr id="9" name="TextBox 8">
            <a:extLst>
              <a:ext uri="{FF2B5EF4-FFF2-40B4-BE49-F238E27FC236}">
                <a16:creationId xmlns:a16="http://schemas.microsoft.com/office/drawing/2014/main" id="{31A42F02-D8C6-D59D-D671-1B57AAD29203}"/>
              </a:ext>
            </a:extLst>
          </p:cNvPr>
          <p:cNvSpPr txBox="1"/>
          <p:nvPr/>
        </p:nvSpPr>
        <p:spPr>
          <a:xfrm>
            <a:off x="5879543" y="2448379"/>
            <a:ext cx="2418126" cy="415819"/>
          </a:xfrm>
          <a:prstGeom prst="rect">
            <a:avLst/>
          </a:prstGeom>
          <a:noFill/>
        </p:spPr>
        <p:txBody>
          <a:bodyPr wrap="square" rtlCol="0">
            <a:spAutoFit/>
          </a:bodyPr>
          <a:lstStyle/>
          <a:p>
            <a:pPr>
              <a:lnSpc>
                <a:spcPct val="175000"/>
              </a:lnSpc>
            </a:pPr>
            <a:r>
              <a:rPr lang="en-US" sz="1400" err="1">
                <a:solidFill>
                  <a:srgbClr val="B41E23"/>
                </a:solidFill>
                <a:latin typeface="SVN-Gilroy SemiBold" panose="00000700000000000000" pitchFamily="50" charset="0"/>
              </a:rPr>
              <a:t>Ngày</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sinh</a:t>
            </a:r>
            <a:r>
              <a:rPr lang="en-US" sz="1400">
                <a:solidFill>
                  <a:srgbClr val="B41E23"/>
                </a:solidFill>
                <a:latin typeface="SVN-Gilroy SemiBold" panose="00000700000000000000" pitchFamily="50" charset="0"/>
              </a:rPr>
              <a:t>:   </a:t>
            </a:r>
            <a:r>
              <a:rPr lang="en-US" sz="1400">
                <a:solidFill>
                  <a:schemeClr val="tx1">
                    <a:lumMod val="65000"/>
                    <a:lumOff val="35000"/>
                  </a:schemeClr>
                </a:solidFill>
                <a:latin typeface="SVN-Gilroy Medium" panose="00000600000000000000" pitchFamily="50" charset="0"/>
              </a:rPr>
              <a:t>12/10/1980</a:t>
            </a:r>
          </a:p>
        </p:txBody>
      </p:sp>
      <p:sp>
        <p:nvSpPr>
          <p:cNvPr id="10" name="TextBox 9">
            <a:extLst>
              <a:ext uri="{FF2B5EF4-FFF2-40B4-BE49-F238E27FC236}">
                <a16:creationId xmlns:a16="http://schemas.microsoft.com/office/drawing/2014/main" id="{CA8AC64E-EC47-A89A-44BE-38482AA842D3}"/>
              </a:ext>
            </a:extLst>
          </p:cNvPr>
          <p:cNvSpPr txBox="1"/>
          <p:nvPr/>
        </p:nvSpPr>
        <p:spPr>
          <a:xfrm>
            <a:off x="5876599" y="3360524"/>
            <a:ext cx="2376997" cy="310854"/>
          </a:xfrm>
          <a:prstGeom prst="rect">
            <a:avLst/>
          </a:prstGeom>
          <a:noFill/>
        </p:spPr>
        <p:txBody>
          <a:bodyPr wrap="none" rtlCol="0">
            <a:spAutoFit/>
          </a:bodyPr>
          <a:lstStyle/>
          <a:p>
            <a:pPr>
              <a:lnSpc>
                <a:spcPct val="110000"/>
              </a:lnSpc>
            </a:pPr>
            <a:r>
              <a:rPr lang="en-US" sz="1400" err="1">
                <a:solidFill>
                  <a:srgbClr val="B41E23"/>
                </a:solidFill>
                <a:latin typeface="SVN-Gilroy SemiBold" panose="00000700000000000000" pitchFamily="50" charset="0"/>
              </a:rPr>
              <a:t>Ngày</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vào</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Đảng</a:t>
            </a:r>
            <a:r>
              <a:rPr lang="en-US" sz="1400">
                <a:solidFill>
                  <a:srgbClr val="B41E23"/>
                </a:solidFill>
                <a:latin typeface="SVN-Gilroy SemiBold" panose="00000700000000000000" pitchFamily="50" charset="0"/>
              </a:rPr>
              <a:t>: </a:t>
            </a:r>
            <a:r>
              <a:rPr lang="en-US" sz="1400">
                <a:solidFill>
                  <a:schemeClr val="tx1">
                    <a:lumMod val="65000"/>
                    <a:lumOff val="35000"/>
                  </a:schemeClr>
                </a:solidFill>
                <a:latin typeface="SVN-Gilroy Medium" panose="00000600000000000000" pitchFamily="50" charset="0"/>
              </a:rPr>
              <a:t>8/9/2007</a:t>
            </a:r>
            <a:endParaRPr lang="vi-VN" sz="1400">
              <a:solidFill>
                <a:schemeClr val="tx1">
                  <a:lumMod val="65000"/>
                  <a:lumOff val="35000"/>
                </a:schemeClr>
              </a:solidFill>
            </a:endParaRPr>
          </a:p>
        </p:txBody>
      </p:sp>
      <p:sp>
        <p:nvSpPr>
          <p:cNvPr id="21" name="TextBox 20">
            <a:extLst>
              <a:ext uri="{FF2B5EF4-FFF2-40B4-BE49-F238E27FC236}">
                <a16:creationId xmlns:a16="http://schemas.microsoft.com/office/drawing/2014/main" id="{1A43DD9D-BA30-9891-C33F-4CF49B78E430}"/>
              </a:ext>
            </a:extLst>
          </p:cNvPr>
          <p:cNvSpPr txBox="1"/>
          <p:nvPr/>
        </p:nvSpPr>
        <p:spPr>
          <a:xfrm>
            <a:off x="5858143" y="3951826"/>
            <a:ext cx="1629100" cy="310854"/>
          </a:xfrm>
          <a:prstGeom prst="rect">
            <a:avLst/>
          </a:prstGeom>
          <a:noFill/>
        </p:spPr>
        <p:txBody>
          <a:bodyPr wrap="none" rtlCol="0">
            <a:spAutoFit/>
          </a:bodyPr>
          <a:lstStyle/>
          <a:p>
            <a:pPr>
              <a:lnSpc>
                <a:spcPct val="110000"/>
              </a:lnSpc>
            </a:pPr>
            <a:r>
              <a:rPr lang="en-US" sz="1400">
                <a:solidFill>
                  <a:srgbClr val="B41E23"/>
                </a:solidFill>
                <a:latin typeface="SVN-Gilroy SemiBold" panose="00000700000000000000" pitchFamily="50" charset="0"/>
              </a:rPr>
              <a:t>CMNV: </a:t>
            </a:r>
            <a:r>
              <a:rPr lang="vi-VN" sz="1400">
                <a:solidFill>
                  <a:schemeClr val="tx1">
                    <a:lumMod val="65000"/>
                    <a:lumOff val="35000"/>
                  </a:schemeClr>
                </a:solidFill>
                <a:latin typeface="SVN-Gilroy Medium" panose="00000600000000000000" pitchFamily="50" charset="0"/>
              </a:rPr>
              <a:t>BSCKII Nhi</a:t>
            </a:r>
            <a:endParaRPr lang="vi-VN" sz="1400">
              <a:solidFill>
                <a:schemeClr val="tx1">
                  <a:lumMod val="65000"/>
                  <a:lumOff val="35000"/>
                </a:schemeClr>
              </a:solidFill>
            </a:endParaRPr>
          </a:p>
        </p:txBody>
      </p:sp>
      <p:sp>
        <p:nvSpPr>
          <p:cNvPr id="22" name="TextBox 21">
            <a:extLst>
              <a:ext uri="{FF2B5EF4-FFF2-40B4-BE49-F238E27FC236}">
                <a16:creationId xmlns:a16="http://schemas.microsoft.com/office/drawing/2014/main" id="{0FF702DD-0751-5E10-ABD0-69383D1C6506}"/>
              </a:ext>
            </a:extLst>
          </p:cNvPr>
          <p:cNvSpPr txBox="1"/>
          <p:nvPr/>
        </p:nvSpPr>
        <p:spPr>
          <a:xfrm>
            <a:off x="5882328" y="3110775"/>
            <a:ext cx="1287532" cy="310791"/>
          </a:xfrm>
          <a:prstGeom prst="rect">
            <a:avLst/>
          </a:prstGeom>
          <a:noFill/>
        </p:spPr>
        <p:txBody>
          <a:bodyPr wrap="none" rtlCol="0">
            <a:spAutoFit/>
          </a:bodyPr>
          <a:lstStyle/>
          <a:p>
            <a:pPr>
              <a:lnSpc>
                <a:spcPct val="110000"/>
              </a:lnSpc>
            </a:pPr>
            <a:r>
              <a:rPr lang="en-US" sz="1400" err="1">
                <a:solidFill>
                  <a:srgbClr val="B41E23"/>
                </a:solidFill>
                <a:latin typeface="SVN-Gilroy SemiBold" panose="00000700000000000000" pitchFamily="50" charset="0"/>
              </a:rPr>
              <a:t>Dân</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tộc</a:t>
            </a:r>
            <a:r>
              <a:rPr lang="en-US" sz="1400">
                <a:solidFill>
                  <a:srgbClr val="B41E23"/>
                </a:solidFill>
                <a:latin typeface="SVN-Gilroy SemiBold" panose="00000700000000000000" pitchFamily="50" charset="0"/>
              </a:rPr>
              <a:t>: </a:t>
            </a:r>
            <a:r>
              <a:rPr lang="en-US" sz="1400" err="1">
                <a:solidFill>
                  <a:schemeClr val="tx1">
                    <a:lumMod val="65000"/>
                    <a:lumOff val="35000"/>
                  </a:schemeClr>
                </a:solidFill>
                <a:latin typeface="SVN-Gilroy Medium" panose="00000600000000000000" pitchFamily="50" charset="0"/>
              </a:rPr>
              <a:t>Kinh</a:t>
            </a:r>
            <a:endParaRPr lang="en-US" sz="1400">
              <a:solidFill>
                <a:schemeClr val="tx1">
                  <a:lumMod val="65000"/>
                  <a:lumOff val="35000"/>
                </a:schemeClr>
              </a:solidFill>
              <a:latin typeface="SVN-Gilroy SemiBold" panose="00000700000000000000" pitchFamily="50" charset="0"/>
            </a:endParaRPr>
          </a:p>
        </p:txBody>
      </p:sp>
      <p:sp>
        <p:nvSpPr>
          <p:cNvPr id="24" name="TextBox 23">
            <a:extLst>
              <a:ext uri="{FF2B5EF4-FFF2-40B4-BE49-F238E27FC236}">
                <a16:creationId xmlns:a16="http://schemas.microsoft.com/office/drawing/2014/main" id="{8168FD12-478C-B40B-1B3B-DF0580CDCEA0}"/>
              </a:ext>
            </a:extLst>
          </p:cNvPr>
          <p:cNvSpPr txBox="1"/>
          <p:nvPr/>
        </p:nvSpPr>
        <p:spPr>
          <a:xfrm>
            <a:off x="5879543" y="3669540"/>
            <a:ext cx="1386918" cy="310854"/>
          </a:xfrm>
          <a:prstGeom prst="rect">
            <a:avLst/>
          </a:prstGeom>
          <a:noFill/>
        </p:spPr>
        <p:txBody>
          <a:bodyPr wrap="none" rtlCol="0">
            <a:spAutoFit/>
          </a:bodyPr>
          <a:lstStyle/>
          <a:p>
            <a:pPr>
              <a:lnSpc>
                <a:spcPct val="110000"/>
              </a:lnSpc>
            </a:pPr>
            <a:r>
              <a:rPr lang="en-US" sz="1400">
                <a:solidFill>
                  <a:srgbClr val="B41E23"/>
                </a:solidFill>
                <a:latin typeface="SVN-Gilroy SemiBold" panose="00000700000000000000" pitchFamily="50" charset="0"/>
              </a:rPr>
              <a:t>Văn </a:t>
            </a:r>
            <a:r>
              <a:rPr lang="en-US" sz="1400" err="1">
                <a:solidFill>
                  <a:srgbClr val="B41E23"/>
                </a:solidFill>
                <a:latin typeface="SVN-Gilroy SemiBold" panose="00000700000000000000" pitchFamily="50" charset="0"/>
              </a:rPr>
              <a:t>hóa</a:t>
            </a:r>
            <a:r>
              <a:rPr lang="en-US" sz="1400">
                <a:solidFill>
                  <a:srgbClr val="B41E23"/>
                </a:solidFill>
                <a:latin typeface="SVN-Gilroy SemiBold" panose="00000700000000000000" pitchFamily="50" charset="0"/>
              </a:rPr>
              <a:t>: </a:t>
            </a:r>
            <a:r>
              <a:rPr lang="en-US" sz="1400">
                <a:solidFill>
                  <a:schemeClr val="tx1">
                    <a:lumMod val="65000"/>
                    <a:lumOff val="35000"/>
                  </a:schemeClr>
                </a:solidFill>
                <a:latin typeface="SVN-Gilroy Medium" panose="00000600000000000000" pitchFamily="50" charset="0"/>
              </a:rPr>
              <a:t>12/12</a:t>
            </a:r>
            <a:endParaRPr lang="vi-VN" sz="1400">
              <a:solidFill>
                <a:schemeClr val="tx1">
                  <a:lumMod val="65000"/>
                  <a:lumOff val="35000"/>
                </a:schemeClr>
              </a:solidFill>
            </a:endParaRPr>
          </a:p>
        </p:txBody>
      </p:sp>
      <p:sp>
        <p:nvSpPr>
          <p:cNvPr id="27" name="TextBox 26">
            <a:extLst>
              <a:ext uri="{FF2B5EF4-FFF2-40B4-BE49-F238E27FC236}">
                <a16:creationId xmlns:a16="http://schemas.microsoft.com/office/drawing/2014/main" id="{3627C57D-3FDF-EBAE-455B-40EA628E6781}"/>
              </a:ext>
            </a:extLst>
          </p:cNvPr>
          <p:cNvSpPr txBox="1"/>
          <p:nvPr/>
        </p:nvSpPr>
        <p:spPr>
          <a:xfrm>
            <a:off x="5876599" y="4227549"/>
            <a:ext cx="2443939" cy="310854"/>
          </a:xfrm>
          <a:prstGeom prst="rect">
            <a:avLst/>
          </a:prstGeom>
          <a:noFill/>
        </p:spPr>
        <p:txBody>
          <a:bodyPr wrap="none" rtlCol="0">
            <a:spAutoFit/>
          </a:bodyPr>
          <a:lstStyle/>
          <a:p>
            <a:pPr>
              <a:lnSpc>
                <a:spcPct val="110000"/>
              </a:lnSpc>
            </a:pPr>
            <a:r>
              <a:rPr lang="en-US" sz="1400">
                <a:solidFill>
                  <a:srgbClr val="B41E23"/>
                </a:solidFill>
                <a:latin typeface="SVN-Gilroy SemiBold" panose="00000700000000000000" pitchFamily="50" charset="0"/>
              </a:rPr>
              <a:t>Lý </a:t>
            </a:r>
            <a:r>
              <a:rPr lang="en-US" sz="1400" err="1">
                <a:solidFill>
                  <a:srgbClr val="B41E23"/>
                </a:solidFill>
                <a:latin typeface="SVN-Gilroy SemiBold" panose="00000700000000000000" pitchFamily="50" charset="0"/>
              </a:rPr>
              <a:t>luận</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chính</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trị</a:t>
            </a:r>
            <a:r>
              <a:rPr lang="en-US" sz="1400">
                <a:solidFill>
                  <a:srgbClr val="B41E23"/>
                </a:solidFill>
                <a:latin typeface="SVN-Gilroy SemiBold" panose="00000700000000000000" pitchFamily="50" charset="0"/>
              </a:rPr>
              <a:t>: </a:t>
            </a:r>
            <a:r>
              <a:rPr lang="en-US" sz="1400">
                <a:solidFill>
                  <a:schemeClr val="tx1">
                    <a:lumMod val="65000"/>
                    <a:lumOff val="35000"/>
                  </a:schemeClr>
                </a:solidFill>
                <a:latin typeface="SVN-Gilroy Medium" panose="00000600000000000000" pitchFamily="50" charset="0"/>
              </a:rPr>
              <a:t>Trung </a:t>
            </a:r>
            <a:r>
              <a:rPr lang="en-US" sz="1400" err="1">
                <a:solidFill>
                  <a:schemeClr val="tx1">
                    <a:lumMod val="65000"/>
                    <a:lumOff val="35000"/>
                  </a:schemeClr>
                </a:solidFill>
                <a:latin typeface="SVN-Gilroy Medium" panose="00000600000000000000" pitchFamily="50" charset="0"/>
              </a:rPr>
              <a:t>cấp</a:t>
            </a:r>
            <a:endParaRPr lang="vi-VN" sz="1400">
              <a:solidFill>
                <a:schemeClr val="tx1">
                  <a:lumMod val="65000"/>
                  <a:lumOff val="35000"/>
                </a:schemeClr>
              </a:solidFill>
            </a:endParaRPr>
          </a:p>
        </p:txBody>
      </p:sp>
      <p:sp>
        <p:nvSpPr>
          <p:cNvPr id="28" name="TextBox 27">
            <a:extLst>
              <a:ext uri="{FF2B5EF4-FFF2-40B4-BE49-F238E27FC236}">
                <a16:creationId xmlns:a16="http://schemas.microsoft.com/office/drawing/2014/main" id="{49D89A17-A507-DCFB-D980-6E353E7E0FBD}"/>
              </a:ext>
            </a:extLst>
          </p:cNvPr>
          <p:cNvSpPr txBox="1"/>
          <p:nvPr/>
        </p:nvSpPr>
        <p:spPr>
          <a:xfrm>
            <a:off x="5876598" y="2712517"/>
            <a:ext cx="6218419" cy="415819"/>
          </a:xfrm>
          <a:prstGeom prst="rect">
            <a:avLst/>
          </a:prstGeom>
          <a:noFill/>
        </p:spPr>
        <p:txBody>
          <a:bodyPr wrap="square" rtlCol="0">
            <a:spAutoFit/>
          </a:bodyPr>
          <a:lstStyle/>
          <a:p>
            <a:pPr>
              <a:lnSpc>
                <a:spcPct val="175000"/>
              </a:lnSpc>
            </a:pPr>
            <a:r>
              <a:rPr lang="en-US" sz="1400" err="1">
                <a:solidFill>
                  <a:srgbClr val="B41E23"/>
                </a:solidFill>
                <a:latin typeface="SVN-Gilroy SemiBold" panose="00000700000000000000" pitchFamily="50" charset="0"/>
              </a:rPr>
              <a:t>Quê</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quán</a:t>
            </a:r>
            <a:r>
              <a:rPr lang="en-US" sz="1400">
                <a:solidFill>
                  <a:srgbClr val="B41E23"/>
                </a:solidFill>
                <a:latin typeface="SVN-Gilroy SemiBold" panose="00000700000000000000" pitchFamily="50" charset="0"/>
              </a:rPr>
              <a:t>:   </a:t>
            </a:r>
            <a:r>
              <a:rPr lang="vi-VN" sz="1400">
                <a:solidFill>
                  <a:schemeClr val="tx1">
                    <a:lumMod val="65000"/>
                    <a:lumOff val="35000"/>
                  </a:schemeClr>
                </a:solidFill>
                <a:latin typeface="SVN-Gilroy Medium" panose="00000600000000000000" pitchFamily="50" charset="0"/>
              </a:rPr>
              <a:t>xã Thanh Đồng, huyện Thanh Chương, tỉnh Nghệ An</a:t>
            </a:r>
            <a:endParaRPr lang="en-US" sz="1400">
              <a:solidFill>
                <a:schemeClr val="tx1">
                  <a:lumMod val="65000"/>
                  <a:lumOff val="35000"/>
                </a:schemeClr>
              </a:solidFill>
              <a:latin typeface="SVN-Gilroy Medium" panose="00000600000000000000" pitchFamily="50" charset="0"/>
            </a:endParaRPr>
          </a:p>
        </p:txBody>
      </p:sp>
      <p:sp>
        <p:nvSpPr>
          <p:cNvPr id="30" name="TextBox 29">
            <a:extLst>
              <a:ext uri="{FF2B5EF4-FFF2-40B4-BE49-F238E27FC236}">
                <a16:creationId xmlns:a16="http://schemas.microsoft.com/office/drawing/2014/main" id="{16E18324-FED3-4135-2A56-46F15F7FDFC2}"/>
              </a:ext>
            </a:extLst>
          </p:cNvPr>
          <p:cNvSpPr txBox="1"/>
          <p:nvPr/>
        </p:nvSpPr>
        <p:spPr>
          <a:xfrm>
            <a:off x="5880299" y="4566985"/>
            <a:ext cx="6153864" cy="310854"/>
          </a:xfrm>
          <a:prstGeom prst="rect">
            <a:avLst/>
          </a:prstGeom>
          <a:noFill/>
        </p:spPr>
        <p:txBody>
          <a:bodyPr wrap="none" rtlCol="0">
            <a:spAutoFit/>
          </a:bodyPr>
          <a:lstStyle/>
          <a:p>
            <a:pPr>
              <a:lnSpc>
                <a:spcPct val="110000"/>
              </a:lnSpc>
            </a:pPr>
            <a:r>
              <a:rPr lang="en-US" sz="1400" err="1">
                <a:solidFill>
                  <a:srgbClr val="B41E23"/>
                </a:solidFill>
                <a:latin typeface="SVN-Gilroy SemiBold" panose="00000700000000000000" pitchFamily="50" charset="0"/>
              </a:rPr>
              <a:t>Chức</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vụ</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hiện</a:t>
            </a:r>
            <a:r>
              <a:rPr lang="en-US" sz="1400">
                <a:solidFill>
                  <a:srgbClr val="B41E23"/>
                </a:solidFill>
                <a:latin typeface="SVN-Gilroy SemiBold" panose="00000700000000000000" pitchFamily="50" charset="0"/>
              </a:rPr>
              <a:t> nay: </a:t>
            </a:r>
            <a:r>
              <a:rPr lang="vi-VN" sz="1400">
                <a:solidFill>
                  <a:schemeClr val="tx1">
                    <a:lumMod val="65000"/>
                    <a:lumOff val="35000"/>
                  </a:schemeClr>
                </a:solidFill>
                <a:latin typeface="SVN-Gilroy Medium" panose="00000600000000000000" pitchFamily="50" charset="0"/>
              </a:rPr>
              <a:t>Chủ tịch Công đoàn BV, Trưởng Khoa Nội nhi tổng hợp</a:t>
            </a:r>
            <a:endParaRPr lang="vi-VN" sz="1400">
              <a:solidFill>
                <a:schemeClr val="tx1">
                  <a:lumMod val="65000"/>
                  <a:lumOff val="35000"/>
                </a:schemeClr>
              </a:solidFill>
            </a:endParaRPr>
          </a:p>
        </p:txBody>
      </p:sp>
    </p:spTree>
    <p:custDataLst>
      <p:tags r:id="rId1"/>
    </p:custDataLst>
    <p:extLst>
      <p:ext uri="{BB962C8B-B14F-4D97-AF65-F5344CB8AC3E}">
        <p14:creationId xmlns:p14="http://schemas.microsoft.com/office/powerpoint/2010/main" val="68776415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75610C-F4F9-E9CD-2301-43404E8F7778}"/>
            </a:ext>
          </a:extLst>
        </p:cNvPr>
        <p:cNvGrpSpPr/>
        <p:nvPr/>
      </p:nvGrpSpPr>
      <p:grpSpPr>
        <a:xfrm>
          <a:off x="0" y="0"/>
          <a:ext cx="0" cy="0"/>
          <a:chOff x="0" y="0"/>
          <a:chExt cx="0" cy="0"/>
        </a:xfrm>
      </p:grpSpPr>
      <p:pic>
        <p:nvPicPr>
          <p:cNvPr id="31" name="Picture 30" descr="A white and orange striped surface&#10;&#10;Description automatically generated">
            <a:extLst>
              <a:ext uri="{FF2B5EF4-FFF2-40B4-BE49-F238E27FC236}">
                <a16:creationId xmlns:a16="http://schemas.microsoft.com/office/drawing/2014/main" id="{6EA09CAA-7F00-A0FA-9CA4-1B31B76106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98" y="0"/>
            <a:ext cx="12184602" cy="6858000"/>
          </a:xfrm>
          <a:prstGeom prst="rect">
            <a:avLst/>
          </a:prstGeom>
        </p:spPr>
      </p:pic>
      <p:pic>
        <p:nvPicPr>
          <p:cNvPr id="38" name="Picture 37" descr="A black and white image of a city&#10;&#10;Description automatically generated">
            <a:extLst>
              <a:ext uri="{FF2B5EF4-FFF2-40B4-BE49-F238E27FC236}">
                <a16:creationId xmlns:a16="http://schemas.microsoft.com/office/drawing/2014/main" id="{DB341E8D-96FA-D48C-295A-4197109DBCBA}"/>
              </a:ext>
            </a:extLst>
          </p:cNvPr>
          <p:cNvPicPr>
            <a:picLocks noChangeAspect="1"/>
          </p:cNvPicPr>
          <p:nvPr/>
        </p:nvPicPr>
        <p:blipFill>
          <a:blip r:embed="rId4">
            <a:alphaModFix/>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2797200" y="7124576"/>
            <a:ext cx="9228027" cy="2241700"/>
          </a:xfrm>
          <a:prstGeom prst="rect">
            <a:avLst/>
          </a:prstGeom>
        </p:spPr>
      </p:pic>
      <p:pic>
        <p:nvPicPr>
          <p:cNvPr id="4" name="Picture 3" descr="A white and orange striped surface&#10;&#10;Description automatically generated">
            <a:extLst>
              <a:ext uri="{FF2B5EF4-FFF2-40B4-BE49-F238E27FC236}">
                <a16:creationId xmlns:a16="http://schemas.microsoft.com/office/drawing/2014/main" id="{26259A85-76D3-D327-5FFE-CB1BF66816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99" y="0"/>
            <a:ext cx="12184602" cy="6858000"/>
          </a:xfrm>
          <a:prstGeom prst="rect">
            <a:avLst/>
          </a:prstGeom>
        </p:spPr>
      </p:pic>
      <p:pic>
        <p:nvPicPr>
          <p:cNvPr id="5" name="Picture 4" descr="A black background with a flower&#10;&#10;Description automatically generated">
            <a:extLst>
              <a:ext uri="{FF2B5EF4-FFF2-40B4-BE49-F238E27FC236}">
                <a16:creationId xmlns:a16="http://schemas.microsoft.com/office/drawing/2014/main" id="{CB5DC2BB-CAFB-83DF-7060-DB63ADADBBB4}"/>
              </a:ext>
            </a:extLst>
          </p:cNvPr>
          <p:cNvPicPr>
            <a:picLocks noChangeAspect="1"/>
          </p:cNvPicPr>
          <p:nvPr/>
        </p:nvPicPr>
        <p:blipFill rotWithShape="1">
          <a:blip r:embed="rId5">
            <a:alphaModFix amt="79000"/>
            <a:extLst>
              <a:ext uri="{28A0092B-C50C-407E-A947-70E740481C1C}">
                <a14:useLocalDpi xmlns:a14="http://schemas.microsoft.com/office/drawing/2010/main" val="0"/>
              </a:ext>
            </a:extLst>
          </a:blip>
          <a:srcRect r="12037"/>
          <a:stretch/>
        </p:blipFill>
        <p:spPr>
          <a:xfrm>
            <a:off x="-1" y="0"/>
            <a:ext cx="12188302" cy="6858000"/>
          </a:xfrm>
          <a:prstGeom prst="rect">
            <a:avLst/>
          </a:prstGeom>
        </p:spPr>
      </p:pic>
      <p:pic>
        <p:nvPicPr>
          <p:cNvPr id="23" name="Picture 22">
            <a:extLst>
              <a:ext uri="{FF2B5EF4-FFF2-40B4-BE49-F238E27FC236}">
                <a16:creationId xmlns:a16="http://schemas.microsoft.com/office/drawing/2014/main" id="{A5140DB3-EFB0-152A-685C-CEB60D59B637}"/>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704283" y="2588306"/>
            <a:ext cx="1620341" cy="1855289"/>
          </a:xfrm>
          <a:custGeom>
            <a:avLst/>
            <a:gdLst>
              <a:gd name="connsiteX0" fmla="*/ 235901 w 1586850"/>
              <a:gd name="connsiteY0" fmla="*/ 0 h 2003290"/>
              <a:gd name="connsiteX1" fmla="*/ 1350949 w 1586850"/>
              <a:gd name="connsiteY1" fmla="*/ 0 h 2003290"/>
              <a:gd name="connsiteX2" fmla="*/ 1586850 w 1586850"/>
              <a:gd name="connsiteY2" fmla="*/ 235901 h 2003290"/>
              <a:gd name="connsiteX3" fmla="*/ 1586850 w 1586850"/>
              <a:gd name="connsiteY3" fmla="*/ 1767389 h 2003290"/>
              <a:gd name="connsiteX4" fmla="*/ 1350949 w 1586850"/>
              <a:gd name="connsiteY4" fmla="*/ 2003290 h 2003290"/>
              <a:gd name="connsiteX5" fmla="*/ 235901 w 1586850"/>
              <a:gd name="connsiteY5" fmla="*/ 2003290 h 2003290"/>
              <a:gd name="connsiteX6" fmla="*/ 0 w 1586850"/>
              <a:gd name="connsiteY6" fmla="*/ 1767389 h 2003290"/>
              <a:gd name="connsiteX7" fmla="*/ 0 w 1586850"/>
              <a:gd name="connsiteY7" fmla="*/ 235901 h 2003290"/>
              <a:gd name="connsiteX8" fmla="*/ 235901 w 1586850"/>
              <a:gd name="connsiteY8" fmla="*/ 0 h 2003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86850" h="2003290">
                <a:moveTo>
                  <a:pt x="235901" y="0"/>
                </a:moveTo>
                <a:lnTo>
                  <a:pt x="1350949" y="0"/>
                </a:lnTo>
                <a:cubicBezTo>
                  <a:pt x="1481234" y="0"/>
                  <a:pt x="1586850" y="105616"/>
                  <a:pt x="1586850" y="235901"/>
                </a:cubicBezTo>
                <a:lnTo>
                  <a:pt x="1586850" y="1767389"/>
                </a:lnTo>
                <a:cubicBezTo>
                  <a:pt x="1586850" y="1897674"/>
                  <a:pt x="1481234" y="2003290"/>
                  <a:pt x="1350949" y="2003290"/>
                </a:cubicBezTo>
                <a:lnTo>
                  <a:pt x="235901" y="2003290"/>
                </a:lnTo>
                <a:cubicBezTo>
                  <a:pt x="105616" y="2003290"/>
                  <a:pt x="0" y="1897674"/>
                  <a:pt x="0" y="1767389"/>
                </a:cubicBezTo>
                <a:lnTo>
                  <a:pt x="0" y="235901"/>
                </a:lnTo>
                <a:cubicBezTo>
                  <a:pt x="0" y="105616"/>
                  <a:pt x="105616" y="0"/>
                  <a:pt x="235901" y="0"/>
                </a:cubicBezTo>
                <a:close/>
              </a:path>
            </a:pathLst>
          </a:custGeom>
          <a:ln w="9525">
            <a:solidFill>
              <a:srgbClr val="851319"/>
            </a:solidFill>
          </a:ln>
        </p:spPr>
      </p:pic>
      <p:sp>
        <p:nvSpPr>
          <p:cNvPr id="14" name="TextBox 13">
            <a:extLst>
              <a:ext uri="{FF2B5EF4-FFF2-40B4-BE49-F238E27FC236}">
                <a16:creationId xmlns:a16="http://schemas.microsoft.com/office/drawing/2014/main" id="{467C8619-7DD3-8EE3-BA08-7BB752956A40}"/>
              </a:ext>
            </a:extLst>
          </p:cNvPr>
          <p:cNvSpPr txBox="1"/>
          <p:nvPr/>
        </p:nvSpPr>
        <p:spPr>
          <a:xfrm>
            <a:off x="2410168" y="2566729"/>
            <a:ext cx="2353529" cy="435760"/>
          </a:xfrm>
          <a:prstGeom prst="rect">
            <a:avLst/>
          </a:prstGeom>
          <a:noFill/>
          <a:effectLst/>
        </p:spPr>
        <p:txBody>
          <a:bodyPr wrap="none" rtlCol="0">
            <a:spAutoFit/>
          </a:bodyPr>
          <a:lstStyle/>
          <a:p>
            <a:pPr algn="ctr">
              <a:lnSpc>
                <a:spcPct val="110000"/>
              </a:lnSpc>
            </a:pPr>
            <a:r>
              <a:rPr lang="vi-VN" sz="2200" spc="-150">
                <a:solidFill>
                  <a:srgbClr val="C10F14"/>
                </a:solidFill>
                <a:latin typeface="SVN-Gilroy" panose="00000500000000000000" pitchFamily="50" charset="0"/>
              </a:rPr>
              <a:t>Đ/c </a:t>
            </a:r>
            <a:r>
              <a:rPr lang="vi-VN" sz="2200" b="1" spc="-150">
                <a:solidFill>
                  <a:srgbClr val="C10F14"/>
                </a:solidFill>
                <a:latin typeface="SVN-Gilroy" panose="00000500000000000000" pitchFamily="50" charset="0"/>
              </a:rPr>
              <a:t>ĐẬU THỊ THẢO</a:t>
            </a:r>
            <a:endParaRPr lang="vi-VN" sz="2200" b="1">
              <a:solidFill>
                <a:srgbClr val="C10F14"/>
              </a:solidFill>
              <a:latin typeface="SVN-Gilroy" panose="00000500000000000000" pitchFamily="50" charset="0"/>
            </a:endParaRPr>
          </a:p>
        </p:txBody>
      </p:sp>
      <p:sp>
        <p:nvSpPr>
          <p:cNvPr id="20" name="TextBox 19">
            <a:extLst>
              <a:ext uri="{FF2B5EF4-FFF2-40B4-BE49-F238E27FC236}">
                <a16:creationId xmlns:a16="http://schemas.microsoft.com/office/drawing/2014/main" id="{757C8F77-284F-E281-E7C7-C271653130D5}"/>
              </a:ext>
            </a:extLst>
          </p:cNvPr>
          <p:cNvSpPr txBox="1"/>
          <p:nvPr/>
        </p:nvSpPr>
        <p:spPr>
          <a:xfrm>
            <a:off x="2363361" y="3029725"/>
            <a:ext cx="1920738" cy="342081"/>
          </a:xfrm>
          <a:prstGeom prst="rect">
            <a:avLst/>
          </a:prstGeom>
          <a:noFill/>
        </p:spPr>
        <p:txBody>
          <a:bodyPr wrap="none" lIns="87840" tIns="45720" rIns="91440" bIns="45720" rtlCol="0">
            <a:spAutoFit/>
          </a:bodyPr>
          <a:lstStyle/>
          <a:p>
            <a:pPr>
              <a:lnSpc>
                <a:spcPct val="110000"/>
              </a:lnSpc>
            </a:pPr>
            <a:r>
              <a:rPr lang="vi-VN" sz="1600">
                <a:solidFill>
                  <a:schemeClr val="tx1">
                    <a:lumMod val="65000"/>
                    <a:lumOff val="35000"/>
                  </a:schemeClr>
                </a:solidFill>
                <a:latin typeface="SVN-Gilroy Medium" panose="00000600000000000000" pitchFamily="50" charset="0"/>
              </a:rPr>
              <a:t>Trưởng Khoa Dược</a:t>
            </a:r>
            <a:endParaRPr lang="en-US" sz="1600">
              <a:solidFill>
                <a:schemeClr val="tx1">
                  <a:lumMod val="65000"/>
                  <a:lumOff val="35000"/>
                </a:schemeClr>
              </a:solidFill>
              <a:latin typeface="SVN-Gilroy Medium" panose="00000600000000000000" pitchFamily="50" charset="0"/>
            </a:endParaRPr>
          </a:p>
        </p:txBody>
      </p:sp>
      <p:cxnSp>
        <p:nvCxnSpPr>
          <p:cNvPr id="45" name="Straight Connector 44">
            <a:extLst>
              <a:ext uri="{FF2B5EF4-FFF2-40B4-BE49-F238E27FC236}">
                <a16:creationId xmlns:a16="http://schemas.microsoft.com/office/drawing/2014/main" id="{72338F78-A0B1-61DE-A233-DE4E45DCD488}"/>
              </a:ext>
            </a:extLst>
          </p:cNvPr>
          <p:cNvCxnSpPr>
            <a:cxnSpLocks/>
          </p:cNvCxnSpPr>
          <p:nvPr/>
        </p:nvCxnSpPr>
        <p:spPr>
          <a:xfrm>
            <a:off x="2581256" y="2997812"/>
            <a:ext cx="2006296" cy="0"/>
          </a:xfrm>
          <a:prstGeom prst="line">
            <a:avLst/>
          </a:prstGeom>
          <a:ln w="9525">
            <a:gradFill>
              <a:gsLst>
                <a:gs pos="0">
                  <a:srgbClr val="EB1C24"/>
                </a:gs>
                <a:gs pos="100000">
                  <a:srgbClr val="B41E23"/>
                </a:gs>
              </a:gsLst>
              <a:lin ang="5400000" scaled="1"/>
            </a:gradFill>
          </a:ln>
        </p:spPr>
        <p:style>
          <a:lnRef idx="2">
            <a:schemeClr val="accent1"/>
          </a:lnRef>
          <a:fillRef idx="0">
            <a:schemeClr val="accent1"/>
          </a:fillRef>
          <a:effectRef idx="1">
            <a:schemeClr val="accent1"/>
          </a:effectRef>
          <a:fontRef idx="minor">
            <a:schemeClr val="tx1"/>
          </a:fontRef>
        </p:style>
      </p:cxnSp>
      <p:grpSp>
        <p:nvGrpSpPr>
          <p:cNvPr id="7" name="Group 6">
            <a:extLst>
              <a:ext uri="{FF2B5EF4-FFF2-40B4-BE49-F238E27FC236}">
                <a16:creationId xmlns:a16="http://schemas.microsoft.com/office/drawing/2014/main" id="{11D01710-4BC3-1AD0-0FF6-E25AF27BA4C7}"/>
              </a:ext>
            </a:extLst>
          </p:cNvPr>
          <p:cNvGrpSpPr/>
          <p:nvPr/>
        </p:nvGrpSpPr>
        <p:grpSpPr>
          <a:xfrm>
            <a:off x="9620587" y="277276"/>
            <a:ext cx="2193547" cy="878057"/>
            <a:chOff x="4762196" y="2546149"/>
            <a:chExt cx="4411048" cy="1765702"/>
          </a:xfrm>
        </p:grpSpPr>
        <p:pic>
          <p:nvPicPr>
            <p:cNvPr id="11" name="Picture 10" descr="A red flag with a yellow symbol&#10;&#10;Description automatically generated">
              <a:extLst>
                <a:ext uri="{FF2B5EF4-FFF2-40B4-BE49-F238E27FC236}">
                  <a16:creationId xmlns:a16="http://schemas.microsoft.com/office/drawing/2014/main" id="{DEE0ADE2-40B4-4FAA-8D7F-7A0759748F2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762196" y="2552500"/>
              <a:ext cx="2667608" cy="1752999"/>
            </a:xfrm>
            <a:prstGeom prst="rect">
              <a:avLst/>
            </a:prstGeom>
          </p:spPr>
        </p:pic>
        <p:pic>
          <p:nvPicPr>
            <p:cNvPr id="12" name="Picture 11" descr="A red flag with a yellow star&#10;&#10;Description automatically generated">
              <a:extLst>
                <a:ext uri="{FF2B5EF4-FFF2-40B4-BE49-F238E27FC236}">
                  <a16:creationId xmlns:a16="http://schemas.microsoft.com/office/drawing/2014/main" id="{B4FBF316-63EF-64B3-89D6-85FB0E86CD3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505636" y="2546149"/>
              <a:ext cx="2667608" cy="1765702"/>
            </a:xfrm>
            <a:prstGeom prst="rect">
              <a:avLst/>
            </a:prstGeom>
          </p:spPr>
        </p:pic>
      </p:grpSp>
      <p:sp>
        <p:nvSpPr>
          <p:cNvPr id="16" name="TextBox 15">
            <a:extLst>
              <a:ext uri="{FF2B5EF4-FFF2-40B4-BE49-F238E27FC236}">
                <a16:creationId xmlns:a16="http://schemas.microsoft.com/office/drawing/2014/main" id="{EACFB927-C28C-D928-DC9C-96BBE9E3AE2F}"/>
              </a:ext>
            </a:extLst>
          </p:cNvPr>
          <p:cNvSpPr txBox="1"/>
          <p:nvPr/>
        </p:nvSpPr>
        <p:spPr>
          <a:xfrm>
            <a:off x="597877" y="423455"/>
            <a:ext cx="10119484" cy="1996519"/>
          </a:xfrm>
          <a:prstGeom prst="rect">
            <a:avLst/>
          </a:prstGeom>
          <a:noFill/>
          <a:ln>
            <a:noFill/>
          </a:ln>
          <a:effectLst>
            <a:outerShdw blurRad="12700" dist="12700" dir="2700000" algn="tl" rotWithShape="0">
              <a:prstClr val="black">
                <a:alpha val="40000"/>
              </a:prstClr>
            </a:outerShdw>
          </a:effectLst>
        </p:spPr>
        <p:txBody>
          <a:bodyPr wrap="square" lIns="91440" tIns="45720" rIns="91440" bIns="68400" rtlCol="0">
            <a:spAutoFit/>
          </a:bodyPr>
          <a:lstStyle/>
          <a:p>
            <a:pPr>
              <a:lnSpc>
                <a:spcPct val="120000"/>
              </a:lnSpc>
            </a:pPr>
            <a:r>
              <a:rPr lang="en-US" sz="3500"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TIỂU SỬ TÓM TẮT</a:t>
            </a:r>
          </a:p>
          <a:p>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Giới</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thiệu</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để</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thực</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hiện</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quy</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trình</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nhân</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sự</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Ban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Chấp</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hành</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p>
          <a:p>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Đảng</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bộ</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Bệnh</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viện</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Sản</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Nhi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khoá</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XII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nhiệm</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a:t>
            </a:r>
            <a:r>
              <a:rPr lang="en-US" b="1" err="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kỳ</a:t>
            </a:r>
            <a:r>
              <a:rPr lang="en-US"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 2025-2030</a:t>
            </a:r>
            <a:endParaRPr lang="vi-VN"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endParaRPr>
          </a:p>
          <a:p>
            <a:pPr>
              <a:lnSpc>
                <a:spcPct val="120000"/>
              </a:lnSpc>
            </a:pPr>
            <a:endParaRPr lang="en-US" sz="3500" b="1">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endParaRPr>
          </a:p>
        </p:txBody>
      </p:sp>
      <p:sp>
        <p:nvSpPr>
          <p:cNvPr id="9" name="TextBox 8">
            <a:extLst>
              <a:ext uri="{FF2B5EF4-FFF2-40B4-BE49-F238E27FC236}">
                <a16:creationId xmlns:a16="http://schemas.microsoft.com/office/drawing/2014/main" id="{06F9F4C3-BA56-96EC-7A04-01D33E1500C4}"/>
              </a:ext>
            </a:extLst>
          </p:cNvPr>
          <p:cNvSpPr txBox="1"/>
          <p:nvPr/>
        </p:nvSpPr>
        <p:spPr>
          <a:xfrm>
            <a:off x="5879543" y="2448379"/>
            <a:ext cx="2418126" cy="415819"/>
          </a:xfrm>
          <a:prstGeom prst="rect">
            <a:avLst/>
          </a:prstGeom>
          <a:noFill/>
        </p:spPr>
        <p:txBody>
          <a:bodyPr wrap="square" rtlCol="0">
            <a:spAutoFit/>
          </a:bodyPr>
          <a:lstStyle/>
          <a:p>
            <a:pPr>
              <a:lnSpc>
                <a:spcPct val="175000"/>
              </a:lnSpc>
            </a:pPr>
            <a:r>
              <a:rPr lang="en-US" sz="1400" err="1">
                <a:solidFill>
                  <a:srgbClr val="B41E23"/>
                </a:solidFill>
                <a:latin typeface="SVN-Gilroy SemiBold" panose="00000700000000000000" pitchFamily="50" charset="0"/>
              </a:rPr>
              <a:t>Ngày</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sinh</a:t>
            </a:r>
            <a:r>
              <a:rPr lang="en-US" sz="1400">
                <a:solidFill>
                  <a:srgbClr val="B41E23"/>
                </a:solidFill>
                <a:latin typeface="SVN-Gilroy SemiBold" panose="00000700000000000000" pitchFamily="50" charset="0"/>
              </a:rPr>
              <a:t>:   </a:t>
            </a:r>
            <a:r>
              <a:rPr lang="en-US" sz="1400">
                <a:solidFill>
                  <a:schemeClr val="tx1">
                    <a:lumMod val="65000"/>
                    <a:lumOff val="35000"/>
                  </a:schemeClr>
                </a:solidFill>
                <a:latin typeface="SVN-Gilroy Medium" panose="00000600000000000000" pitchFamily="50" charset="0"/>
              </a:rPr>
              <a:t>14/5/1985</a:t>
            </a:r>
          </a:p>
        </p:txBody>
      </p:sp>
      <p:sp>
        <p:nvSpPr>
          <p:cNvPr id="10" name="TextBox 9">
            <a:extLst>
              <a:ext uri="{FF2B5EF4-FFF2-40B4-BE49-F238E27FC236}">
                <a16:creationId xmlns:a16="http://schemas.microsoft.com/office/drawing/2014/main" id="{86A47F51-8CC4-03C0-740A-C12C3A66DC5B}"/>
              </a:ext>
            </a:extLst>
          </p:cNvPr>
          <p:cNvSpPr txBox="1"/>
          <p:nvPr/>
        </p:nvSpPr>
        <p:spPr>
          <a:xfrm>
            <a:off x="5876599" y="3360524"/>
            <a:ext cx="2510046" cy="310854"/>
          </a:xfrm>
          <a:prstGeom prst="rect">
            <a:avLst/>
          </a:prstGeom>
          <a:noFill/>
        </p:spPr>
        <p:txBody>
          <a:bodyPr wrap="none" rtlCol="0">
            <a:spAutoFit/>
          </a:bodyPr>
          <a:lstStyle/>
          <a:p>
            <a:pPr>
              <a:lnSpc>
                <a:spcPct val="110000"/>
              </a:lnSpc>
            </a:pPr>
            <a:r>
              <a:rPr lang="en-US" sz="1400" err="1">
                <a:solidFill>
                  <a:srgbClr val="B41E23"/>
                </a:solidFill>
                <a:latin typeface="SVN-Gilroy SemiBold" panose="00000700000000000000" pitchFamily="50" charset="0"/>
              </a:rPr>
              <a:t>Ngày</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vào</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Đảng</a:t>
            </a:r>
            <a:r>
              <a:rPr lang="en-US" sz="1400">
                <a:solidFill>
                  <a:srgbClr val="B41E23"/>
                </a:solidFill>
                <a:latin typeface="SVN-Gilroy SemiBold" panose="00000700000000000000" pitchFamily="50" charset="0"/>
              </a:rPr>
              <a:t>: </a:t>
            </a:r>
            <a:r>
              <a:rPr lang="en-US" sz="1400">
                <a:solidFill>
                  <a:schemeClr val="tx1">
                    <a:lumMod val="65000"/>
                    <a:lumOff val="35000"/>
                  </a:schemeClr>
                </a:solidFill>
                <a:latin typeface="SVN-Gilroy Medium" panose="00000600000000000000" pitchFamily="50" charset="0"/>
              </a:rPr>
              <a:t>30/12/2015</a:t>
            </a:r>
            <a:endParaRPr lang="vi-VN" sz="1400">
              <a:solidFill>
                <a:schemeClr val="tx1">
                  <a:lumMod val="65000"/>
                  <a:lumOff val="35000"/>
                </a:schemeClr>
              </a:solidFill>
            </a:endParaRPr>
          </a:p>
        </p:txBody>
      </p:sp>
      <p:sp>
        <p:nvSpPr>
          <p:cNvPr id="21" name="TextBox 20">
            <a:extLst>
              <a:ext uri="{FF2B5EF4-FFF2-40B4-BE49-F238E27FC236}">
                <a16:creationId xmlns:a16="http://schemas.microsoft.com/office/drawing/2014/main" id="{C091D001-90B5-0090-2611-2FC4FC01A23D}"/>
              </a:ext>
            </a:extLst>
          </p:cNvPr>
          <p:cNvSpPr txBox="1"/>
          <p:nvPr/>
        </p:nvSpPr>
        <p:spPr>
          <a:xfrm>
            <a:off x="5858143" y="3951826"/>
            <a:ext cx="1336456" cy="310854"/>
          </a:xfrm>
          <a:prstGeom prst="rect">
            <a:avLst/>
          </a:prstGeom>
          <a:noFill/>
        </p:spPr>
        <p:txBody>
          <a:bodyPr wrap="none" rtlCol="0">
            <a:spAutoFit/>
          </a:bodyPr>
          <a:lstStyle/>
          <a:p>
            <a:pPr>
              <a:lnSpc>
                <a:spcPct val="110000"/>
              </a:lnSpc>
            </a:pPr>
            <a:r>
              <a:rPr lang="en-US" sz="1400">
                <a:solidFill>
                  <a:srgbClr val="B41E23"/>
                </a:solidFill>
                <a:latin typeface="SVN-Gilroy SemiBold" panose="00000700000000000000" pitchFamily="50" charset="0"/>
              </a:rPr>
              <a:t>CMNV: </a:t>
            </a:r>
            <a:r>
              <a:rPr lang="vi-VN" sz="1400">
                <a:solidFill>
                  <a:schemeClr val="tx1">
                    <a:lumMod val="65000"/>
                    <a:lumOff val="35000"/>
                  </a:schemeClr>
                </a:solidFill>
                <a:latin typeface="SVN-Gilroy Medium" panose="00000600000000000000" pitchFamily="50" charset="0"/>
              </a:rPr>
              <a:t>DSCKII</a:t>
            </a:r>
            <a:endParaRPr lang="vi-VN" sz="1400">
              <a:solidFill>
                <a:schemeClr val="tx1">
                  <a:lumMod val="65000"/>
                  <a:lumOff val="35000"/>
                </a:schemeClr>
              </a:solidFill>
            </a:endParaRPr>
          </a:p>
        </p:txBody>
      </p:sp>
      <p:sp>
        <p:nvSpPr>
          <p:cNvPr id="22" name="TextBox 21">
            <a:extLst>
              <a:ext uri="{FF2B5EF4-FFF2-40B4-BE49-F238E27FC236}">
                <a16:creationId xmlns:a16="http://schemas.microsoft.com/office/drawing/2014/main" id="{D4326F54-798B-3452-0374-D824EB2FFFA2}"/>
              </a:ext>
            </a:extLst>
          </p:cNvPr>
          <p:cNvSpPr txBox="1"/>
          <p:nvPr/>
        </p:nvSpPr>
        <p:spPr>
          <a:xfrm>
            <a:off x="5882328" y="3110775"/>
            <a:ext cx="1287532" cy="310791"/>
          </a:xfrm>
          <a:prstGeom prst="rect">
            <a:avLst/>
          </a:prstGeom>
          <a:noFill/>
        </p:spPr>
        <p:txBody>
          <a:bodyPr wrap="none" rtlCol="0">
            <a:spAutoFit/>
          </a:bodyPr>
          <a:lstStyle/>
          <a:p>
            <a:pPr>
              <a:lnSpc>
                <a:spcPct val="110000"/>
              </a:lnSpc>
            </a:pPr>
            <a:r>
              <a:rPr lang="en-US" sz="1400" err="1">
                <a:solidFill>
                  <a:srgbClr val="B41E23"/>
                </a:solidFill>
                <a:latin typeface="SVN-Gilroy SemiBold" panose="00000700000000000000" pitchFamily="50" charset="0"/>
              </a:rPr>
              <a:t>Dân</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tộc</a:t>
            </a:r>
            <a:r>
              <a:rPr lang="en-US" sz="1400">
                <a:solidFill>
                  <a:srgbClr val="B41E23"/>
                </a:solidFill>
                <a:latin typeface="SVN-Gilroy SemiBold" panose="00000700000000000000" pitchFamily="50" charset="0"/>
              </a:rPr>
              <a:t>: </a:t>
            </a:r>
            <a:r>
              <a:rPr lang="en-US" sz="1400" err="1">
                <a:solidFill>
                  <a:schemeClr val="tx1">
                    <a:lumMod val="65000"/>
                    <a:lumOff val="35000"/>
                  </a:schemeClr>
                </a:solidFill>
                <a:latin typeface="SVN-Gilroy Medium" panose="00000600000000000000" pitchFamily="50" charset="0"/>
              </a:rPr>
              <a:t>Kinh</a:t>
            </a:r>
            <a:endParaRPr lang="en-US" sz="1400">
              <a:solidFill>
                <a:schemeClr val="tx1">
                  <a:lumMod val="65000"/>
                  <a:lumOff val="35000"/>
                </a:schemeClr>
              </a:solidFill>
              <a:latin typeface="SVN-Gilroy SemiBold" panose="00000700000000000000" pitchFamily="50" charset="0"/>
            </a:endParaRPr>
          </a:p>
        </p:txBody>
      </p:sp>
      <p:sp>
        <p:nvSpPr>
          <p:cNvPr id="24" name="TextBox 23">
            <a:extLst>
              <a:ext uri="{FF2B5EF4-FFF2-40B4-BE49-F238E27FC236}">
                <a16:creationId xmlns:a16="http://schemas.microsoft.com/office/drawing/2014/main" id="{5EE8429E-115E-314D-A715-3045FBDCFFA8}"/>
              </a:ext>
            </a:extLst>
          </p:cNvPr>
          <p:cNvSpPr txBox="1"/>
          <p:nvPr/>
        </p:nvSpPr>
        <p:spPr>
          <a:xfrm>
            <a:off x="5879543" y="3669540"/>
            <a:ext cx="1386918" cy="310854"/>
          </a:xfrm>
          <a:prstGeom prst="rect">
            <a:avLst/>
          </a:prstGeom>
          <a:noFill/>
        </p:spPr>
        <p:txBody>
          <a:bodyPr wrap="none" rtlCol="0">
            <a:spAutoFit/>
          </a:bodyPr>
          <a:lstStyle/>
          <a:p>
            <a:pPr>
              <a:lnSpc>
                <a:spcPct val="110000"/>
              </a:lnSpc>
            </a:pPr>
            <a:r>
              <a:rPr lang="en-US" sz="1400">
                <a:solidFill>
                  <a:srgbClr val="B41E23"/>
                </a:solidFill>
                <a:latin typeface="SVN-Gilroy SemiBold" panose="00000700000000000000" pitchFamily="50" charset="0"/>
              </a:rPr>
              <a:t>Văn </a:t>
            </a:r>
            <a:r>
              <a:rPr lang="en-US" sz="1400" err="1">
                <a:solidFill>
                  <a:srgbClr val="B41E23"/>
                </a:solidFill>
                <a:latin typeface="SVN-Gilroy SemiBold" panose="00000700000000000000" pitchFamily="50" charset="0"/>
              </a:rPr>
              <a:t>hóa</a:t>
            </a:r>
            <a:r>
              <a:rPr lang="en-US" sz="1400">
                <a:solidFill>
                  <a:srgbClr val="B41E23"/>
                </a:solidFill>
                <a:latin typeface="SVN-Gilroy SemiBold" panose="00000700000000000000" pitchFamily="50" charset="0"/>
              </a:rPr>
              <a:t>: </a:t>
            </a:r>
            <a:r>
              <a:rPr lang="en-US" sz="1400">
                <a:solidFill>
                  <a:schemeClr val="tx1">
                    <a:lumMod val="65000"/>
                    <a:lumOff val="35000"/>
                  </a:schemeClr>
                </a:solidFill>
                <a:latin typeface="SVN-Gilroy Medium" panose="00000600000000000000" pitchFamily="50" charset="0"/>
              </a:rPr>
              <a:t>12/12</a:t>
            </a:r>
            <a:endParaRPr lang="vi-VN" sz="1400">
              <a:solidFill>
                <a:schemeClr val="tx1">
                  <a:lumMod val="65000"/>
                  <a:lumOff val="35000"/>
                </a:schemeClr>
              </a:solidFill>
            </a:endParaRPr>
          </a:p>
        </p:txBody>
      </p:sp>
      <p:sp>
        <p:nvSpPr>
          <p:cNvPr id="27" name="TextBox 26">
            <a:extLst>
              <a:ext uri="{FF2B5EF4-FFF2-40B4-BE49-F238E27FC236}">
                <a16:creationId xmlns:a16="http://schemas.microsoft.com/office/drawing/2014/main" id="{A3B72552-FD5F-7516-0B07-017CFC29EDCF}"/>
              </a:ext>
            </a:extLst>
          </p:cNvPr>
          <p:cNvSpPr txBox="1"/>
          <p:nvPr/>
        </p:nvSpPr>
        <p:spPr>
          <a:xfrm>
            <a:off x="5876599" y="4227549"/>
            <a:ext cx="2443939" cy="310854"/>
          </a:xfrm>
          <a:prstGeom prst="rect">
            <a:avLst/>
          </a:prstGeom>
          <a:noFill/>
        </p:spPr>
        <p:txBody>
          <a:bodyPr wrap="none" rtlCol="0">
            <a:spAutoFit/>
          </a:bodyPr>
          <a:lstStyle/>
          <a:p>
            <a:pPr>
              <a:lnSpc>
                <a:spcPct val="110000"/>
              </a:lnSpc>
            </a:pPr>
            <a:r>
              <a:rPr lang="en-US" sz="1400">
                <a:solidFill>
                  <a:srgbClr val="B41E23"/>
                </a:solidFill>
                <a:latin typeface="SVN-Gilroy SemiBold" panose="00000700000000000000" pitchFamily="50" charset="0"/>
              </a:rPr>
              <a:t>Lý </a:t>
            </a:r>
            <a:r>
              <a:rPr lang="en-US" sz="1400" err="1">
                <a:solidFill>
                  <a:srgbClr val="B41E23"/>
                </a:solidFill>
                <a:latin typeface="SVN-Gilroy SemiBold" panose="00000700000000000000" pitchFamily="50" charset="0"/>
              </a:rPr>
              <a:t>luận</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chính</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trị</a:t>
            </a:r>
            <a:r>
              <a:rPr lang="en-US" sz="1400">
                <a:solidFill>
                  <a:srgbClr val="B41E23"/>
                </a:solidFill>
                <a:latin typeface="SVN-Gilroy SemiBold" panose="00000700000000000000" pitchFamily="50" charset="0"/>
              </a:rPr>
              <a:t>: </a:t>
            </a:r>
            <a:r>
              <a:rPr lang="en-US" sz="1400">
                <a:solidFill>
                  <a:schemeClr val="tx1">
                    <a:lumMod val="65000"/>
                    <a:lumOff val="35000"/>
                  </a:schemeClr>
                </a:solidFill>
                <a:latin typeface="SVN-Gilroy Medium" panose="00000600000000000000" pitchFamily="50" charset="0"/>
              </a:rPr>
              <a:t>Trung </a:t>
            </a:r>
            <a:r>
              <a:rPr lang="en-US" sz="1400" err="1">
                <a:solidFill>
                  <a:schemeClr val="tx1">
                    <a:lumMod val="65000"/>
                    <a:lumOff val="35000"/>
                  </a:schemeClr>
                </a:solidFill>
                <a:latin typeface="SVN-Gilroy Medium" panose="00000600000000000000" pitchFamily="50" charset="0"/>
              </a:rPr>
              <a:t>cấp</a:t>
            </a:r>
            <a:endParaRPr lang="vi-VN" sz="1400">
              <a:solidFill>
                <a:schemeClr val="tx1">
                  <a:lumMod val="65000"/>
                  <a:lumOff val="35000"/>
                </a:schemeClr>
              </a:solidFill>
            </a:endParaRPr>
          </a:p>
        </p:txBody>
      </p:sp>
      <p:sp>
        <p:nvSpPr>
          <p:cNvPr id="28" name="TextBox 27">
            <a:extLst>
              <a:ext uri="{FF2B5EF4-FFF2-40B4-BE49-F238E27FC236}">
                <a16:creationId xmlns:a16="http://schemas.microsoft.com/office/drawing/2014/main" id="{36334A89-EE51-A3E2-CC66-42697D6327F2}"/>
              </a:ext>
            </a:extLst>
          </p:cNvPr>
          <p:cNvSpPr txBox="1"/>
          <p:nvPr/>
        </p:nvSpPr>
        <p:spPr>
          <a:xfrm>
            <a:off x="5876598" y="2712517"/>
            <a:ext cx="6218419" cy="415819"/>
          </a:xfrm>
          <a:prstGeom prst="rect">
            <a:avLst/>
          </a:prstGeom>
          <a:noFill/>
        </p:spPr>
        <p:txBody>
          <a:bodyPr wrap="square" rtlCol="0">
            <a:spAutoFit/>
          </a:bodyPr>
          <a:lstStyle/>
          <a:p>
            <a:pPr>
              <a:lnSpc>
                <a:spcPct val="175000"/>
              </a:lnSpc>
            </a:pPr>
            <a:r>
              <a:rPr lang="en-US" sz="1400" err="1">
                <a:solidFill>
                  <a:srgbClr val="B41E23"/>
                </a:solidFill>
                <a:latin typeface="SVN-Gilroy SemiBold" panose="00000700000000000000" pitchFamily="50" charset="0"/>
              </a:rPr>
              <a:t>Quê</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quán</a:t>
            </a:r>
            <a:r>
              <a:rPr lang="en-US" sz="1400">
                <a:solidFill>
                  <a:srgbClr val="B41E23"/>
                </a:solidFill>
                <a:latin typeface="SVN-Gilroy SemiBold" panose="00000700000000000000" pitchFamily="50" charset="0"/>
              </a:rPr>
              <a:t>:   </a:t>
            </a:r>
            <a:r>
              <a:rPr lang="vi-VN" sz="1400">
                <a:solidFill>
                  <a:schemeClr val="tx1">
                    <a:lumMod val="65000"/>
                    <a:lumOff val="35000"/>
                  </a:schemeClr>
                </a:solidFill>
                <a:latin typeface="SVN-Gilroy Medium" panose="00000600000000000000" pitchFamily="50" charset="0"/>
              </a:rPr>
              <a:t>xã Hạnh Lâm, huyện Thanh Chương, tỉnh Nghệ An</a:t>
            </a:r>
            <a:endParaRPr lang="en-US" sz="1400">
              <a:solidFill>
                <a:schemeClr val="tx1">
                  <a:lumMod val="65000"/>
                  <a:lumOff val="35000"/>
                </a:schemeClr>
              </a:solidFill>
              <a:latin typeface="SVN-Gilroy Medium" panose="00000600000000000000" pitchFamily="50" charset="0"/>
            </a:endParaRPr>
          </a:p>
        </p:txBody>
      </p:sp>
      <p:sp>
        <p:nvSpPr>
          <p:cNvPr id="30" name="TextBox 29">
            <a:extLst>
              <a:ext uri="{FF2B5EF4-FFF2-40B4-BE49-F238E27FC236}">
                <a16:creationId xmlns:a16="http://schemas.microsoft.com/office/drawing/2014/main" id="{526BAC9D-2237-CC38-4B0D-D85F68926987}"/>
              </a:ext>
            </a:extLst>
          </p:cNvPr>
          <p:cNvSpPr txBox="1"/>
          <p:nvPr/>
        </p:nvSpPr>
        <p:spPr>
          <a:xfrm>
            <a:off x="5880299" y="4566985"/>
            <a:ext cx="3221395" cy="310854"/>
          </a:xfrm>
          <a:prstGeom prst="rect">
            <a:avLst/>
          </a:prstGeom>
          <a:noFill/>
        </p:spPr>
        <p:txBody>
          <a:bodyPr wrap="none" rtlCol="0">
            <a:spAutoFit/>
          </a:bodyPr>
          <a:lstStyle/>
          <a:p>
            <a:pPr>
              <a:lnSpc>
                <a:spcPct val="110000"/>
              </a:lnSpc>
            </a:pPr>
            <a:r>
              <a:rPr lang="en-US" sz="1400" err="1">
                <a:solidFill>
                  <a:srgbClr val="B41E23"/>
                </a:solidFill>
                <a:latin typeface="SVN-Gilroy SemiBold" panose="00000700000000000000" pitchFamily="50" charset="0"/>
              </a:rPr>
              <a:t>Chức</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vụ</a:t>
            </a:r>
            <a:r>
              <a:rPr lang="en-US" sz="1400">
                <a:solidFill>
                  <a:srgbClr val="B41E23"/>
                </a:solidFill>
                <a:latin typeface="SVN-Gilroy SemiBold" panose="00000700000000000000" pitchFamily="50" charset="0"/>
              </a:rPr>
              <a:t> </a:t>
            </a:r>
            <a:r>
              <a:rPr lang="en-US" sz="1400" err="1">
                <a:solidFill>
                  <a:srgbClr val="B41E23"/>
                </a:solidFill>
                <a:latin typeface="SVN-Gilroy SemiBold" panose="00000700000000000000" pitchFamily="50" charset="0"/>
              </a:rPr>
              <a:t>hiện</a:t>
            </a:r>
            <a:r>
              <a:rPr lang="en-US" sz="1400">
                <a:solidFill>
                  <a:srgbClr val="B41E23"/>
                </a:solidFill>
                <a:latin typeface="SVN-Gilroy SemiBold" panose="00000700000000000000" pitchFamily="50" charset="0"/>
              </a:rPr>
              <a:t> nay: </a:t>
            </a:r>
            <a:r>
              <a:rPr lang="vi-VN" sz="1400">
                <a:solidFill>
                  <a:schemeClr val="tx1">
                    <a:lumMod val="65000"/>
                    <a:lumOff val="35000"/>
                  </a:schemeClr>
                </a:solidFill>
                <a:latin typeface="SVN-Gilroy Medium" panose="00000600000000000000" pitchFamily="50" charset="0"/>
              </a:rPr>
              <a:t>Trưởng Khoa Dược</a:t>
            </a:r>
            <a:endParaRPr lang="vi-VN" sz="1400">
              <a:solidFill>
                <a:schemeClr val="tx1">
                  <a:lumMod val="65000"/>
                  <a:lumOff val="35000"/>
                </a:schemeClr>
              </a:solidFill>
            </a:endParaRPr>
          </a:p>
        </p:txBody>
      </p:sp>
    </p:spTree>
    <p:custDataLst>
      <p:tags r:id="rId1"/>
    </p:custDataLst>
    <p:extLst>
      <p:ext uri="{BB962C8B-B14F-4D97-AF65-F5344CB8AC3E}">
        <p14:creationId xmlns:p14="http://schemas.microsoft.com/office/powerpoint/2010/main" val="160397625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17C919-BECE-C9F5-2121-B2887F07F450}"/>
            </a:ext>
          </a:extLst>
        </p:cNvPr>
        <p:cNvGrpSpPr/>
        <p:nvPr/>
      </p:nvGrpSpPr>
      <p:grpSpPr>
        <a:xfrm>
          <a:off x="0" y="0"/>
          <a:ext cx="0" cy="0"/>
          <a:chOff x="0" y="0"/>
          <a:chExt cx="0" cy="0"/>
        </a:xfrm>
      </p:grpSpPr>
      <p:pic>
        <p:nvPicPr>
          <p:cNvPr id="3" name="Picture 2" descr="A white and orange striped surface&#10;&#10;Description automatically generated">
            <a:extLst>
              <a:ext uri="{FF2B5EF4-FFF2-40B4-BE49-F238E27FC236}">
                <a16:creationId xmlns:a16="http://schemas.microsoft.com/office/drawing/2014/main" id="{8078F43B-2641-5C40-CA4E-33CF372C68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99" y="0"/>
            <a:ext cx="12184602" cy="6858000"/>
          </a:xfrm>
          <a:prstGeom prst="rect">
            <a:avLst/>
          </a:prstGeom>
        </p:spPr>
      </p:pic>
      <p:pic>
        <p:nvPicPr>
          <p:cNvPr id="6" name="Picture 5" descr="A black background with a flower&#10;&#10;Description automatically generated">
            <a:extLst>
              <a:ext uri="{FF2B5EF4-FFF2-40B4-BE49-F238E27FC236}">
                <a16:creationId xmlns:a16="http://schemas.microsoft.com/office/drawing/2014/main" id="{2E128A61-FAAC-4278-F287-95525D93C3EE}"/>
              </a:ext>
            </a:extLst>
          </p:cNvPr>
          <p:cNvPicPr>
            <a:picLocks noChangeAspect="1"/>
          </p:cNvPicPr>
          <p:nvPr/>
        </p:nvPicPr>
        <p:blipFill rotWithShape="1">
          <a:blip r:embed="rId3">
            <a:alphaModFix amt="79000"/>
            <a:extLst>
              <a:ext uri="{28A0092B-C50C-407E-A947-70E740481C1C}">
                <a14:useLocalDpi xmlns:a14="http://schemas.microsoft.com/office/drawing/2010/main" val="0"/>
              </a:ext>
            </a:extLst>
          </a:blip>
          <a:srcRect r="12037"/>
          <a:stretch/>
        </p:blipFill>
        <p:spPr>
          <a:xfrm>
            <a:off x="32273" y="0"/>
            <a:ext cx="12188302" cy="6858000"/>
          </a:xfrm>
          <a:prstGeom prst="rect">
            <a:avLst/>
          </a:prstGeom>
        </p:spPr>
      </p:pic>
      <p:grpSp>
        <p:nvGrpSpPr>
          <p:cNvPr id="7" name="Group 6">
            <a:extLst>
              <a:ext uri="{FF2B5EF4-FFF2-40B4-BE49-F238E27FC236}">
                <a16:creationId xmlns:a16="http://schemas.microsoft.com/office/drawing/2014/main" id="{7305EE5C-D218-8BA6-8749-B934CE07092E}"/>
              </a:ext>
            </a:extLst>
          </p:cNvPr>
          <p:cNvGrpSpPr/>
          <p:nvPr/>
        </p:nvGrpSpPr>
        <p:grpSpPr>
          <a:xfrm>
            <a:off x="609600" y="505516"/>
            <a:ext cx="2193547" cy="878057"/>
            <a:chOff x="4762196" y="2546149"/>
            <a:chExt cx="4411048" cy="1765702"/>
          </a:xfrm>
        </p:grpSpPr>
        <p:pic>
          <p:nvPicPr>
            <p:cNvPr id="18" name="Picture 17" descr="A red flag with a yellow symbol&#10;&#10;Description automatically generated">
              <a:extLst>
                <a:ext uri="{FF2B5EF4-FFF2-40B4-BE49-F238E27FC236}">
                  <a16:creationId xmlns:a16="http://schemas.microsoft.com/office/drawing/2014/main" id="{B6F78400-5D2C-E154-2C1D-9E14EA0147C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62196" y="2552500"/>
              <a:ext cx="2667608" cy="1752999"/>
            </a:xfrm>
            <a:prstGeom prst="rect">
              <a:avLst/>
            </a:prstGeom>
          </p:spPr>
        </p:pic>
        <p:pic>
          <p:nvPicPr>
            <p:cNvPr id="19" name="Picture 18" descr="A red flag with a yellow star&#10;&#10;Description automatically generated">
              <a:extLst>
                <a:ext uri="{FF2B5EF4-FFF2-40B4-BE49-F238E27FC236}">
                  <a16:creationId xmlns:a16="http://schemas.microsoft.com/office/drawing/2014/main" id="{7DEA27E3-49ED-86CD-E322-F8CDBE8389E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05636" y="2546149"/>
              <a:ext cx="2667608" cy="1765702"/>
            </a:xfrm>
            <a:prstGeom prst="rect">
              <a:avLst/>
            </a:prstGeom>
          </p:spPr>
        </p:pic>
      </p:grpSp>
      <p:grpSp>
        <p:nvGrpSpPr>
          <p:cNvPr id="35" name="Group 34">
            <a:extLst>
              <a:ext uri="{FF2B5EF4-FFF2-40B4-BE49-F238E27FC236}">
                <a16:creationId xmlns:a16="http://schemas.microsoft.com/office/drawing/2014/main" id="{72074D08-0197-02F0-FAFC-8EFDD96B8BE9}"/>
              </a:ext>
            </a:extLst>
          </p:cNvPr>
          <p:cNvGrpSpPr/>
          <p:nvPr/>
        </p:nvGrpSpPr>
        <p:grpSpPr>
          <a:xfrm>
            <a:off x="-28575" y="6322357"/>
            <a:ext cx="12249150" cy="379616"/>
            <a:chOff x="-28575" y="6322357"/>
            <a:chExt cx="12249150" cy="379616"/>
          </a:xfrm>
        </p:grpSpPr>
        <p:pic>
          <p:nvPicPr>
            <p:cNvPr id="36" name="Graphic 35">
              <a:extLst>
                <a:ext uri="{FF2B5EF4-FFF2-40B4-BE49-F238E27FC236}">
                  <a16:creationId xmlns:a16="http://schemas.microsoft.com/office/drawing/2014/main" id="{4912DCAE-AEC0-7EC9-CD28-790F1D18CEE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8575" y="6322357"/>
              <a:ext cx="12249150" cy="379616"/>
            </a:xfrm>
            <a:prstGeom prst="rect">
              <a:avLst/>
            </a:prstGeom>
          </p:spPr>
        </p:pic>
        <p:sp>
          <p:nvSpPr>
            <p:cNvPr id="37" name="TextBox 36">
              <a:extLst>
                <a:ext uri="{FF2B5EF4-FFF2-40B4-BE49-F238E27FC236}">
                  <a16:creationId xmlns:a16="http://schemas.microsoft.com/office/drawing/2014/main" id="{4CD8C641-D7BB-CC5A-427E-19881B72428D}"/>
                </a:ext>
              </a:extLst>
            </p:cNvPr>
            <p:cNvSpPr txBox="1"/>
            <p:nvPr/>
          </p:nvSpPr>
          <p:spPr>
            <a:xfrm>
              <a:off x="3699" y="6365971"/>
              <a:ext cx="12184602" cy="307777"/>
            </a:xfrm>
            <a:prstGeom prst="rect">
              <a:avLst/>
            </a:prstGeom>
            <a:noFill/>
          </p:spPr>
          <p:txBody>
            <a:bodyPr wrap="square" rtlCol="0">
              <a:spAutoFit/>
            </a:bodyPr>
            <a:lstStyle/>
            <a:p>
              <a:pPr algn="ctr"/>
              <a:r>
                <a:rPr lang="vi-VN" sz="1400" b="1" spc="40" dirty="0">
                  <a:gradFill flip="none" rotWithShape="1">
                    <a:gsLst>
                      <a:gs pos="0">
                        <a:srgbClr val="FFE4C0"/>
                      </a:gs>
                      <a:gs pos="100000">
                        <a:srgbClr val="D5A584"/>
                      </a:gs>
                    </a:gsLst>
                    <a:path path="circle">
                      <a:fillToRect l="50000" t="50000" r="50000" b="50000"/>
                    </a:path>
                    <a:tileRect/>
                  </a:gradFill>
                  <a:latin typeface="SVN-Gilroy" panose="00000500000000000000" pitchFamily="50" charset="0"/>
                </a:rPr>
                <a:t>“</a:t>
              </a:r>
              <a:r>
                <a:rPr lang="en-US" sz="1400" b="1" spc="40" dirty="0">
                  <a:gradFill flip="none" rotWithShape="1">
                    <a:gsLst>
                      <a:gs pos="0">
                        <a:srgbClr val="FFE4C0"/>
                      </a:gs>
                      <a:gs pos="100000">
                        <a:srgbClr val="D5A584"/>
                      </a:gs>
                    </a:gsLst>
                    <a:path path="circle">
                      <a:fillToRect l="50000" t="50000" r="50000" b="50000"/>
                    </a:path>
                    <a:tileRect/>
                  </a:gradFill>
                  <a:latin typeface="SVN-Gilroy" panose="00000500000000000000" pitchFamily="50" charset="0"/>
                </a:rPr>
                <a:t>ĐOÀN KẾT – SÁNG TẠO – HỘI NHẬP – PHÁT TRIỂN</a:t>
              </a:r>
              <a:r>
                <a:rPr lang="vi-VN" sz="1400" b="1" spc="40" dirty="0">
                  <a:gradFill flip="none" rotWithShape="1">
                    <a:gsLst>
                      <a:gs pos="0">
                        <a:srgbClr val="FFE4C0"/>
                      </a:gs>
                      <a:gs pos="100000">
                        <a:srgbClr val="D5A584"/>
                      </a:gs>
                    </a:gsLst>
                    <a:path path="circle">
                      <a:fillToRect l="50000" t="50000" r="50000" b="50000"/>
                    </a:path>
                    <a:tileRect/>
                  </a:gradFill>
                  <a:latin typeface="SVN-Gilroy" panose="00000500000000000000" pitchFamily="50" charset="0"/>
                </a:rPr>
                <a:t>"</a:t>
              </a:r>
              <a:endParaRPr lang="vi-VN" sz="1400" b="1" spc="40" dirty="0">
                <a:gradFill flip="none" rotWithShape="1">
                  <a:gsLst>
                    <a:gs pos="0">
                      <a:srgbClr val="FFE4C0"/>
                    </a:gs>
                    <a:gs pos="100000">
                      <a:srgbClr val="D5A584"/>
                    </a:gs>
                  </a:gsLst>
                  <a:path path="circle">
                    <a:fillToRect l="50000" t="50000" r="50000" b="50000"/>
                  </a:path>
                  <a:tileRect/>
                </a:gradFill>
              </a:endParaRPr>
            </a:p>
          </p:txBody>
        </p:sp>
      </p:grpSp>
      <p:sp>
        <p:nvSpPr>
          <p:cNvPr id="2" name="TextBox 1">
            <a:extLst>
              <a:ext uri="{FF2B5EF4-FFF2-40B4-BE49-F238E27FC236}">
                <a16:creationId xmlns:a16="http://schemas.microsoft.com/office/drawing/2014/main" id="{B4FAB0E6-B070-2B16-141C-C8AD7FB50B5A}"/>
              </a:ext>
            </a:extLst>
          </p:cNvPr>
          <p:cNvSpPr txBox="1"/>
          <p:nvPr/>
        </p:nvSpPr>
        <p:spPr>
          <a:xfrm>
            <a:off x="1871180" y="184252"/>
            <a:ext cx="8510487" cy="1412379"/>
          </a:xfrm>
          <a:prstGeom prst="rect">
            <a:avLst/>
          </a:prstGeom>
          <a:noFill/>
          <a:effectLst>
            <a:outerShdw blurRad="12700" dist="12700" dir="2700000" algn="tl" rotWithShape="0">
              <a:prstClr val="black">
                <a:alpha val="40000"/>
              </a:prstClr>
            </a:outerShdw>
          </a:effectLst>
        </p:spPr>
        <p:txBody>
          <a:bodyPr wrap="square" lIns="91440" tIns="45720" rIns="91440" bIns="57600" rtlCol="0">
            <a:spAutoFit/>
          </a:bodyPr>
          <a:lstStyle/>
          <a:p>
            <a:pPr algn="ctr"/>
            <a:r>
              <a:rPr lang="en-US" sz="3500" b="1" dirty="0">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DANH SÁCH</a:t>
            </a:r>
          </a:p>
          <a:p>
            <a:pPr algn="ctr"/>
            <a:r>
              <a:rPr lang="en-US" sz="2500" b="1" dirty="0">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NHÂN SỰ ĐỂ BẦU ĐẢNG ỦY KHÓA XII </a:t>
            </a:r>
          </a:p>
          <a:p>
            <a:pPr algn="ctr"/>
            <a:r>
              <a:rPr lang="en-US" sz="2500" b="1" dirty="0">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NHIỆM KỲ 2025 - 2030</a:t>
            </a:r>
            <a:endParaRPr lang="vi-VN" sz="2500" b="1" dirty="0">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endParaRPr>
          </a:p>
        </p:txBody>
      </p:sp>
      <p:graphicFrame>
        <p:nvGraphicFramePr>
          <p:cNvPr id="4" name="Table 3"/>
          <p:cNvGraphicFramePr>
            <a:graphicFrameLocks noGrp="1"/>
          </p:cNvGraphicFramePr>
          <p:nvPr>
            <p:extLst>
              <p:ext uri="{D42A27DB-BD31-4B8C-83A1-F6EECF244321}">
                <p14:modId xmlns:p14="http://schemas.microsoft.com/office/powerpoint/2010/main" val="1723947518"/>
              </p:ext>
            </p:extLst>
          </p:nvPr>
        </p:nvGraphicFramePr>
        <p:xfrm>
          <a:off x="371476" y="1520413"/>
          <a:ext cx="11449048" cy="4756773"/>
        </p:xfrm>
        <a:graphic>
          <a:graphicData uri="http://schemas.openxmlformats.org/drawingml/2006/table">
            <a:tbl>
              <a:tblPr>
                <a:tableStyleId>{0E3FDE45-AF77-4B5C-9715-49D594BDF05E}</a:tableStyleId>
              </a:tblPr>
              <a:tblGrid>
                <a:gridCol w="527049">
                  <a:extLst>
                    <a:ext uri="{9D8B030D-6E8A-4147-A177-3AD203B41FA5}">
                      <a16:colId xmlns:a16="http://schemas.microsoft.com/office/drawing/2014/main" val="3373484239"/>
                    </a:ext>
                  </a:extLst>
                </a:gridCol>
                <a:gridCol w="1640819">
                  <a:extLst>
                    <a:ext uri="{9D8B030D-6E8A-4147-A177-3AD203B41FA5}">
                      <a16:colId xmlns:a16="http://schemas.microsoft.com/office/drawing/2014/main" val="3087106029"/>
                    </a:ext>
                  </a:extLst>
                </a:gridCol>
                <a:gridCol w="880696">
                  <a:extLst>
                    <a:ext uri="{9D8B030D-6E8A-4147-A177-3AD203B41FA5}">
                      <a16:colId xmlns:a16="http://schemas.microsoft.com/office/drawing/2014/main" val="1524301019"/>
                    </a:ext>
                  </a:extLst>
                </a:gridCol>
                <a:gridCol w="392926">
                  <a:extLst>
                    <a:ext uri="{9D8B030D-6E8A-4147-A177-3AD203B41FA5}">
                      <a16:colId xmlns:a16="http://schemas.microsoft.com/office/drawing/2014/main" val="3667941004"/>
                    </a:ext>
                  </a:extLst>
                </a:gridCol>
                <a:gridCol w="474221">
                  <a:extLst>
                    <a:ext uri="{9D8B030D-6E8A-4147-A177-3AD203B41FA5}">
                      <a16:colId xmlns:a16="http://schemas.microsoft.com/office/drawing/2014/main" val="915967024"/>
                    </a:ext>
                  </a:extLst>
                </a:gridCol>
                <a:gridCol w="1395564">
                  <a:extLst>
                    <a:ext uri="{9D8B030D-6E8A-4147-A177-3AD203B41FA5}">
                      <a16:colId xmlns:a16="http://schemas.microsoft.com/office/drawing/2014/main" val="918307126"/>
                    </a:ext>
                  </a:extLst>
                </a:gridCol>
                <a:gridCol w="880696">
                  <a:extLst>
                    <a:ext uri="{9D8B030D-6E8A-4147-A177-3AD203B41FA5}">
                      <a16:colId xmlns:a16="http://schemas.microsoft.com/office/drawing/2014/main" val="2673899421"/>
                    </a:ext>
                  </a:extLst>
                </a:gridCol>
                <a:gridCol w="826499">
                  <a:extLst>
                    <a:ext uri="{9D8B030D-6E8A-4147-A177-3AD203B41FA5}">
                      <a16:colId xmlns:a16="http://schemas.microsoft.com/office/drawing/2014/main" val="312035262"/>
                    </a:ext>
                  </a:extLst>
                </a:gridCol>
                <a:gridCol w="826499">
                  <a:extLst>
                    <a:ext uri="{9D8B030D-6E8A-4147-A177-3AD203B41FA5}">
                      <a16:colId xmlns:a16="http://schemas.microsoft.com/office/drawing/2014/main" val="1823650783"/>
                    </a:ext>
                  </a:extLst>
                </a:gridCol>
                <a:gridCol w="704557">
                  <a:extLst>
                    <a:ext uri="{9D8B030D-6E8A-4147-A177-3AD203B41FA5}">
                      <a16:colId xmlns:a16="http://schemas.microsoft.com/office/drawing/2014/main" val="4145419007"/>
                    </a:ext>
                  </a:extLst>
                </a:gridCol>
                <a:gridCol w="704557">
                  <a:extLst>
                    <a:ext uri="{9D8B030D-6E8A-4147-A177-3AD203B41FA5}">
                      <a16:colId xmlns:a16="http://schemas.microsoft.com/office/drawing/2014/main" val="2048660284"/>
                    </a:ext>
                  </a:extLst>
                </a:gridCol>
                <a:gridCol w="555515">
                  <a:extLst>
                    <a:ext uri="{9D8B030D-6E8A-4147-A177-3AD203B41FA5}">
                      <a16:colId xmlns:a16="http://schemas.microsoft.com/office/drawing/2014/main" val="260011660"/>
                    </a:ext>
                  </a:extLst>
                </a:gridCol>
                <a:gridCol w="1639450">
                  <a:extLst>
                    <a:ext uri="{9D8B030D-6E8A-4147-A177-3AD203B41FA5}">
                      <a16:colId xmlns:a16="http://schemas.microsoft.com/office/drawing/2014/main" val="1548841664"/>
                    </a:ext>
                  </a:extLst>
                </a:gridCol>
              </a:tblGrid>
              <a:tr h="237895">
                <a:tc rowSpan="2">
                  <a:txBody>
                    <a:bodyPr/>
                    <a:lstStyle/>
                    <a:p>
                      <a:pPr algn="ctr" fontAlgn="ctr"/>
                      <a:r>
                        <a:rPr lang="en-US" sz="1300" b="1" u="none" strike="noStrike" dirty="0">
                          <a:effectLst/>
                          <a:latin typeface="Tahoma" panose="020B0604030504040204" pitchFamily="34" charset="0"/>
                          <a:ea typeface="Tahoma" panose="020B0604030504040204" pitchFamily="34" charset="0"/>
                          <a:cs typeface="Tahoma" panose="020B0604030504040204" pitchFamily="34" charset="0"/>
                        </a:rPr>
                        <a:t>TT</a:t>
                      </a:r>
                      <a:endParaRPr lang="en-US" sz="1300" b="1"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fontAlgn="ctr"/>
                      <a:r>
                        <a:rPr lang="en-US" sz="1300" b="1" u="none" strike="noStrike" dirty="0" err="1">
                          <a:effectLst/>
                          <a:latin typeface="Tahoma" panose="020B0604030504040204" pitchFamily="34" charset="0"/>
                          <a:ea typeface="Tahoma" panose="020B0604030504040204" pitchFamily="34" charset="0"/>
                          <a:cs typeface="Tahoma" panose="020B0604030504040204" pitchFamily="34" charset="0"/>
                        </a:rPr>
                        <a:t>Họ</a:t>
                      </a:r>
                      <a:r>
                        <a:rPr lang="en-US" sz="1300" b="1"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300" b="1" u="none" strike="noStrike" dirty="0" err="1">
                          <a:effectLst/>
                          <a:latin typeface="Tahoma" panose="020B0604030504040204" pitchFamily="34" charset="0"/>
                          <a:ea typeface="Tahoma" panose="020B0604030504040204" pitchFamily="34" charset="0"/>
                          <a:cs typeface="Tahoma" panose="020B0604030504040204" pitchFamily="34" charset="0"/>
                        </a:rPr>
                        <a:t>và</a:t>
                      </a:r>
                      <a:r>
                        <a:rPr lang="en-US" sz="1300" b="1"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300" b="1" u="none" strike="noStrike" dirty="0" err="1">
                          <a:effectLst/>
                          <a:latin typeface="Tahoma" panose="020B0604030504040204" pitchFamily="34" charset="0"/>
                          <a:ea typeface="Tahoma" panose="020B0604030504040204" pitchFamily="34" charset="0"/>
                          <a:cs typeface="Tahoma" panose="020B0604030504040204" pitchFamily="34" charset="0"/>
                        </a:rPr>
                        <a:t>tên</a:t>
                      </a:r>
                      <a:endParaRPr lang="en-US" sz="1300" b="1"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fontAlgn="ctr"/>
                      <a:r>
                        <a:rPr lang="en-US" sz="1300" b="1" u="none" strike="noStrike" dirty="0" err="1">
                          <a:effectLst/>
                          <a:latin typeface="Tahoma" panose="020B0604030504040204" pitchFamily="34" charset="0"/>
                          <a:ea typeface="Tahoma" panose="020B0604030504040204" pitchFamily="34" charset="0"/>
                          <a:cs typeface="Tahoma" panose="020B0604030504040204" pitchFamily="34" charset="0"/>
                        </a:rPr>
                        <a:t>Ngày</a:t>
                      </a:r>
                      <a:r>
                        <a:rPr lang="en-US" sz="1300" b="1"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300" b="1" u="none" strike="noStrike" dirty="0" err="1">
                          <a:effectLst/>
                          <a:latin typeface="Tahoma" panose="020B0604030504040204" pitchFamily="34" charset="0"/>
                          <a:ea typeface="Tahoma" panose="020B0604030504040204" pitchFamily="34" charset="0"/>
                          <a:cs typeface="Tahoma" panose="020B0604030504040204" pitchFamily="34" charset="0"/>
                        </a:rPr>
                        <a:t>tháng</a:t>
                      </a:r>
                      <a:r>
                        <a:rPr lang="en-US" sz="1300" b="1"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300" b="1" u="none" strike="noStrike" dirty="0" err="1">
                          <a:effectLst/>
                          <a:latin typeface="Tahoma" panose="020B0604030504040204" pitchFamily="34" charset="0"/>
                          <a:ea typeface="Tahoma" panose="020B0604030504040204" pitchFamily="34" charset="0"/>
                          <a:cs typeface="Tahoma" panose="020B0604030504040204" pitchFamily="34" charset="0"/>
                        </a:rPr>
                        <a:t>năm</a:t>
                      </a:r>
                      <a:r>
                        <a:rPr lang="en-US" sz="1300" b="1"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300" b="1" u="none" strike="noStrike" dirty="0" err="1">
                          <a:effectLst/>
                          <a:latin typeface="Tahoma" panose="020B0604030504040204" pitchFamily="34" charset="0"/>
                          <a:ea typeface="Tahoma" panose="020B0604030504040204" pitchFamily="34" charset="0"/>
                          <a:cs typeface="Tahoma" panose="020B0604030504040204" pitchFamily="34" charset="0"/>
                        </a:rPr>
                        <a:t>sinh</a:t>
                      </a:r>
                      <a:endParaRPr lang="en-US" sz="1300" b="1"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fontAlgn="ctr"/>
                      <a:r>
                        <a:rPr lang="en-US" sz="1300" b="1" u="none" strike="noStrike" dirty="0" err="1">
                          <a:effectLst/>
                          <a:latin typeface="Tahoma" panose="020B0604030504040204" pitchFamily="34" charset="0"/>
                          <a:ea typeface="Tahoma" panose="020B0604030504040204" pitchFamily="34" charset="0"/>
                          <a:cs typeface="Tahoma" panose="020B0604030504040204" pitchFamily="34" charset="0"/>
                        </a:rPr>
                        <a:t>Giới</a:t>
                      </a:r>
                      <a:r>
                        <a:rPr lang="en-US" sz="1300" b="1"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300" b="1" u="none" strike="noStrike" dirty="0" err="1">
                          <a:effectLst/>
                          <a:latin typeface="Tahoma" panose="020B0604030504040204" pitchFamily="34" charset="0"/>
                          <a:ea typeface="Tahoma" panose="020B0604030504040204" pitchFamily="34" charset="0"/>
                          <a:cs typeface="Tahoma" panose="020B0604030504040204" pitchFamily="34" charset="0"/>
                        </a:rPr>
                        <a:t>tính</a:t>
                      </a:r>
                      <a:endParaRPr lang="en-US" sz="1300" b="1"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fontAlgn="ctr"/>
                      <a:r>
                        <a:rPr lang="en-US" sz="1300" b="1" u="none" strike="noStrike" dirty="0" err="1">
                          <a:effectLst/>
                          <a:latin typeface="Tahoma" panose="020B0604030504040204" pitchFamily="34" charset="0"/>
                          <a:ea typeface="Tahoma" panose="020B0604030504040204" pitchFamily="34" charset="0"/>
                          <a:cs typeface="Tahoma" panose="020B0604030504040204" pitchFamily="34" charset="0"/>
                        </a:rPr>
                        <a:t>Dân</a:t>
                      </a:r>
                      <a:r>
                        <a:rPr lang="en-US" sz="1300" b="1"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300" b="1" u="none" strike="noStrike" dirty="0" err="1">
                          <a:effectLst/>
                          <a:latin typeface="Tahoma" panose="020B0604030504040204" pitchFamily="34" charset="0"/>
                          <a:ea typeface="Tahoma" panose="020B0604030504040204" pitchFamily="34" charset="0"/>
                          <a:cs typeface="Tahoma" panose="020B0604030504040204" pitchFamily="34" charset="0"/>
                        </a:rPr>
                        <a:t>tộc</a:t>
                      </a:r>
                      <a:endParaRPr lang="en-US" sz="1300" b="1"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fontAlgn="ctr"/>
                      <a:r>
                        <a:rPr lang="en-US" sz="1300" b="1" u="none" strike="noStrike" dirty="0" err="1">
                          <a:effectLst/>
                          <a:latin typeface="Tahoma" panose="020B0604030504040204" pitchFamily="34" charset="0"/>
                          <a:ea typeface="Tahoma" panose="020B0604030504040204" pitchFamily="34" charset="0"/>
                          <a:cs typeface="Tahoma" panose="020B0604030504040204" pitchFamily="34" charset="0"/>
                        </a:rPr>
                        <a:t>Quê</a:t>
                      </a:r>
                      <a:r>
                        <a:rPr lang="en-US" sz="1300" b="1"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300" b="1" u="none" strike="noStrike" dirty="0" err="1">
                          <a:effectLst/>
                          <a:latin typeface="Tahoma" panose="020B0604030504040204" pitchFamily="34" charset="0"/>
                          <a:ea typeface="Tahoma" panose="020B0604030504040204" pitchFamily="34" charset="0"/>
                          <a:cs typeface="Tahoma" panose="020B0604030504040204" pitchFamily="34" charset="0"/>
                        </a:rPr>
                        <a:t>quán</a:t>
                      </a:r>
                      <a:r>
                        <a:rPr lang="en-US" sz="1300" b="1"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300" b="1" u="none" strike="noStrike" dirty="0" err="1">
                          <a:effectLst/>
                          <a:latin typeface="Tahoma" panose="020B0604030504040204" pitchFamily="34" charset="0"/>
                          <a:ea typeface="Tahoma" panose="020B0604030504040204" pitchFamily="34" charset="0"/>
                          <a:cs typeface="Tahoma" panose="020B0604030504040204" pitchFamily="34" charset="0"/>
                        </a:rPr>
                        <a:t>xã</a:t>
                      </a:r>
                      <a:r>
                        <a:rPr lang="en-US" sz="1300" b="1"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300" b="1" u="none" strike="noStrike" dirty="0" err="1">
                          <a:effectLst/>
                          <a:latin typeface="Tahoma" panose="020B0604030504040204" pitchFamily="34" charset="0"/>
                          <a:ea typeface="Tahoma" panose="020B0604030504040204" pitchFamily="34" charset="0"/>
                          <a:cs typeface="Tahoma" panose="020B0604030504040204" pitchFamily="34" charset="0"/>
                        </a:rPr>
                        <a:t>huyện</a:t>
                      </a:r>
                      <a:r>
                        <a:rPr lang="en-US" sz="1300" b="1"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300" b="1" u="none" strike="noStrike" dirty="0" err="1">
                          <a:effectLst/>
                          <a:latin typeface="Tahoma" panose="020B0604030504040204" pitchFamily="34" charset="0"/>
                          <a:ea typeface="Tahoma" panose="020B0604030504040204" pitchFamily="34" charset="0"/>
                          <a:cs typeface="Tahoma" panose="020B0604030504040204" pitchFamily="34" charset="0"/>
                        </a:rPr>
                        <a:t>tỉnh</a:t>
                      </a:r>
                      <a:r>
                        <a:rPr lang="en-US" sz="1300" b="1" u="none" strike="noStrike" dirty="0">
                          <a:effectLst/>
                          <a:latin typeface="Tahoma" panose="020B0604030504040204" pitchFamily="34" charset="0"/>
                          <a:ea typeface="Tahoma" panose="020B0604030504040204" pitchFamily="34" charset="0"/>
                          <a:cs typeface="Tahoma" panose="020B0604030504040204" pitchFamily="34" charset="0"/>
                        </a:rPr>
                        <a:t>)</a:t>
                      </a:r>
                      <a:endParaRPr lang="en-US" sz="1300" b="1"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fontAlgn="ctr"/>
                      <a:r>
                        <a:rPr lang="en-US" sz="1300" b="1"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300" b="1" u="none" strike="noStrike" dirty="0" err="1">
                          <a:effectLst/>
                          <a:latin typeface="Tahoma" panose="020B0604030504040204" pitchFamily="34" charset="0"/>
                          <a:ea typeface="Tahoma" panose="020B0604030504040204" pitchFamily="34" charset="0"/>
                          <a:cs typeface="Tahoma" panose="020B0604030504040204" pitchFamily="34" charset="0"/>
                        </a:rPr>
                        <a:t>Ngày</a:t>
                      </a:r>
                      <a:r>
                        <a:rPr lang="en-US" sz="1300" b="1"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300" b="1" u="none" strike="noStrike" dirty="0" err="1">
                          <a:effectLst/>
                          <a:latin typeface="Tahoma" panose="020B0604030504040204" pitchFamily="34" charset="0"/>
                          <a:ea typeface="Tahoma" panose="020B0604030504040204" pitchFamily="34" charset="0"/>
                          <a:cs typeface="Tahoma" panose="020B0604030504040204" pitchFamily="34" charset="0"/>
                        </a:rPr>
                        <a:t>vào</a:t>
                      </a:r>
                      <a:r>
                        <a:rPr lang="en-US" sz="1300" b="1"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300" b="1" u="none" strike="noStrike" dirty="0" err="1">
                          <a:effectLst/>
                          <a:latin typeface="Tahoma" panose="020B0604030504040204" pitchFamily="34" charset="0"/>
                          <a:ea typeface="Tahoma" panose="020B0604030504040204" pitchFamily="34" charset="0"/>
                          <a:cs typeface="Tahoma" panose="020B0604030504040204" pitchFamily="34" charset="0"/>
                        </a:rPr>
                        <a:t>đảng</a:t>
                      </a:r>
                      <a:endParaRPr lang="en-US" sz="1300" b="1"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5">
                  <a:txBody>
                    <a:bodyPr/>
                    <a:lstStyle/>
                    <a:p>
                      <a:pPr algn="ctr" fontAlgn="ctr"/>
                      <a:r>
                        <a:rPr lang="en-US" sz="1400" b="1" u="none" strike="noStrike" dirty="0" err="1">
                          <a:effectLst/>
                          <a:latin typeface="Tahoma" panose="020B0604030504040204" pitchFamily="34" charset="0"/>
                          <a:ea typeface="Tahoma" panose="020B0604030504040204" pitchFamily="34" charset="0"/>
                          <a:cs typeface="Tahoma" panose="020B0604030504040204" pitchFamily="34" charset="0"/>
                        </a:rPr>
                        <a:t>Trình</a:t>
                      </a:r>
                      <a:r>
                        <a:rPr lang="en-US" sz="1400" b="1"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400" b="1" u="none" strike="noStrike" dirty="0" err="1">
                          <a:effectLst/>
                          <a:latin typeface="Tahoma" panose="020B0604030504040204" pitchFamily="34" charset="0"/>
                          <a:ea typeface="Tahoma" panose="020B0604030504040204" pitchFamily="34" charset="0"/>
                          <a:cs typeface="Tahoma" panose="020B0604030504040204" pitchFamily="34" charset="0"/>
                        </a:rPr>
                        <a:t>độ</a:t>
                      </a:r>
                      <a:r>
                        <a:rPr lang="en-US" sz="1400" b="1"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400" b="1" u="none" strike="noStrike" dirty="0" err="1">
                          <a:effectLst/>
                          <a:latin typeface="Tahoma" panose="020B0604030504040204" pitchFamily="34" charset="0"/>
                          <a:ea typeface="Tahoma" panose="020B0604030504040204" pitchFamily="34" charset="0"/>
                          <a:cs typeface="Tahoma" panose="020B0604030504040204" pitchFamily="34" charset="0"/>
                        </a:rPr>
                        <a:t>các</a:t>
                      </a:r>
                      <a:r>
                        <a:rPr lang="en-US" sz="1400" b="1"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400" b="1" u="none" strike="noStrike" dirty="0" err="1">
                          <a:effectLst/>
                          <a:latin typeface="Tahoma" panose="020B0604030504040204" pitchFamily="34" charset="0"/>
                          <a:ea typeface="Tahoma" panose="020B0604030504040204" pitchFamily="34" charset="0"/>
                          <a:cs typeface="Tahoma" panose="020B0604030504040204" pitchFamily="34" charset="0"/>
                        </a:rPr>
                        <a:t>mặt</a:t>
                      </a:r>
                      <a:endParaRPr lang="en-US" sz="1400" b="1"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rowSpan="2">
                  <a:txBody>
                    <a:bodyPr/>
                    <a:lstStyle/>
                    <a:p>
                      <a:pPr algn="ctr" fontAlgn="ctr"/>
                      <a:r>
                        <a:rPr lang="vi-VN" sz="1300" b="1" u="none" strike="noStrike">
                          <a:effectLst/>
                          <a:latin typeface="Tahoma" panose="020B0604030504040204" pitchFamily="34" charset="0"/>
                          <a:ea typeface="Tahoma" panose="020B0604030504040204" pitchFamily="34" charset="0"/>
                          <a:cs typeface="Tahoma" panose="020B0604030504040204" pitchFamily="34" charset="0"/>
                        </a:rPr>
                        <a:t>Chức vụ, </a:t>
                      </a:r>
                      <a:br>
                        <a:rPr lang="vi-VN" sz="1300" b="1" u="none" strike="noStrike">
                          <a:effectLst/>
                          <a:latin typeface="Tahoma" panose="020B0604030504040204" pitchFamily="34" charset="0"/>
                          <a:ea typeface="Tahoma" panose="020B0604030504040204" pitchFamily="34" charset="0"/>
                          <a:cs typeface="Tahoma" panose="020B0604030504040204" pitchFamily="34" charset="0"/>
                        </a:rPr>
                      </a:br>
                      <a:r>
                        <a:rPr lang="vi-VN" sz="1300" b="1" u="none" strike="noStrike">
                          <a:effectLst/>
                          <a:latin typeface="Tahoma" panose="020B0604030504040204" pitchFamily="34" charset="0"/>
                          <a:ea typeface="Tahoma" panose="020B0604030504040204" pitchFamily="34" charset="0"/>
                          <a:cs typeface="Tahoma" panose="020B0604030504040204" pitchFamily="34" charset="0"/>
                        </a:rPr>
                        <a:t>đơn vị công tác</a:t>
                      </a:r>
                      <a:endParaRPr lang="vi-VN" sz="1300" b="1" i="0" u="none" strike="noStrike">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38707638"/>
                  </a:ext>
                </a:extLst>
              </a:tr>
              <a:tr h="771315">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en-US" sz="1300" b="1" u="none" strike="noStrike" dirty="0" err="1">
                          <a:effectLst/>
                          <a:latin typeface="Tahoma" panose="020B0604030504040204" pitchFamily="34" charset="0"/>
                          <a:ea typeface="Tahoma" panose="020B0604030504040204" pitchFamily="34" charset="0"/>
                          <a:cs typeface="Tahoma" panose="020B0604030504040204" pitchFamily="34" charset="0"/>
                        </a:rPr>
                        <a:t>Bậc</a:t>
                      </a:r>
                      <a:r>
                        <a:rPr lang="en-US" sz="1300" b="1"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300" b="1" u="none" strike="noStrike" dirty="0" err="1">
                          <a:effectLst/>
                          <a:latin typeface="Tahoma" panose="020B0604030504040204" pitchFamily="34" charset="0"/>
                          <a:ea typeface="Tahoma" panose="020B0604030504040204" pitchFamily="34" charset="0"/>
                          <a:cs typeface="Tahoma" panose="020B0604030504040204" pitchFamily="34" charset="0"/>
                        </a:rPr>
                        <a:t>ngành</a:t>
                      </a:r>
                      <a:r>
                        <a:rPr lang="en-US" sz="1300" b="1" u="none" strike="noStrike" dirty="0">
                          <a:effectLst/>
                          <a:latin typeface="Tahoma" panose="020B0604030504040204" pitchFamily="34" charset="0"/>
                          <a:ea typeface="Tahoma" panose="020B0604030504040204" pitchFamily="34" charset="0"/>
                          <a:cs typeface="Tahoma" panose="020B0604030504040204" pitchFamily="34" charset="0"/>
                        </a:rPr>
                        <a:t>, HT ĐT ban </a:t>
                      </a:r>
                      <a:r>
                        <a:rPr lang="en-US" sz="1300" b="1" u="none" strike="noStrike" dirty="0" err="1">
                          <a:effectLst/>
                          <a:latin typeface="Tahoma" panose="020B0604030504040204" pitchFamily="34" charset="0"/>
                          <a:ea typeface="Tahoma" panose="020B0604030504040204" pitchFamily="34" charset="0"/>
                          <a:cs typeface="Tahoma" panose="020B0604030504040204" pitchFamily="34" charset="0"/>
                        </a:rPr>
                        <a:t>đầu</a:t>
                      </a:r>
                      <a:endParaRPr lang="en-US" sz="1300" b="1"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300" b="1" u="none" strike="noStrike" dirty="0" err="1">
                          <a:effectLst/>
                          <a:latin typeface="Tahoma" panose="020B0604030504040204" pitchFamily="34" charset="0"/>
                          <a:ea typeface="Tahoma" panose="020B0604030504040204" pitchFamily="34" charset="0"/>
                          <a:cs typeface="Tahoma" panose="020B0604030504040204" pitchFamily="34" charset="0"/>
                        </a:rPr>
                        <a:t>Trình</a:t>
                      </a:r>
                      <a:r>
                        <a:rPr lang="en-US" sz="1300" b="1"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300" b="1" u="none" strike="noStrike" dirty="0" err="1">
                          <a:effectLst/>
                          <a:latin typeface="Tahoma" panose="020B0604030504040204" pitchFamily="34" charset="0"/>
                          <a:ea typeface="Tahoma" panose="020B0604030504040204" pitchFamily="34" charset="0"/>
                          <a:cs typeface="Tahoma" panose="020B0604030504040204" pitchFamily="34" charset="0"/>
                        </a:rPr>
                        <a:t>độ</a:t>
                      </a:r>
                      <a:r>
                        <a:rPr lang="en-US" sz="1300" b="1"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300" b="1" u="none" strike="noStrike" dirty="0" err="1">
                          <a:effectLst/>
                          <a:latin typeface="Tahoma" panose="020B0604030504040204" pitchFamily="34" charset="0"/>
                          <a:ea typeface="Tahoma" panose="020B0604030504040204" pitchFamily="34" charset="0"/>
                          <a:cs typeface="Tahoma" panose="020B0604030504040204" pitchFamily="34" charset="0"/>
                        </a:rPr>
                        <a:t>hiện</a:t>
                      </a:r>
                      <a:r>
                        <a:rPr lang="en-US" sz="1300" b="1" u="none" strike="noStrike" dirty="0">
                          <a:effectLst/>
                          <a:latin typeface="Tahoma" panose="020B0604030504040204" pitchFamily="34" charset="0"/>
                          <a:ea typeface="Tahoma" panose="020B0604030504040204" pitchFamily="34" charset="0"/>
                          <a:cs typeface="Tahoma" panose="020B0604030504040204" pitchFamily="34" charset="0"/>
                        </a:rPr>
                        <a:t> nay</a:t>
                      </a:r>
                      <a:endParaRPr lang="en-US" sz="1300" b="1"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300" b="1" u="none" strike="noStrike" dirty="0">
                          <a:effectLst/>
                          <a:latin typeface="Tahoma" panose="020B0604030504040204" pitchFamily="34" charset="0"/>
                          <a:ea typeface="Tahoma" panose="020B0604030504040204" pitchFamily="34" charset="0"/>
                          <a:cs typeface="Tahoma" panose="020B0604030504040204" pitchFamily="34" charset="0"/>
                        </a:rPr>
                        <a:t>LL</a:t>
                      </a:r>
                      <a:br>
                        <a:rPr lang="en-US" sz="1300" b="1" u="none" strike="noStrike" dirty="0">
                          <a:effectLst/>
                          <a:latin typeface="Tahoma" panose="020B0604030504040204" pitchFamily="34" charset="0"/>
                          <a:ea typeface="Tahoma" panose="020B0604030504040204" pitchFamily="34" charset="0"/>
                          <a:cs typeface="Tahoma" panose="020B0604030504040204" pitchFamily="34" charset="0"/>
                        </a:rPr>
                      </a:br>
                      <a:r>
                        <a:rPr lang="en-US" sz="1300" b="1" u="none" strike="noStrike" dirty="0">
                          <a:effectLst/>
                          <a:latin typeface="Tahoma" panose="020B0604030504040204" pitchFamily="34" charset="0"/>
                          <a:ea typeface="Tahoma" panose="020B0604030504040204" pitchFamily="34" charset="0"/>
                          <a:cs typeface="Tahoma" panose="020B0604030504040204" pitchFamily="34" charset="0"/>
                        </a:rPr>
                        <a:t>CT</a:t>
                      </a:r>
                      <a:endParaRPr lang="en-US" sz="1300" b="1"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300" b="1" u="none" strike="noStrike" dirty="0">
                          <a:effectLst/>
                          <a:latin typeface="Tahoma" panose="020B0604030504040204" pitchFamily="34" charset="0"/>
                          <a:ea typeface="Tahoma" panose="020B0604030504040204" pitchFamily="34" charset="0"/>
                          <a:cs typeface="Tahoma" panose="020B0604030504040204" pitchFamily="34" charset="0"/>
                        </a:rPr>
                        <a:t>Tin </a:t>
                      </a:r>
                      <a:r>
                        <a:rPr lang="en-US" sz="1300" b="1" u="none" strike="noStrike" dirty="0" err="1">
                          <a:effectLst/>
                          <a:latin typeface="Tahoma" panose="020B0604030504040204" pitchFamily="34" charset="0"/>
                          <a:ea typeface="Tahoma" panose="020B0604030504040204" pitchFamily="34" charset="0"/>
                          <a:cs typeface="Tahoma" panose="020B0604030504040204" pitchFamily="34" charset="0"/>
                        </a:rPr>
                        <a:t>học</a:t>
                      </a:r>
                      <a:endParaRPr lang="en-US" sz="1300" b="1"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300" b="1" u="none" strike="noStrike" dirty="0" err="1">
                          <a:effectLst/>
                          <a:latin typeface="Tahoma" panose="020B0604030504040204" pitchFamily="34" charset="0"/>
                          <a:ea typeface="Tahoma" panose="020B0604030504040204" pitchFamily="34" charset="0"/>
                          <a:cs typeface="Tahoma" panose="020B0604030504040204" pitchFamily="34" charset="0"/>
                        </a:rPr>
                        <a:t>Ngoại</a:t>
                      </a:r>
                      <a:r>
                        <a:rPr lang="en-US" sz="1300" b="1"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300" b="1" u="none" strike="noStrike" dirty="0" err="1">
                          <a:effectLst/>
                          <a:latin typeface="Tahoma" panose="020B0604030504040204" pitchFamily="34" charset="0"/>
                          <a:ea typeface="Tahoma" panose="020B0604030504040204" pitchFamily="34" charset="0"/>
                          <a:cs typeface="Tahoma" panose="020B0604030504040204" pitchFamily="34" charset="0"/>
                        </a:rPr>
                        <a:t>ngữ</a:t>
                      </a:r>
                      <a:endParaRPr lang="en-US" sz="1300" b="1"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en-US"/>
                    </a:p>
                  </a:txBody>
                  <a:tcPr/>
                </a:tc>
                <a:extLst>
                  <a:ext uri="{0D108BD9-81ED-4DB2-BD59-A6C34878D82A}">
                    <a16:rowId xmlns:a16="http://schemas.microsoft.com/office/drawing/2014/main" val="1359994354"/>
                  </a:ext>
                </a:extLst>
              </a:tr>
              <a:tr h="846907">
                <a:tc>
                  <a:txBody>
                    <a:bodyPr/>
                    <a:lstStyle/>
                    <a:p>
                      <a:pPr algn="ctr" fontAlgn="ctr"/>
                      <a:r>
                        <a:rPr lang="en-US" sz="1300" u="none" strike="noStrike">
                          <a:effectLst/>
                          <a:latin typeface="Tahoma" panose="020B0604030504040204" pitchFamily="34" charset="0"/>
                          <a:ea typeface="Tahoma" panose="020B0604030504040204" pitchFamily="34" charset="0"/>
                          <a:cs typeface="Tahoma" panose="020B0604030504040204" pitchFamily="34" charset="0"/>
                        </a:rPr>
                        <a:t>1</a:t>
                      </a:r>
                      <a:endParaRPr lang="en-US" sz="1300" b="0" i="0" u="none" strike="noStrike">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en-US" sz="1300"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300" u="none" strike="noStrike" dirty="0" err="1">
                          <a:effectLst/>
                          <a:latin typeface="Tahoma" panose="020B0604030504040204" pitchFamily="34" charset="0"/>
                          <a:ea typeface="Tahoma" panose="020B0604030504040204" pitchFamily="34" charset="0"/>
                          <a:cs typeface="Tahoma" panose="020B0604030504040204" pitchFamily="34" charset="0"/>
                        </a:rPr>
                        <a:t>Tăng</a:t>
                      </a:r>
                      <a:r>
                        <a:rPr lang="en-US" sz="1300"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300" u="none" strike="noStrike" dirty="0" err="1">
                          <a:effectLst/>
                          <a:latin typeface="Tahoma" panose="020B0604030504040204" pitchFamily="34" charset="0"/>
                          <a:ea typeface="Tahoma" panose="020B0604030504040204" pitchFamily="34" charset="0"/>
                          <a:cs typeface="Tahoma" panose="020B0604030504040204" pitchFamily="34" charset="0"/>
                        </a:rPr>
                        <a:t>Xuân</a:t>
                      </a:r>
                      <a:r>
                        <a:rPr lang="en-US" sz="1300"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300" u="none" strike="noStrike" dirty="0" err="1">
                          <a:effectLst/>
                          <a:latin typeface="Tahoma" panose="020B0604030504040204" pitchFamily="34" charset="0"/>
                          <a:ea typeface="Tahoma" panose="020B0604030504040204" pitchFamily="34" charset="0"/>
                          <a:cs typeface="Tahoma" panose="020B0604030504040204" pitchFamily="34" charset="0"/>
                        </a:rPr>
                        <a:t>Hải</a:t>
                      </a:r>
                      <a:endParaRPr lang="en-US" sz="1300" b="0"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300" u="none" strike="noStrike" dirty="0">
                          <a:effectLst/>
                          <a:latin typeface="Tahoma" panose="020B0604030504040204" pitchFamily="34" charset="0"/>
                          <a:ea typeface="Tahoma" panose="020B0604030504040204" pitchFamily="34" charset="0"/>
                          <a:cs typeface="Tahoma" panose="020B0604030504040204" pitchFamily="34" charset="0"/>
                        </a:rPr>
                        <a:t>09/05/1966</a:t>
                      </a:r>
                      <a:endParaRPr lang="en-US" sz="1300" b="0"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300" u="none" strike="noStrike" dirty="0">
                          <a:effectLst/>
                          <a:latin typeface="Tahoma" panose="020B0604030504040204" pitchFamily="34" charset="0"/>
                          <a:ea typeface="Tahoma" panose="020B0604030504040204" pitchFamily="34" charset="0"/>
                          <a:cs typeface="Tahoma" panose="020B0604030504040204" pitchFamily="34" charset="0"/>
                        </a:rPr>
                        <a:t>Nam</a:t>
                      </a:r>
                      <a:endParaRPr lang="en-US" sz="1300" b="0"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300" u="none" strike="noStrike">
                          <a:effectLst/>
                          <a:latin typeface="Tahoma" panose="020B0604030504040204" pitchFamily="34" charset="0"/>
                          <a:ea typeface="Tahoma" panose="020B0604030504040204" pitchFamily="34" charset="0"/>
                          <a:cs typeface="Tahoma" panose="020B0604030504040204" pitchFamily="34" charset="0"/>
                        </a:rPr>
                        <a:t>Kinh</a:t>
                      </a:r>
                      <a:endParaRPr lang="en-US" sz="1300" b="0" i="0" u="none" strike="noStrike">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300" u="none" strike="noStrike" dirty="0" err="1">
                          <a:effectLst/>
                          <a:latin typeface="Tahoma" panose="020B0604030504040204" pitchFamily="34" charset="0"/>
                          <a:ea typeface="Tahoma" panose="020B0604030504040204" pitchFamily="34" charset="0"/>
                          <a:cs typeface="Tahoma" panose="020B0604030504040204" pitchFamily="34" charset="0"/>
                        </a:rPr>
                        <a:t>xã</a:t>
                      </a:r>
                      <a:r>
                        <a:rPr lang="en-US" sz="1300"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300" u="none" strike="noStrike" dirty="0" err="1">
                          <a:effectLst/>
                          <a:latin typeface="Tahoma" panose="020B0604030504040204" pitchFamily="34" charset="0"/>
                          <a:ea typeface="Tahoma" panose="020B0604030504040204" pitchFamily="34" charset="0"/>
                          <a:cs typeface="Tahoma" panose="020B0604030504040204" pitchFamily="34" charset="0"/>
                        </a:rPr>
                        <a:t>Diễn</a:t>
                      </a:r>
                      <a:r>
                        <a:rPr lang="en-US" sz="1300"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300" u="none" strike="noStrike" dirty="0" err="1">
                          <a:effectLst/>
                          <a:latin typeface="Tahoma" panose="020B0604030504040204" pitchFamily="34" charset="0"/>
                          <a:ea typeface="Tahoma" panose="020B0604030504040204" pitchFamily="34" charset="0"/>
                          <a:cs typeface="Tahoma" panose="020B0604030504040204" pitchFamily="34" charset="0"/>
                        </a:rPr>
                        <a:t>Hạnh</a:t>
                      </a:r>
                      <a:r>
                        <a:rPr lang="en-US" sz="1300"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300" u="none" strike="noStrike" dirty="0" err="1">
                          <a:effectLst/>
                          <a:latin typeface="Tahoma" panose="020B0604030504040204" pitchFamily="34" charset="0"/>
                          <a:ea typeface="Tahoma" panose="020B0604030504040204" pitchFamily="34" charset="0"/>
                          <a:cs typeface="Tahoma" panose="020B0604030504040204" pitchFamily="34" charset="0"/>
                        </a:rPr>
                        <a:t>huyện</a:t>
                      </a:r>
                      <a:r>
                        <a:rPr lang="en-US" sz="1300"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300" u="none" strike="noStrike" dirty="0" err="1">
                          <a:effectLst/>
                          <a:latin typeface="Tahoma" panose="020B0604030504040204" pitchFamily="34" charset="0"/>
                          <a:ea typeface="Tahoma" panose="020B0604030504040204" pitchFamily="34" charset="0"/>
                          <a:cs typeface="Tahoma" panose="020B0604030504040204" pitchFamily="34" charset="0"/>
                        </a:rPr>
                        <a:t>Diễn</a:t>
                      </a:r>
                      <a:r>
                        <a:rPr lang="en-US" sz="1300"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300" u="none" strike="noStrike" dirty="0" err="1">
                          <a:effectLst/>
                          <a:latin typeface="Tahoma" panose="020B0604030504040204" pitchFamily="34" charset="0"/>
                          <a:ea typeface="Tahoma" panose="020B0604030504040204" pitchFamily="34" charset="0"/>
                          <a:cs typeface="Tahoma" panose="020B0604030504040204" pitchFamily="34" charset="0"/>
                        </a:rPr>
                        <a:t>Châu</a:t>
                      </a:r>
                      <a:r>
                        <a:rPr lang="en-US" sz="1300"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300" u="none" strike="noStrike" dirty="0" err="1">
                          <a:effectLst/>
                          <a:latin typeface="Tahoma" panose="020B0604030504040204" pitchFamily="34" charset="0"/>
                          <a:ea typeface="Tahoma" panose="020B0604030504040204" pitchFamily="34" charset="0"/>
                          <a:cs typeface="Tahoma" panose="020B0604030504040204" pitchFamily="34" charset="0"/>
                        </a:rPr>
                        <a:t>tỉnh</a:t>
                      </a:r>
                      <a:r>
                        <a:rPr lang="en-US" sz="1300"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300" u="none" strike="noStrike" dirty="0" err="1">
                          <a:effectLst/>
                          <a:latin typeface="Tahoma" panose="020B0604030504040204" pitchFamily="34" charset="0"/>
                          <a:ea typeface="Tahoma" panose="020B0604030504040204" pitchFamily="34" charset="0"/>
                          <a:cs typeface="Tahoma" panose="020B0604030504040204" pitchFamily="34" charset="0"/>
                        </a:rPr>
                        <a:t>Nghệ</a:t>
                      </a:r>
                      <a:r>
                        <a:rPr lang="en-US" sz="1300" u="none" strike="noStrike" dirty="0">
                          <a:effectLst/>
                          <a:latin typeface="Tahoma" panose="020B0604030504040204" pitchFamily="34" charset="0"/>
                          <a:ea typeface="Tahoma" panose="020B0604030504040204" pitchFamily="34" charset="0"/>
                          <a:cs typeface="Tahoma" panose="020B0604030504040204" pitchFamily="34" charset="0"/>
                        </a:rPr>
                        <a:t> An</a:t>
                      </a:r>
                      <a:endParaRPr lang="en-US" sz="1300" b="0"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300" u="none" strike="noStrike" dirty="0">
                          <a:effectLst/>
                          <a:latin typeface="Tahoma" panose="020B0604030504040204" pitchFamily="34" charset="0"/>
                          <a:ea typeface="Tahoma" panose="020B0604030504040204" pitchFamily="34" charset="0"/>
                          <a:cs typeface="Tahoma" panose="020B0604030504040204" pitchFamily="34" charset="0"/>
                        </a:rPr>
                        <a:t>12/10/1996</a:t>
                      </a:r>
                      <a:endParaRPr lang="en-US" sz="1300" b="0"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300" u="none" strike="noStrike" dirty="0">
                          <a:effectLst/>
                          <a:latin typeface="Tahoma" panose="020B0604030504040204" pitchFamily="34" charset="0"/>
                          <a:ea typeface="Tahoma" panose="020B0604030504040204" pitchFamily="34" charset="0"/>
                          <a:cs typeface="Tahoma" panose="020B0604030504040204" pitchFamily="34" charset="0"/>
                        </a:rPr>
                        <a:t>BSĐK, ĐHY, </a:t>
                      </a:r>
                      <a:r>
                        <a:rPr lang="en-US" sz="1300" u="none" strike="noStrike" dirty="0" err="1">
                          <a:effectLst/>
                          <a:latin typeface="Tahoma" panose="020B0604030504040204" pitchFamily="34" charset="0"/>
                          <a:ea typeface="Tahoma" panose="020B0604030504040204" pitchFamily="34" charset="0"/>
                          <a:cs typeface="Tahoma" panose="020B0604030504040204" pitchFamily="34" charset="0"/>
                        </a:rPr>
                        <a:t>chính</a:t>
                      </a:r>
                      <a:r>
                        <a:rPr lang="en-US" sz="1300"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300" u="none" strike="noStrike" dirty="0" err="1">
                          <a:effectLst/>
                          <a:latin typeface="Tahoma" panose="020B0604030504040204" pitchFamily="34" charset="0"/>
                          <a:ea typeface="Tahoma" panose="020B0604030504040204" pitchFamily="34" charset="0"/>
                          <a:cs typeface="Tahoma" panose="020B0604030504040204" pitchFamily="34" charset="0"/>
                        </a:rPr>
                        <a:t>quy</a:t>
                      </a:r>
                      <a:endParaRPr lang="en-US" sz="1300" b="0"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300" u="none" strike="noStrike" dirty="0">
                          <a:effectLst/>
                          <a:latin typeface="Tahoma" panose="020B0604030504040204" pitchFamily="34" charset="0"/>
                          <a:ea typeface="Tahoma" panose="020B0604030504040204" pitchFamily="34" charset="0"/>
                          <a:cs typeface="Tahoma" panose="020B0604030504040204" pitchFamily="34" charset="0"/>
                        </a:rPr>
                        <a:t>PGS.TS</a:t>
                      </a:r>
                      <a:endParaRPr lang="en-US" sz="1300" b="0"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300" u="none" strike="noStrike" dirty="0">
                          <a:effectLst/>
                          <a:latin typeface="Tahoma" panose="020B0604030504040204" pitchFamily="34" charset="0"/>
                          <a:ea typeface="Tahoma" panose="020B0604030504040204" pitchFamily="34" charset="0"/>
                          <a:cs typeface="Tahoma" panose="020B0604030504040204" pitchFamily="34" charset="0"/>
                        </a:rPr>
                        <a:t>CC</a:t>
                      </a:r>
                      <a:endParaRPr lang="en-US" sz="1300" b="0"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300" u="none" strike="noStrike">
                          <a:effectLst/>
                          <a:latin typeface="Tahoma" panose="020B0604030504040204" pitchFamily="34" charset="0"/>
                          <a:ea typeface="Tahoma" panose="020B0604030504040204" pitchFamily="34" charset="0"/>
                          <a:cs typeface="Tahoma" panose="020B0604030504040204" pitchFamily="34" charset="0"/>
                        </a:rPr>
                        <a:t>Tin học văn </a:t>
                      </a:r>
                      <a:br>
                        <a:rPr lang="en-US" sz="1300" u="none" strike="noStrike">
                          <a:effectLst/>
                          <a:latin typeface="Tahoma" panose="020B0604030504040204" pitchFamily="34" charset="0"/>
                          <a:ea typeface="Tahoma" panose="020B0604030504040204" pitchFamily="34" charset="0"/>
                          <a:cs typeface="Tahoma" panose="020B0604030504040204" pitchFamily="34" charset="0"/>
                        </a:rPr>
                      </a:br>
                      <a:r>
                        <a:rPr lang="en-US" sz="1300" u="none" strike="noStrike">
                          <a:effectLst/>
                          <a:latin typeface="Tahoma" panose="020B0604030504040204" pitchFamily="34" charset="0"/>
                          <a:ea typeface="Tahoma" panose="020B0604030504040204" pitchFamily="34" charset="0"/>
                          <a:cs typeface="Tahoma" panose="020B0604030504040204" pitchFamily="34" charset="0"/>
                        </a:rPr>
                        <a:t>phòngB</a:t>
                      </a:r>
                      <a:endParaRPr lang="en-US" sz="1300" b="0" i="0" u="none" strike="noStrike">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300" u="none" strike="noStrike">
                          <a:effectLst/>
                          <a:latin typeface="Tahoma" panose="020B0604030504040204" pitchFamily="34" charset="0"/>
                          <a:ea typeface="Tahoma" panose="020B0604030504040204" pitchFamily="34" charset="0"/>
                          <a:cs typeface="Tahoma" panose="020B0604030504040204" pitchFamily="34" charset="0"/>
                        </a:rPr>
                        <a:t>CN ngôn ngữ Anh</a:t>
                      </a:r>
                      <a:endParaRPr lang="en-US" sz="1300" b="0" i="0" u="none" strike="noStrike">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vi-VN" sz="1300" u="none" strike="noStrike">
                          <a:effectLst/>
                          <a:latin typeface="Tahoma" panose="020B0604030504040204" pitchFamily="34" charset="0"/>
                          <a:ea typeface="Tahoma" panose="020B0604030504040204" pitchFamily="34" charset="0"/>
                          <a:cs typeface="Tahoma" panose="020B0604030504040204" pitchFamily="34" charset="0"/>
                        </a:rPr>
                        <a:t>Bí thư Đảng ủy; Giám đốc Bệnh viện</a:t>
                      </a:r>
                      <a:endParaRPr lang="vi-VN" sz="1300" b="0" i="0" u="none" strike="noStrike">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30591922"/>
                  </a:ext>
                </a:extLst>
              </a:tr>
              <a:tr h="837391">
                <a:tc>
                  <a:txBody>
                    <a:bodyPr/>
                    <a:lstStyle/>
                    <a:p>
                      <a:pPr algn="ctr" fontAlgn="ctr"/>
                      <a:r>
                        <a:rPr lang="en-US" sz="1300" u="none" strike="noStrike">
                          <a:effectLst/>
                          <a:latin typeface="Tahoma" panose="020B0604030504040204" pitchFamily="34" charset="0"/>
                          <a:ea typeface="Tahoma" panose="020B0604030504040204" pitchFamily="34" charset="0"/>
                          <a:cs typeface="Tahoma" panose="020B0604030504040204" pitchFamily="34" charset="0"/>
                        </a:rPr>
                        <a:t>2</a:t>
                      </a:r>
                      <a:endParaRPr lang="en-US" sz="1300" b="0" i="0" u="none" strike="noStrike">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en-US" sz="1300" u="none" strike="noStrike" dirty="0">
                          <a:effectLst/>
                          <a:latin typeface="Tahoma" panose="020B0604030504040204" pitchFamily="34" charset="0"/>
                          <a:ea typeface="Tahoma" panose="020B0604030504040204" pitchFamily="34" charset="0"/>
                          <a:cs typeface="Tahoma" panose="020B0604030504040204" pitchFamily="34" charset="0"/>
                        </a:rPr>
                        <a:t> </a:t>
                      </a:r>
                      <a:r>
                        <a:rPr lang="vi-VN" sz="1300" u="none" strike="noStrike" dirty="0">
                          <a:effectLst/>
                          <a:latin typeface="Tahoma" panose="020B0604030504040204" pitchFamily="34" charset="0"/>
                          <a:ea typeface="Tahoma" panose="020B0604030504040204" pitchFamily="34" charset="0"/>
                          <a:cs typeface="Tahoma" panose="020B0604030504040204" pitchFamily="34" charset="0"/>
                        </a:rPr>
                        <a:t>Trần Văn Cương</a:t>
                      </a:r>
                      <a:endParaRPr lang="vi-VN" sz="1300" b="0"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300" u="none" strike="noStrike">
                          <a:effectLst/>
                          <a:latin typeface="Tahoma" panose="020B0604030504040204" pitchFamily="34" charset="0"/>
                          <a:ea typeface="Tahoma" panose="020B0604030504040204" pitchFamily="34" charset="0"/>
                          <a:cs typeface="Tahoma" panose="020B0604030504040204" pitchFamily="34" charset="0"/>
                        </a:rPr>
                        <a:t>15/02/1975</a:t>
                      </a:r>
                      <a:endParaRPr lang="en-US" sz="1300" b="0" i="0" u="none" strike="noStrike">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300" u="none" strike="noStrike">
                          <a:effectLst/>
                          <a:latin typeface="Tahoma" panose="020B0604030504040204" pitchFamily="34" charset="0"/>
                          <a:ea typeface="Tahoma" panose="020B0604030504040204" pitchFamily="34" charset="0"/>
                          <a:cs typeface="Tahoma" panose="020B0604030504040204" pitchFamily="34" charset="0"/>
                        </a:rPr>
                        <a:t>Nam</a:t>
                      </a:r>
                      <a:endParaRPr lang="en-US" sz="1300" b="0" i="0" u="none" strike="noStrike">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300" u="none" strike="noStrike">
                          <a:effectLst/>
                          <a:latin typeface="Tahoma" panose="020B0604030504040204" pitchFamily="34" charset="0"/>
                          <a:ea typeface="Tahoma" panose="020B0604030504040204" pitchFamily="34" charset="0"/>
                          <a:cs typeface="Tahoma" panose="020B0604030504040204" pitchFamily="34" charset="0"/>
                        </a:rPr>
                        <a:t>Kinh</a:t>
                      </a:r>
                      <a:endParaRPr lang="en-US" sz="1300" b="0" i="0" u="none" strike="noStrike">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vi-VN" sz="1300" u="none" strike="noStrike" dirty="0">
                          <a:effectLst/>
                          <a:latin typeface="Tahoma" panose="020B0604030504040204" pitchFamily="34" charset="0"/>
                          <a:ea typeface="Tahoma" panose="020B0604030504040204" pitchFamily="34" charset="0"/>
                          <a:cs typeface="Tahoma" panose="020B0604030504040204" pitchFamily="34" charset="0"/>
                        </a:rPr>
                        <a:t>xã Hưng Lợi, huyện Hưng Nguyên, tỉnh Nghệ An</a:t>
                      </a:r>
                      <a:endParaRPr lang="vi-VN" sz="1300" b="0"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300" u="none" strike="noStrike" dirty="0">
                          <a:effectLst/>
                          <a:latin typeface="Tahoma" panose="020B0604030504040204" pitchFamily="34" charset="0"/>
                          <a:ea typeface="Tahoma" panose="020B0604030504040204" pitchFamily="34" charset="0"/>
                          <a:cs typeface="Tahoma" panose="020B0604030504040204" pitchFamily="34" charset="0"/>
                        </a:rPr>
                        <a:t>14/9/1999</a:t>
                      </a:r>
                      <a:endParaRPr lang="en-US" sz="1300" b="0"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300" u="none" strike="noStrike">
                          <a:effectLst/>
                          <a:latin typeface="Tahoma" panose="020B0604030504040204" pitchFamily="34" charset="0"/>
                          <a:ea typeface="Tahoma" panose="020B0604030504040204" pitchFamily="34" charset="0"/>
                          <a:cs typeface="Tahoma" panose="020B0604030504040204" pitchFamily="34" charset="0"/>
                        </a:rPr>
                        <a:t>BSĐK, ĐHY, chính quy</a:t>
                      </a:r>
                      <a:endParaRPr lang="en-US" sz="1300" b="0" i="0" u="none" strike="noStrike">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300" u="none" strike="noStrike" dirty="0">
                          <a:effectLst/>
                          <a:latin typeface="Tahoma" panose="020B0604030504040204" pitchFamily="34" charset="0"/>
                          <a:ea typeface="Tahoma" panose="020B0604030504040204" pitchFamily="34" charset="0"/>
                          <a:cs typeface="Tahoma" panose="020B0604030504040204" pitchFamily="34" charset="0"/>
                        </a:rPr>
                        <a:t>TS Y </a:t>
                      </a:r>
                      <a:r>
                        <a:rPr lang="en-US" sz="1300" u="none" strike="noStrike" dirty="0" err="1">
                          <a:effectLst/>
                          <a:latin typeface="Tahoma" panose="020B0604030504040204" pitchFamily="34" charset="0"/>
                          <a:ea typeface="Tahoma" panose="020B0604030504040204" pitchFamily="34" charset="0"/>
                          <a:cs typeface="Tahoma" panose="020B0604030504040204" pitchFamily="34" charset="0"/>
                        </a:rPr>
                        <a:t>học</a:t>
                      </a:r>
                      <a:endParaRPr lang="en-US" sz="1300" b="0"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300" u="none" strike="noStrike" dirty="0">
                          <a:effectLst/>
                          <a:latin typeface="Tahoma" panose="020B0604030504040204" pitchFamily="34" charset="0"/>
                          <a:ea typeface="Tahoma" panose="020B0604030504040204" pitchFamily="34" charset="0"/>
                          <a:cs typeface="Tahoma" panose="020B0604030504040204" pitchFamily="34" charset="0"/>
                        </a:rPr>
                        <a:t>CC</a:t>
                      </a:r>
                      <a:endParaRPr lang="en-US" sz="1300" b="0"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300" u="none" strike="noStrike">
                          <a:effectLst/>
                          <a:latin typeface="Tahoma" panose="020B0604030504040204" pitchFamily="34" charset="0"/>
                          <a:ea typeface="Tahoma" panose="020B0604030504040204" pitchFamily="34" charset="0"/>
                          <a:cs typeface="Tahoma" panose="020B0604030504040204" pitchFamily="34" charset="0"/>
                        </a:rPr>
                        <a:t>Tin học</a:t>
                      </a:r>
                      <a:br>
                        <a:rPr lang="en-US" sz="1300" u="none" strike="noStrike">
                          <a:effectLst/>
                          <a:latin typeface="Tahoma" panose="020B0604030504040204" pitchFamily="34" charset="0"/>
                          <a:ea typeface="Tahoma" panose="020B0604030504040204" pitchFamily="34" charset="0"/>
                          <a:cs typeface="Tahoma" panose="020B0604030504040204" pitchFamily="34" charset="0"/>
                        </a:rPr>
                      </a:br>
                      <a:r>
                        <a:rPr lang="en-US" sz="1300" u="none" strike="noStrike">
                          <a:effectLst/>
                          <a:latin typeface="Tahoma" panose="020B0604030504040204" pitchFamily="34" charset="0"/>
                          <a:ea typeface="Tahoma" panose="020B0604030504040204" pitchFamily="34" charset="0"/>
                          <a:cs typeface="Tahoma" panose="020B0604030504040204" pitchFamily="34" charset="0"/>
                        </a:rPr>
                        <a:t>ứng dụng B</a:t>
                      </a:r>
                      <a:endParaRPr lang="en-US" sz="1300" b="0" i="0" u="none" strike="noStrike">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300" u="none" strike="noStrike">
                          <a:effectLst/>
                          <a:latin typeface="Tahoma" panose="020B0604030504040204" pitchFamily="34" charset="0"/>
                          <a:ea typeface="Tahoma" panose="020B0604030504040204" pitchFamily="34" charset="0"/>
                          <a:cs typeface="Tahoma" panose="020B0604030504040204" pitchFamily="34" charset="0"/>
                        </a:rPr>
                        <a:t>Tiếng Anh B2</a:t>
                      </a:r>
                      <a:endParaRPr lang="en-US" sz="1300" b="0" i="0" u="none" strike="noStrike">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vi-VN" sz="1300" u="none" strike="noStrike">
                          <a:effectLst/>
                          <a:latin typeface="Tahoma" panose="020B0604030504040204" pitchFamily="34" charset="0"/>
                          <a:ea typeface="Tahoma" panose="020B0604030504040204" pitchFamily="34" charset="0"/>
                          <a:cs typeface="Tahoma" panose="020B0604030504040204" pitchFamily="34" charset="0"/>
                        </a:rPr>
                        <a:t>UVBTV; Phó Bí thư Đảng ủy; Phó Giám đốc Bệnh viện</a:t>
                      </a:r>
                      <a:endParaRPr lang="vi-VN" sz="1300" b="0" i="0" u="none" strike="noStrike">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84676964"/>
                  </a:ext>
                </a:extLst>
              </a:tr>
              <a:tr h="1113350">
                <a:tc>
                  <a:txBody>
                    <a:bodyPr/>
                    <a:lstStyle/>
                    <a:p>
                      <a:pPr algn="ctr" fontAlgn="ctr"/>
                      <a:r>
                        <a:rPr lang="en-US" sz="1300" u="none" strike="noStrike">
                          <a:effectLst/>
                          <a:latin typeface="Tahoma" panose="020B0604030504040204" pitchFamily="34" charset="0"/>
                          <a:ea typeface="Tahoma" panose="020B0604030504040204" pitchFamily="34" charset="0"/>
                          <a:cs typeface="Tahoma" panose="020B0604030504040204" pitchFamily="34" charset="0"/>
                        </a:rPr>
                        <a:t>3</a:t>
                      </a:r>
                      <a:endParaRPr lang="en-US" sz="1300" b="0" i="0" u="none" strike="noStrike">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en-US" sz="1300" u="none" strike="noStrike" dirty="0">
                          <a:effectLst/>
                          <a:latin typeface="Tahoma" panose="020B0604030504040204" pitchFamily="34" charset="0"/>
                          <a:ea typeface="Tahoma" panose="020B0604030504040204" pitchFamily="34" charset="0"/>
                          <a:cs typeface="Tahoma" panose="020B0604030504040204" pitchFamily="34" charset="0"/>
                        </a:rPr>
                        <a:t> </a:t>
                      </a:r>
                      <a:r>
                        <a:rPr lang="vi-VN" sz="1300" u="none" strike="noStrike" dirty="0">
                          <a:effectLst/>
                          <a:latin typeface="Tahoma" panose="020B0604030504040204" pitchFamily="34" charset="0"/>
                          <a:ea typeface="Tahoma" panose="020B0604030504040204" pitchFamily="34" charset="0"/>
                          <a:cs typeface="Tahoma" panose="020B0604030504040204" pitchFamily="34" charset="0"/>
                        </a:rPr>
                        <a:t>Đinh Xuân Hương</a:t>
                      </a:r>
                      <a:endParaRPr lang="vi-VN" sz="1300" b="0"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300" u="none" strike="noStrike">
                          <a:effectLst/>
                          <a:latin typeface="Tahoma" panose="020B0604030504040204" pitchFamily="34" charset="0"/>
                          <a:ea typeface="Tahoma" panose="020B0604030504040204" pitchFamily="34" charset="0"/>
                          <a:cs typeface="Tahoma" panose="020B0604030504040204" pitchFamily="34" charset="0"/>
                        </a:rPr>
                        <a:t>03/02/1966</a:t>
                      </a:r>
                      <a:endParaRPr lang="en-US" sz="1300" b="0" i="0" u="none" strike="noStrike">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300" u="none" strike="noStrike" dirty="0">
                          <a:effectLst/>
                          <a:latin typeface="Tahoma" panose="020B0604030504040204" pitchFamily="34" charset="0"/>
                          <a:ea typeface="Tahoma" panose="020B0604030504040204" pitchFamily="34" charset="0"/>
                          <a:cs typeface="Tahoma" panose="020B0604030504040204" pitchFamily="34" charset="0"/>
                        </a:rPr>
                        <a:t>Nam</a:t>
                      </a:r>
                      <a:endParaRPr lang="en-US" sz="1300" b="0"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300" u="none" strike="noStrike">
                          <a:effectLst/>
                          <a:latin typeface="Tahoma" panose="020B0604030504040204" pitchFamily="34" charset="0"/>
                          <a:ea typeface="Tahoma" panose="020B0604030504040204" pitchFamily="34" charset="0"/>
                          <a:cs typeface="Tahoma" panose="020B0604030504040204" pitchFamily="34" charset="0"/>
                        </a:rPr>
                        <a:t>Kinh</a:t>
                      </a:r>
                      <a:endParaRPr lang="en-US" sz="1300" b="0" i="0" u="none" strike="noStrike">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300" u="none" strike="noStrike">
                          <a:effectLst/>
                          <a:latin typeface="Tahoma" panose="020B0604030504040204" pitchFamily="34" charset="0"/>
                          <a:ea typeface="Tahoma" panose="020B0604030504040204" pitchFamily="34" charset="0"/>
                          <a:cs typeface="Tahoma" panose="020B0604030504040204" pitchFamily="34" charset="0"/>
                        </a:rPr>
                        <a:t>xã Diễn Mỹ, huyện Diễn Châu, tỉnh Nghệ An</a:t>
                      </a:r>
                      <a:endParaRPr lang="en-US" sz="1300" b="0" i="0" u="none" strike="noStrike">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300" u="none" strike="noStrike" dirty="0">
                          <a:effectLst/>
                          <a:latin typeface="Tahoma" panose="020B0604030504040204" pitchFamily="34" charset="0"/>
                          <a:ea typeface="Tahoma" panose="020B0604030504040204" pitchFamily="34" charset="0"/>
                          <a:cs typeface="Tahoma" panose="020B0604030504040204" pitchFamily="34" charset="0"/>
                        </a:rPr>
                        <a:t>27/11/1996</a:t>
                      </a:r>
                      <a:endParaRPr lang="en-US" sz="1300" b="0"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300" u="none" strike="noStrike" dirty="0">
                          <a:effectLst/>
                          <a:latin typeface="Tahoma" panose="020B0604030504040204" pitchFamily="34" charset="0"/>
                          <a:ea typeface="Tahoma" panose="020B0604030504040204" pitchFamily="34" charset="0"/>
                          <a:cs typeface="Tahoma" panose="020B0604030504040204" pitchFamily="34" charset="0"/>
                        </a:rPr>
                        <a:t>BSĐK, ĐHY, </a:t>
                      </a:r>
                      <a:r>
                        <a:rPr lang="en-US" sz="1300" u="none" strike="noStrike" dirty="0" err="1">
                          <a:effectLst/>
                          <a:latin typeface="Tahoma" panose="020B0604030504040204" pitchFamily="34" charset="0"/>
                          <a:ea typeface="Tahoma" panose="020B0604030504040204" pitchFamily="34" charset="0"/>
                          <a:cs typeface="Tahoma" panose="020B0604030504040204" pitchFamily="34" charset="0"/>
                        </a:rPr>
                        <a:t>chính</a:t>
                      </a:r>
                      <a:r>
                        <a:rPr lang="en-US" sz="1300"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300" u="none" strike="noStrike" dirty="0" err="1">
                          <a:effectLst/>
                          <a:latin typeface="Tahoma" panose="020B0604030504040204" pitchFamily="34" charset="0"/>
                          <a:ea typeface="Tahoma" panose="020B0604030504040204" pitchFamily="34" charset="0"/>
                          <a:cs typeface="Tahoma" panose="020B0604030504040204" pitchFamily="34" charset="0"/>
                        </a:rPr>
                        <a:t>quy</a:t>
                      </a:r>
                      <a:endParaRPr lang="en-US" sz="1300" b="0"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300" u="none" strike="noStrike" dirty="0">
                          <a:effectLst/>
                          <a:latin typeface="Tahoma" panose="020B0604030504040204" pitchFamily="34" charset="0"/>
                          <a:ea typeface="Tahoma" panose="020B0604030504040204" pitchFamily="34" charset="0"/>
                          <a:cs typeface="Tahoma" panose="020B0604030504040204" pitchFamily="34" charset="0"/>
                        </a:rPr>
                        <a:t>BSCKII</a:t>
                      </a:r>
                      <a:endParaRPr lang="en-US" sz="1300" b="0"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300" u="none" strike="noStrike" dirty="0">
                          <a:effectLst/>
                          <a:latin typeface="Tahoma" panose="020B0604030504040204" pitchFamily="34" charset="0"/>
                          <a:ea typeface="Tahoma" panose="020B0604030504040204" pitchFamily="34" charset="0"/>
                          <a:cs typeface="Tahoma" panose="020B0604030504040204" pitchFamily="34" charset="0"/>
                        </a:rPr>
                        <a:t>CC</a:t>
                      </a:r>
                      <a:endParaRPr lang="en-US" sz="1300" b="0"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300" u="none" strike="noStrike" dirty="0">
                          <a:effectLst/>
                          <a:latin typeface="Tahoma" panose="020B0604030504040204" pitchFamily="34" charset="0"/>
                          <a:ea typeface="Tahoma" panose="020B0604030504040204" pitchFamily="34" charset="0"/>
                          <a:cs typeface="Tahoma" panose="020B0604030504040204" pitchFamily="34" charset="0"/>
                        </a:rPr>
                        <a:t>Tin </a:t>
                      </a:r>
                      <a:r>
                        <a:rPr lang="en-US" sz="1300" u="none" strike="noStrike" dirty="0" err="1">
                          <a:effectLst/>
                          <a:latin typeface="Tahoma" panose="020B0604030504040204" pitchFamily="34" charset="0"/>
                          <a:ea typeface="Tahoma" panose="020B0604030504040204" pitchFamily="34" charset="0"/>
                          <a:cs typeface="Tahoma" panose="020B0604030504040204" pitchFamily="34" charset="0"/>
                        </a:rPr>
                        <a:t>học</a:t>
                      </a:r>
                      <a:r>
                        <a:rPr lang="en-US" sz="1300"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300" u="none" strike="noStrike" dirty="0" err="1">
                          <a:effectLst/>
                          <a:latin typeface="Tahoma" panose="020B0604030504040204" pitchFamily="34" charset="0"/>
                          <a:ea typeface="Tahoma" panose="020B0604030504040204" pitchFamily="34" charset="0"/>
                          <a:cs typeface="Tahoma" panose="020B0604030504040204" pitchFamily="34" charset="0"/>
                        </a:rPr>
                        <a:t>văn</a:t>
                      </a:r>
                      <a:r>
                        <a:rPr lang="en-US" sz="1300" u="none" strike="noStrike" dirty="0">
                          <a:effectLst/>
                          <a:latin typeface="Tahoma" panose="020B0604030504040204" pitchFamily="34" charset="0"/>
                          <a:ea typeface="Tahoma" panose="020B0604030504040204" pitchFamily="34" charset="0"/>
                          <a:cs typeface="Tahoma" panose="020B0604030504040204" pitchFamily="34" charset="0"/>
                        </a:rPr>
                        <a:t> </a:t>
                      </a:r>
                      <a:br>
                        <a:rPr lang="en-US" sz="1300" u="none" strike="noStrike" dirty="0">
                          <a:effectLst/>
                          <a:latin typeface="Tahoma" panose="020B0604030504040204" pitchFamily="34" charset="0"/>
                          <a:ea typeface="Tahoma" panose="020B0604030504040204" pitchFamily="34" charset="0"/>
                          <a:cs typeface="Tahoma" panose="020B0604030504040204" pitchFamily="34" charset="0"/>
                        </a:rPr>
                      </a:br>
                      <a:r>
                        <a:rPr lang="en-US" sz="1300" u="none" strike="noStrike" dirty="0" err="1">
                          <a:effectLst/>
                          <a:latin typeface="Tahoma" panose="020B0604030504040204" pitchFamily="34" charset="0"/>
                          <a:ea typeface="Tahoma" panose="020B0604030504040204" pitchFamily="34" charset="0"/>
                          <a:cs typeface="Tahoma" panose="020B0604030504040204" pitchFamily="34" charset="0"/>
                        </a:rPr>
                        <a:t>phòngB</a:t>
                      </a:r>
                      <a:endParaRPr lang="en-US" sz="1300" b="0"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300" u="none" strike="noStrike" dirty="0" err="1">
                          <a:effectLst/>
                          <a:latin typeface="Tahoma" panose="020B0604030504040204" pitchFamily="34" charset="0"/>
                          <a:ea typeface="Tahoma" panose="020B0604030504040204" pitchFamily="34" charset="0"/>
                          <a:cs typeface="Tahoma" panose="020B0604030504040204" pitchFamily="34" charset="0"/>
                        </a:rPr>
                        <a:t>Tiếng</a:t>
                      </a:r>
                      <a:r>
                        <a:rPr lang="en-US" sz="1300"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300" u="none" strike="noStrike" dirty="0" err="1">
                          <a:effectLst/>
                          <a:latin typeface="Tahoma" panose="020B0604030504040204" pitchFamily="34" charset="0"/>
                          <a:ea typeface="Tahoma" panose="020B0604030504040204" pitchFamily="34" charset="0"/>
                          <a:cs typeface="Tahoma" panose="020B0604030504040204" pitchFamily="34" charset="0"/>
                        </a:rPr>
                        <a:t>Anh</a:t>
                      </a:r>
                      <a:r>
                        <a:rPr lang="en-US" sz="1300" u="none" strike="noStrike" dirty="0">
                          <a:effectLst/>
                          <a:latin typeface="Tahoma" panose="020B0604030504040204" pitchFamily="34" charset="0"/>
                          <a:ea typeface="Tahoma" panose="020B0604030504040204" pitchFamily="34" charset="0"/>
                          <a:cs typeface="Tahoma" panose="020B0604030504040204" pitchFamily="34" charset="0"/>
                        </a:rPr>
                        <a:t> C</a:t>
                      </a:r>
                      <a:endParaRPr lang="en-US" sz="1300" b="0"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vi-VN" sz="1300" u="none" strike="noStrike" dirty="0">
                          <a:effectLst/>
                          <a:latin typeface="Tahoma" panose="020B0604030504040204" pitchFamily="34" charset="0"/>
                          <a:ea typeface="Tahoma" panose="020B0604030504040204" pitchFamily="34" charset="0"/>
                          <a:cs typeface="Tahoma" panose="020B0604030504040204" pitchFamily="34" charset="0"/>
                        </a:rPr>
                        <a:t>UVBTV; CN UBKTĐU; Phó Giám đốc Bệnh viện; Trưởng khoa Tai Mũi Họng</a:t>
                      </a:r>
                      <a:endParaRPr lang="vi-VN" sz="1300" b="0"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4293867"/>
                  </a:ext>
                </a:extLst>
              </a:tr>
              <a:tr h="921130">
                <a:tc>
                  <a:txBody>
                    <a:bodyPr/>
                    <a:lstStyle/>
                    <a:p>
                      <a:pPr algn="ctr" fontAlgn="ctr"/>
                      <a:r>
                        <a:rPr lang="en-US" sz="1300" u="none" strike="noStrike">
                          <a:effectLst/>
                          <a:latin typeface="Tahoma" panose="020B0604030504040204" pitchFamily="34" charset="0"/>
                          <a:ea typeface="Tahoma" panose="020B0604030504040204" pitchFamily="34" charset="0"/>
                          <a:cs typeface="Tahoma" panose="020B0604030504040204" pitchFamily="34" charset="0"/>
                        </a:rPr>
                        <a:t>4</a:t>
                      </a:r>
                      <a:endParaRPr lang="en-US" sz="1300" b="0" i="0" u="none" strike="noStrike">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en-US" sz="1300"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300" u="none" strike="noStrike" dirty="0" err="1">
                          <a:effectLst/>
                          <a:latin typeface="Tahoma" panose="020B0604030504040204" pitchFamily="34" charset="0"/>
                          <a:ea typeface="Tahoma" panose="020B0604030504040204" pitchFamily="34" charset="0"/>
                          <a:cs typeface="Tahoma" panose="020B0604030504040204" pitchFamily="34" charset="0"/>
                        </a:rPr>
                        <a:t>Nguyễn</a:t>
                      </a:r>
                      <a:r>
                        <a:rPr lang="en-US" sz="1300"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300" u="none" strike="noStrike" dirty="0" err="1">
                          <a:effectLst/>
                          <a:latin typeface="Tahoma" panose="020B0604030504040204" pitchFamily="34" charset="0"/>
                          <a:ea typeface="Tahoma" panose="020B0604030504040204" pitchFamily="34" charset="0"/>
                          <a:cs typeface="Tahoma" panose="020B0604030504040204" pitchFamily="34" charset="0"/>
                        </a:rPr>
                        <a:t>Thị</a:t>
                      </a:r>
                      <a:r>
                        <a:rPr lang="en-US" sz="1300"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300" u="none" strike="noStrike" dirty="0" err="1">
                          <a:effectLst/>
                          <a:latin typeface="Tahoma" panose="020B0604030504040204" pitchFamily="34" charset="0"/>
                          <a:ea typeface="Tahoma" panose="020B0604030504040204" pitchFamily="34" charset="0"/>
                          <a:cs typeface="Tahoma" panose="020B0604030504040204" pitchFamily="34" charset="0"/>
                        </a:rPr>
                        <a:t>Quỳnh</a:t>
                      </a:r>
                      <a:r>
                        <a:rPr lang="en-US" sz="1300"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300" u="none" strike="noStrike" dirty="0" err="1">
                          <a:effectLst/>
                          <a:latin typeface="Tahoma" panose="020B0604030504040204" pitchFamily="34" charset="0"/>
                          <a:ea typeface="Tahoma" panose="020B0604030504040204" pitchFamily="34" charset="0"/>
                          <a:cs typeface="Tahoma" panose="020B0604030504040204" pitchFamily="34" charset="0"/>
                        </a:rPr>
                        <a:t>Anh</a:t>
                      </a:r>
                      <a:endParaRPr lang="en-US" sz="1300" b="0"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300" u="none" strike="noStrike">
                          <a:effectLst/>
                          <a:latin typeface="Tahoma" panose="020B0604030504040204" pitchFamily="34" charset="0"/>
                          <a:ea typeface="Tahoma" panose="020B0604030504040204" pitchFamily="34" charset="0"/>
                          <a:cs typeface="Tahoma" panose="020B0604030504040204" pitchFamily="34" charset="0"/>
                        </a:rPr>
                        <a:t>21/09/1972</a:t>
                      </a:r>
                      <a:endParaRPr lang="en-US" sz="1300" b="0" i="0" u="none" strike="noStrike">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300" u="none" strike="noStrike">
                          <a:effectLst/>
                          <a:latin typeface="Tahoma" panose="020B0604030504040204" pitchFamily="34" charset="0"/>
                          <a:ea typeface="Tahoma" panose="020B0604030504040204" pitchFamily="34" charset="0"/>
                          <a:cs typeface="Tahoma" panose="020B0604030504040204" pitchFamily="34" charset="0"/>
                        </a:rPr>
                        <a:t>Nữ</a:t>
                      </a:r>
                      <a:endParaRPr lang="en-US" sz="1300" b="0" i="0" u="none" strike="noStrike">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300" u="none" strike="noStrike">
                          <a:effectLst/>
                          <a:latin typeface="Tahoma" panose="020B0604030504040204" pitchFamily="34" charset="0"/>
                          <a:ea typeface="Tahoma" panose="020B0604030504040204" pitchFamily="34" charset="0"/>
                          <a:cs typeface="Tahoma" panose="020B0604030504040204" pitchFamily="34" charset="0"/>
                        </a:rPr>
                        <a:t>Kinh</a:t>
                      </a:r>
                      <a:endParaRPr lang="en-US" sz="1300" b="0" i="0" u="none" strike="noStrike">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vi-VN" sz="1300" u="none" strike="noStrike">
                          <a:effectLst/>
                          <a:latin typeface="Tahoma" panose="020B0604030504040204" pitchFamily="34" charset="0"/>
                          <a:ea typeface="Tahoma" panose="020B0604030504040204" pitchFamily="34" charset="0"/>
                          <a:cs typeface="Tahoma" panose="020B0604030504040204" pitchFamily="34" charset="0"/>
                        </a:rPr>
                        <a:t>xã Sơn Hải, huyện Quỳnh Lưu, tỉnh Nghệ An</a:t>
                      </a:r>
                      <a:endParaRPr lang="vi-VN" sz="1300" b="0" i="0" u="none" strike="noStrike">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300" u="none" strike="noStrike">
                          <a:effectLst/>
                          <a:latin typeface="Tahoma" panose="020B0604030504040204" pitchFamily="34" charset="0"/>
                          <a:ea typeface="Tahoma" panose="020B0604030504040204" pitchFamily="34" charset="0"/>
                          <a:cs typeface="Tahoma" panose="020B0604030504040204" pitchFamily="34" charset="0"/>
                        </a:rPr>
                        <a:t>09/09/2005</a:t>
                      </a:r>
                      <a:endParaRPr lang="en-US" sz="1300" b="0" i="0" u="none" strike="noStrike">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300" u="none" strike="noStrike">
                          <a:effectLst/>
                          <a:latin typeface="Tahoma" panose="020B0604030504040204" pitchFamily="34" charset="0"/>
                          <a:ea typeface="Tahoma" panose="020B0604030504040204" pitchFamily="34" charset="0"/>
                          <a:cs typeface="Tahoma" panose="020B0604030504040204" pitchFamily="34" charset="0"/>
                        </a:rPr>
                        <a:t>Kế toán trung cấp, chính quy</a:t>
                      </a:r>
                      <a:endParaRPr lang="en-US" sz="1300" b="0" i="0" u="none" strike="noStrike">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300" u="none" strike="noStrike" dirty="0" err="1">
                          <a:effectLst/>
                          <a:latin typeface="Tahoma" panose="020B0604030504040204" pitchFamily="34" charset="0"/>
                          <a:ea typeface="Tahoma" panose="020B0604030504040204" pitchFamily="34" charset="0"/>
                          <a:cs typeface="Tahoma" panose="020B0604030504040204" pitchFamily="34" charset="0"/>
                        </a:rPr>
                        <a:t>ThS</a:t>
                      </a:r>
                      <a:r>
                        <a:rPr lang="en-US" sz="1300" u="none" strike="noStrike" dirty="0">
                          <a:effectLst/>
                          <a:latin typeface="Tahoma" panose="020B0604030504040204" pitchFamily="34" charset="0"/>
                          <a:ea typeface="Tahoma" panose="020B0604030504040204" pitchFamily="34" charset="0"/>
                          <a:cs typeface="Tahoma" panose="020B0604030504040204" pitchFamily="34" charset="0"/>
                        </a:rPr>
                        <a:t> KT</a:t>
                      </a:r>
                      <a:endParaRPr lang="en-US" sz="1300" b="0"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300" u="none" strike="noStrike" dirty="0">
                          <a:effectLst/>
                          <a:latin typeface="Tahoma" panose="020B0604030504040204" pitchFamily="34" charset="0"/>
                          <a:ea typeface="Tahoma" panose="020B0604030504040204" pitchFamily="34" charset="0"/>
                          <a:cs typeface="Tahoma" panose="020B0604030504040204" pitchFamily="34" charset="0"/>
                        </a:rPr>
                        <a:t>TC</a:t>
                      </a:r>
                      <a:endParaRPr lang="en-US" sz="1300" b="0"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300" u="none" strike="noStrike" dirty="0">
                          <a:effectLst/>
                          <a:latin typeface="Tahoma" panose="020B0604030504040204" pitchFamily="34" charset="0"/>
                          <a:ea typeface="Tahoma" panose="020B0604030504040204" pitchFamily="34" charset="0"/>
                          <a:cs typeface="Tahoma" panose="020B0604030504040204" pitchFamily="34" charset="0"/>
                        </a:rPr>
                        <a:t>Tin </a:t>
                      </a:r>
                      <a:r>
                        <a:rPr lang="en-US" sz="1300" u="none" strike="noStrike" dirty="0" err="1">
                          <a:effectLst/>
                          <a:latin typeface="Tahoma" panose="020B0604030504040204" pitchFamily="34" charset="0"/>
                          <a:ea typeface="Tahoma" panose="020B0604030504040204" pitchFamily="34" charset="0"/>
                          <a:cs typeface="Tahoma" panose="020B0604030504040204" pitchFamily="34" charset="0"/>
                        </a:rPr>
                        <a:t>học</a:t>
                      </a:r>
                      <a:r>
                        <a:rPr lang="en-US" sz="1300"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300" u="none" strike="noStrike" dirty="0" err="1">
                          <a:effectLst/>
                          <a:latin typeface="Tahoma" panose="020B0604030504040204" pitchFamily="34" charset="0"/>
                          <a:ea typeface="Tahoma" panose="020B0604030504040204" pitchFamily="34" charset="0"/>
                          <a:cs typeface="Tahoma" panose="020B0604030504040204" pitchFamily="34" charset="0"/>
                        </a:rPr>
                        <a:t>văn</a:t>
                      </a:r>
                      <a:r>
                        <a:rPr lang="en-US" sz="1300" u="none" strike="noStrike" dirty="0">
                          <a:effectLst/>
                          <a:latin typeface="Tahoma" panose="020B0604030504040204" pitchFamily="34" charset="0"/>
                          <a:ea typeface="Tahoma" panose="020B0604030504040204" pitchFamily="34" charset="0"/>
                          <a:cs typeface="Tahoma" panose="020B0604030504040204" pitchFamily="34" charset="0"/>
                        </a:rPr>
                        <a:t> </a:t>
                      </a:r>
                      <a:br>
                        <a:rPr lang="en-US" sz="1300" u="none" strike="noStrike" dirty="0">
                          <a:effectLst/>
                          <a:latin typeface="Tahoma" panose="020B0604030504040204" pitchFamily="34" charset="0"/>
                          <a:ea typeface="Tahoma" panose="020B0604030504040204" pitchFamily="34" charset="0"/>
                          <a:cs typeface="Tahoma" panose="020B0604030504040204" pitchFamily="34" charset="0"/>
                        </a:rPr>
                      </a:br>
                      <a:r>
                        <a:rPr lang="en-US" sz="1300" u="none" strike="noStrike" dirty="0" err="1">
                          <a:effectLst/>
                          <a:latin typeface="Tahoma" panose="020B0604030504040204" pitchFamily="34" charset="0"/>
                          <a:ea typeface="Tahoma" panose="020B0604030504040204" pitchFamily="34" charset="0"/>
                          <a:cs typeface="Tahoma" panose="020B0604030504040204" pitchFamily="34" charset="0"/>
                        </a:rPr>
                        <a:t>phòngB</a:t>
                      </a:r>
                      <a:endParaRPr lang="en-US" sz="1300" b="0"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300" u="none" strike="noStrike" dirty="0" err="1">
                          <a:effectLst/>
                          <a:latin typeface="Tahoma" panose="020B0604030504040204" pitchFamily="34" charset="0"/>
                          <a:ea typeface="Tahoma" panose="020B0604030504040204" pitchFamily="34" charset="0"/>
                          <a:cs typeface="Tahoma" panose="020B0604030504040204" pitchFamily="34" charset="0"/>
                        </a:rPr>
                        <a:t>Tiếng</a:t>
                      </a:r>
                      <a:r>
                        <a:rPr lang="en-US" sz="1300"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300" u="none" strike="noStrike" dirty="0" err="1">
                          <a:effectLst/>
                          <a:latin typeface="Tahoma" panose="020B0604030504040204" pitchFamily="34" charset="0"/>
                          <a:ea typeface="Tahoma" panose="020B0604030504040204" pitchFamily="34" charset="0"/>
                          <a:cs typeface="Tahoma" panose="020B0604030504040204" pitchFamily="34" charset="0"/>
                        </a:rPr>
                        <a:t>Anh</a:t>
                      </a:r>
                      <a:r>
                        <a:rPr lang="en-US" sz="1300" u="none" strike="noStrike" dirty="0">
                          <a:effectLst/>
                          <a:latin typeface="Tahoma" panose="020B0604030504040204" pitchFamily="34" charset="0"/>
                          <a:ea typeface="Tahoma" panose="020B0604030504040204" pitchFamily="34" charset="0"/>
                          <a:cs typeface="Tahoma" panose="020B0604030504040204" pitchFamily="34" charset="0"/>
                        </a:rPr>
                        <a:t> B</a:t>
                      </a:r>
                      <a:endParaRPr lang="en-US" sz="1300" b="0"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300" u="none" strike="noStrike" dirty="0">
                          <a:effectLst/>
                          <a:latin typeface="Tahoma" panose="020B0604030504040204" pitchFamily="34" charset="0"/>
                          <a:ea typeface="Tahoma" panose="020B0604030504040204" pitchFamily="34" charset="0"/>
                          <a:cs typeface="Tahoma" panose="020B0604030504040204" pitchFamily="34" charset="0"/>
                        </a:rPr>
                        <a:t>UVBCH </a:t>
                      </a:r>
                      <a:r>
                        <a:rPr lang="en-US" sz="1300" u="none" strike="noStrike" dirty="0" err="1">
                          <a:effectLst/>
                          <a:latin typeface="Tahoma" panose="020B0604030504040204" pitchFamily="34" charset="0"/>
                          <a:ea typeface="Tahoma" panose="020B0604030504040204" pitchFamily="34" charset="0"/>
                          <a:cs typeface="Tahoma" panose="020B0604030504040204" pitchFamily="34" charset="0"/>
                        </a:rPr>
                        <a:t>Đảng</a:t>
                      </a:r>
                      <a:r>
                        <a:rPr lang="en-US" sz="1300"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300" u="none" strike="noStrike" dirty="0" err="1">
                          <a:effectLst/>
                          <a:latin typeface="Tahoma" panose="020B0604030504040204" pitchFamily="34" charset="0"/>
                          <a:ea typeface="Tahoma" panose="020B0604030504040204" pitchFamily="34" charset="0"/>
                          <a:cs typeface="Tahoma" panose="020B0604030504040204" pitchFamily="34" charset="0"/>
                        </a:rPr>
                        <a:t>bộ</a:t>
                      </a:r>
                      <a:r>
                        <a:rPr lang="en-US" sz="1300" u="none" strike="noStrike" dirty="0">
                          <a:effectLst/>
                          <a:latin typeface="Tahoma" panose="020B0604030504040204" pitchFamily="34" charset="0"/>
                          <a:ea typeface="Tahoma" panose="020B0604030504040204" pitchFamily="34" charset="0"/>
                          <a:cs typeface="Tahoma" panose="020B0604030504040204" pitchFamily="34" charset="0"/>
                        </a:rPr>
                        <a:t>;</a:t>
                      </a:r>
                      <a:br>
                        <a:rPr lang="en-US" sz="1300" u="none" strike="noStrike" dirty="0">
                          <a:effectLst/>
                          <a:latin typeface="Tahoma" panose="020B0604030504040204" pitchFamily="34" charset="0"/>
                          <a:ea typeface="Tahoma" panose="020B0604030504040204" pitchFamily="34" charset="0"/>
                          <a:cs typeface="Tahoma" panose="020B0604030504040204" pitchFamily="34" charset="0"/>
                        </a:rPr>
                      </a:br>
                      <a:r>
                        <a:rPr lang="en-US" sz="1300" u="none" strike="noStrike" dirty="0">
                          <a:effectLst/>
                          <a:latin typeface="Tahoma" panose="020B0604030504040204" pitchFamily="34" charset="0"/>
                          <a:ea typeface="Tahoma" panose="020B0604030504040204" pitchFamily="34" charset="0"/>
                          <a:cs typeface="Tahoma" panose="020B0604030504040204" pitchFamily="34" charset="0"/>
                        </a:rPr>
                        <a:t>TP </a:t>
                      </a:r>
                      <a:r>
                        <a:rPr lang="en-US" sz="1300" u="none" strike="noStrike" dirty="0" err="1">
                          <a:effectLst/>
                          <a:latin typeface="Tahoma" panose="020B0604030504040204" pitchFamily="34" charset="0"/>
                          <a:ea typeface="Tahoma" panose="020B0604030504040204" pitchFamily="34" charset="0"/>
                          <a:cs typeface="Tahoma" panose="020B0604030504040204" pitchFamily="34" charset="0"/>
                        </a:rPr>
                        <a:t>Tài</a:t>
                      </a:r>
                      <a:r>
                        <a:rPr lang="en-US" sz="1300"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300" u="none" strike="noStrike" dirty="0" err="1">
                          <a:effectLst/>
                          <a:latin typeface="Tahoma" panose="020B0604030504040204" pitchFamily="34" charset="0"/>
                          <a:ea typeface="Tahoma" panose="020B0604030504040204" pitchFamily="34" charset="0"/>
                          <a:cs typeface="Tahoma" panose="020B0604030504040204" pitchFamily="34" charset="0"/>
                        </a:rPr>
                        <a:t>chính</a:t>
                      </a:r>
                      <a:r>
                        <a:rPr lang="en-US" sz="1300"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300" u="none" strike="noStrike" dirty="0" err="1">
                          <a:effectLst/>
                          <a:latin typeface="Tahoma" panose="020B0604030504040204" pitchFamily="34" charset="0"/>
                          <a:ea typeface="Tahoma" panose="020B0604030504040204" pitchFamily="34" charset="0"/>
                          <a:cs typeface="Tahoma" panose="020B0604030504040204" pitchFamily="34" charset="0"/>
                        </a:rPr>
                        <a:t>kế</a:t>
                      </a:r>
                      <a:r>
                        <a:rPr lang="en-US" sz="1300"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300" u="none" strike="noStrike" dirty="0" err="1">
                          <a:effectLst/>
                          <a:latin typeface="Tahoma" panose="020B0604030504040204" pitchFamily="34" charset="0"/>
                          <a:ea typeface="Tahoma" panose="020B0604030504040204" pitchFamily="34" charset="0"/>
                          <a:cs typeface="Tahoma" panose="020B0604030504040204" pitchFamily="34" charset="0"/>
                        </a:rPr>
                        <a:t>toán</a:t>
                      </a:r>
                      <a:endParaRPr lang="en-US" sz="1300" b="0"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585868327"/>
                  </a:ext>
                </a:extLst>
              </a:tr>
            </a:tbl>
          </a:graphicData>
        </a:graphic>
      </p:graphicFrame>
    </p:spTree>
    <p:extLst>
      <p:ext uri="{BB962C8B-B14F-4D97-AF65-F5344CB8AC3E}">
        <p14:creationId xmlns:p14="http://schemas.microsoft.com/office/powerpoint/2010/main" val="3676145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ppt_x"/>
                                          </p:val>
                                        </p:tav>
                                        <p:tav tm="100000">
                                          <p:val>
                                            <p:strVal val="#ppt_x"/>
                                          </p:val>
                                        </p:tav>
                                      </p:tavLst>
                                    </p:anim>
                                    <p:anim calcmode="lin" valueType="num">
                                      <p:cBhvr additive="base">
                                        <p:cTn id="8"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EBF196-C6AD-E6A5-5026-DC78AC2304C8}"/>
            </a:ext>
          </a:extLst>
        </p:cNvPr>
        <p:cNvGrpSpPr/>
        <p:nvPr/>
      </p:nvGrpSpPr>
      <p:grpSpPr>
        <a:xfrm>
          <a:off x="0" y="0"/>
          <a:ext cx="0" cy="0"/>
          <a:chOff x="0" y="0"/>
          <a:chExt cx="0" cy="0"/>
        </a:xfrm>
      </p:grpSpPr>
      <p:pic>
        <p:nvPicPr>
          <p:cNvPr id="3" name="Picture 2" descr="A white and orange striped surface&#10;&#10;Description automatically generated">
            <a:extLst>
              <a:ext uri="{FF2B5EF4-FFF2-40B4-BE49-F238E27FC236}">
                <a16:creationId xmlns:a16="http://schemas.microsoft.com/office/drawing/2014/main" id="{11639234-82DE-8AE3-CF55-1F15BEE549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99" y="0"/>
            <a:ext cx="12184602" cy="6858000"/>
          </a:xfrm>
          <a:prstGeom prst="rect">
            <a:avLst/>
          </a:prstGeom>
        </p:spPr>
      </p:pic>
      <p:pic>
        <p:nvPicPr>
          <p:cNvPr id="6" name="Picture 5" descr="A black background with a flower&#10;&#10;Description automatically generated">
            <a:extLst>
              <a:ext uri="{FF2B5EF4-FFF2-40B4-BE49-F238E27FC236}">
                <a16:creationId xmlns:a16="http://schemas.microsoft.com/office/drawing/2014/main" id="{9DA44F02-4B38-E0B3-7A83-FADC71019920}"/>
              </a:ext>
            </a:extLst>
          </p:cNvPr>
          <p:cNvPicPr>
            <a:picLocks noChangeAspect="1"/>
          </p:cNvPicPr>
          <p:nvPr/>
        </p:nvPicPr>
        <p:blipFill rotWithShape="1">
          <a:blip r:embed="rId3">
            <a:alphaModFix amt="79000"/>
            <a:extLst>
              <a:ext uri="{28A0092B-C50C-407E-A947-70E740481C1C}">
                <a14:useLocalDpi xmlns:a14="http://schemas.microsoft.com/office/drawing/2010/main" val="0"/>
              </a:ext>
            </a:extLst>
          </a:blip>
          <a:srcRect r="12037"/>
          <a:stretch/>
        </p:blipFill>
        <p:spPr>
          <a:xfrm>
            <a:off x="32273" y="0"/>
            <a:ext cx="12188302" cy="6858000"/>
          </a:xfrm>
          <a:prstGeom prst="rect">
            <a:avLst/>
          </a:prstGeom>
        </p:spPr>
      </p:pic>
      <p:grpSp>
        <p:nvGrpSpPr>
          <p:cNvPr id="7" name="Group 6">
            <a:extLst>
              <a:ext uri="{FF2B5EF4-FFF2-40B4-BE49-F238E27FC236}">
                <a16:creationId xmlns:a16="http://schemas.microsoft.com/office/drawing/2014/main" id="{B98E235D-683C-034D-45A3-9F1F5C7637E3}"/>
              </a:ext>
            </a:extLst>
          </p:cNvPr>
          <p:cNvGrpSpPr/>
          <p:nvPr/>
        </p:nvGrpSpPr>
        <p:grpSpPr>
          <a:xfrm>
            <a:off x="609600" y="505516"/>
            <a:ext cx="2193547" cy="878057"/>
            <a:chOff x="4762196" y="2546149"/>
            <a:chExt cx="4411048" cy="1765702"/>
          </a:xfrm>
        </p:grpSpPr>
        <p:pic>
          <p:nvPicPr>
            <p:cNvPr id="18" name="Picture 17" descr="A red flag with a yellow symbol&#10;&#10;Description automatically generated">
              <a:extLst>
                <a:ext uri="{FF2B5EF4-FFF2-40B4-BE49-F238E27FC236}">
                  <a16:creationId xmlns:a16="http://schemas.microsoft.com/office/drawing/2014/main" id="{3A1C4070-F799-F13B-7188-8E196466C9F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62196" y="2552500"/>
              <a:ext cx="2667608" cy="1752999"/>
            </a:xfrm>
            <a:prstGeom prst="rect">
              <a:avLst/>
            </a:prstGeom>
          </p:spPr>
        </p:pic>
        <p:pic>
          <p:nvPicPr>
            <p:cNvPr id="19" name="Picture 18" descr="A red flag with a yellow star&#10;&#10;Description automatically generated">
              <a:extLst>
                <a:ext uri="{FF2B5EF4-FFF2-40B4-BE49-F238E27FC236}">
                  <a16:creationId xmlns:a16="http://schemas.microsoft.com/office/drawing/2014/main" id="{4944FA20-6AD6-86A6-0F14-BA43112FD92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05636" y="2546149"/>
              <a:ext cx="2667608" cy="1765702"/>
            </a:xfrm>
            <a:prstGeom prst="rect">
              <a:avLst/>
            </a:prstGeom>
          </p:spPr>
        </p:pic>
      </p:grpSp>
      <p:grpSp>
        <p:nvGrpSpPr>
          <p:cNvPr id="35" name="Group 34">
            <a:extLst>
              <a:ext uri="{FF2B5EF4-FFF2-40B4-BE49-F238E27FC236}">
                <a16:creationId xmlns:a16="http://schemas.microsoft.com/office/drawing/2014/main" id="{F361E6E6-0AB4-2DF6-F242-E24516B42EE8}"/>
              </a:ext>
            </a:extLst>
          </p:cNvPr>
          <p:cNvGrpSpPr/>
          <p:nvPr/>
        </p:nvGrpSpPr>
        <p:grpSpPr>
          <a:xfrm>
            <a:off x="-28575" y="6322357"/>
            <a:ext cx="12249150" cy="379616"/>
            <a:chOff x="-28575" y="6322357"/>
            <a:chExt cx="12249150" cy="379616"/>
          </a:xfrm>
        </p:grpSpPr>
        <p:pic>
          <p:nvPicPr>
            <p:cNvPr id="36" name="Graphic 35">
              <a:extLst>
                <a:ext uri="{FF2B5EF4-FFF2-40B4-BE49-F238E27FC236}">
                  <a16:creationId xmlns:a16="http://schemas.microsoft.com/office/drawing/2014/main" id="{3FFD34C9-BBB2-C434-DE8B-896E3D2E322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8575" y="6322357"/>
              <a:ext cx="12249150" cy="379616"/>
            </a:xfrm>
            <a:prstGeom prst="rect">
              <a:avLst/>
            </a:prstGeom>
          </p:spPr>
        </p:pic>
        <p:sp>
          <p:nvSpPr>
            <p:cNvPr id="37" name="TextBox 36">
              <a:extLst>
                <a:ext uri="{FF2B5EF4-FFF2-40B4-BE49-F238E27FC236}">
                  <a16:creationId xmlns:a16="http://schemas.microsoft.com/office/drawing/2014/main" id="{EFD9B9CA-ADFB-756A-EC84-DAFAA739FC8D}"/>
                </a:ext>
              </a:extLst>
            </p:cNvPr>
            <p:cNvSpPr txBox="1"/>
            <p:nvPr/>
          </p:nvSpPr>
          <p:spPr>
            <a:xfrm>
              <a:off x="0" y="6365971"/>
              <a:ext cx="12188301" cy="307777"/>
            </a:xfrm>
            <a:prstGeom prst="rect">
              <a:avLst/>
            </a:prstGeom>
            <a:noFill/>
          </p:spPr>
          <p:txBody>
            <a:bodyPr wrap="square" rtlCol="0">
              <a:spAutoFit/>
            </a:bodyPr>
            <a:lstStyle/>
            <a:p>
              <a:pPr algn="ctr"/>
              <a:r>
                <a:rPr lang="vi-VN" sz="1400" b="1" spc="40" dirty="0">
                  <a:gradFill flip="none" rotWithShape="1">
                    <a:gsLst>
                      <a:gs pos="0">
                        <a:srgbClr val="FFE4C0"/>
                      </a:gs>
                      <a:gs pos="100000">
                        <a:srgbClr val="D5A584"/>
                      </a:gs>
                    </a:gsLst>
                    <a:path path="circle">
                      <a:fillToRect l="50000" t="50000" r="50000" b="50000"/>
                    </a:path>
                    <a:tileRect/>
                  </a:gradFill>
                  <a:latin typeface="SVN-Gilroy" panose="00000500000000000000" pitchFamily="50" charset="0"/>
                </a:rPr>
                <a:t>“</a:t>
              </a:r>
              <a:r>
                <a:rPr lang="en-US" sz="1400" b="1" spc="40" dirty="0">
                  <a:gradFill flip="none" rotWithShape="1">
                    <a:gsLst>
                      <a:gs pos="0">
                        <a:srgbClr val="FFE4C0"/>
                      </a:gs>
                      <a:gs pos="100000">
                        <a:srgbClr val="D5A584"/>
                      </a:gs>
                    </a:gsLst>
                    <a:path path="circle">
                      <a:fillToRect l="50000" t="50000" r="50000" b="50000"/>
                    </a:path>
                    <a:tileRect/>
                  </a:gradFill>
                  <a:latin typeface="SVN-Gilroy" panose="00000500000000000000" pitchFamily="50" charset="0"/>
                </a:rPr>
                <a:t>ĐOÀN KẾT – SÁNG TẠO – HỘI NHẬP – PHÁT TRIỂN</a:t>
              </a:r>
              <a:r>
                <a:rPr lang="vi-VN" sz="1400" b="1" spc="40" dirty="0">
                  <a:gradFill flip="none" rotWithShape="1">
                    <a:gsLst>
                      <a:gs pos="0">
                        <a:srgbClr val="FFE4C0"/>
                      </a:gs>
                      <a:gs pos="100000">
                        <a:srgbClr val="D5A584"/>
                      </a:gs>
                    </a:gsLst>
                    <a:path path="circle">
                      <a:fillToRect l="50000" t="50000" r="50000" b="50000"/>
                    </a:path>
                    <a:tileRect/>
                  </a:gradFill>
                  <a:latin typeface="SVN-Gilroy" panose="00000500000000000000" pitchFamily="50" charset="0"/>
                </a:rPr>
                <a:t>"</a:t>
              </a:r>
              <a:endParaRPr lang="vi-VN" sz="1400" b="1" spc="40" dirty="0">
                <a:gradFill flip="none" rotWithShape="1">
                  <a:gsLst>
                    <a:gs pos="0">
                      <a:srgbClr val="FFE4C0"/>
                    </a:gs>
                    <a:gs pos="100000">
                      <a:srgbClr val="D5A584"/>
                    </a:gs>
                  </a:gsLst>
                  <a:path path="circle">
                    <a:fillToRect l="50000" t="50000" r="50000" b="50000"/>
                  </a:path>
                  <a:tileRect/>
                </a:gradFill>
              </a:endParaRPr>
            </a:p>
          </p:txBody>
        </p:sp>
      </p:grpSp>
      <p:sp>
        <p:nvSpPr>
          <p:cNvPr id="2" name="TextBox 1">
            <a:extLst>
              <a:ext uri="{FF2B5EF4-FFF2-40B4-BE49-F238E27FC236}">
                <a16:creationId xmlns:a16="http://schemas.microsoft.com/office/drawing/2014/main" id="{77CF564D-6481-4FDF-33CD-5D5B8C9DD3A1}"/>
              </a:ext>
            </a:extLst>
          </p:cNvPr>
          <p:cNvSpPr txBox="1"/>
          <p:nvPr/>
        </p:nvSpPr>
        <p:spPr>
          <a:xfrm>
            <a:off x="1871180" y="184252"/>
            <a:ext cx="8510487" cy="1412379"/>
          </a:xfrm>
          <a:prstGeom prst="rect">
            <a:avLst/>
          </a:prstGeom>
          <a:noFill/>
          <a:effectLst>
            <a:outerShdw blurRad="12700" dist="12700" dir="2700000" algn="tl" rotWithShape="0">
              <a:prstClr val="black">
                <a:alpha val="40000"/>
              </a:prstClr>
            </a:outerShdw>
          </a:effectLst>
        </p:spPr>
        <p:txBody>
          <a:bodyPr wrap="square" lIns="91440" tIns="45720" rIns="91440" bIns="57600" rtlCol="0">
            <a:spAutoFit/>
          </a:bodyPr>
          <a:lstStyle/>
          <a:p>
            <a:pPr algn="ctr"/>
            <a:r>
              <a:rPr lang="en-US" sz="3500" b="1" dirty="0">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DANH SÁCH</a:t>
            </a:r>
          </a:p>
          <a:p>
            <a:pPr algn="ctr"/>
            <a:r>
              <a:rPr lang="en-US" sz="2500" b="1" dirty="0">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NHÂN SỰ ĐỂ BẦU ĐẢNG ỦY KHÓA XII </a:t>
            </a:r>
          </a:p>
          <a:p>
            <a:pPr algn="ctr"/>
            <a:r>
              <a:rPr lang="en-US" sz="2500" b="1" dirty="0">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NHIỆM KỲ 2025 - 2030</a:t>
            </a:r>
            <a:endParaRPr lang="vi-VN" sz="2500" b="1" dirty="0">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endParaRPr>
          </a:p>
        </p:txBody>
      </p:sp>
      <p:graphicFrame>
        <p:nvGraphicFramePr>
          <p:cNvPr id="5" name="Table 4"/>
          <p:cNvGraphicFramePr>
            <a:graphicFrameLocks noGrp="1"/>
          </p:cNvGraphicFramePr>
          <p:nvPr>
            <p:extLst>
              <p:ext uri="{D42A27DB-BD31-4B8C-83A1-F6EECF244321}">
                <p14:modId xmlns:p14="http://schemas.microsoft.com/office/powerpoint/2010/main" val="727235153"/>
              </p:ext>
            </p:extLst>
          </p:nvPr>
        </p:nvGraphicFramePr>
        <p:xfrm>
          <a:off x="318826" y="1492824"/>
          <a:ext cx="11550647" cy="4826374"/>
        </p:xfrm>
        <a:graphic>
          <a:graphicData uri="http://schemas.openxmlformats.org/drawingml/2006/table">
            <a:tbl>
              <a:tblPr>
                <a:tableStyleId>{0E3FDE45-AF77-4B5C-9715-49D594BDF05E}</a:tableStyleId>
              </a:tblPr>
              <a:tblGrid>
                <a:gridCol w="501650">
                  <a:extLst>
                    <a:ext uri="{9D8B030D-6E8A-4147-A177-3AD203B41FA5}">
                      <a16:colId xmlns:a16="http://schemas.microsoft.com/office/drawing/2014/main" val="1286586385"/>
                    </a:ext>
                  </a:extLst>
                </a:gridCol>
                <a:gridCol w="1685456">
                  <a:extLst>
                    <a:ext uri="{9D8B030D-6E8A-4147-A177-3AD203B41FA5}">
                      <a16:colId xmlns:a16="http://schemas.microsoft.com/office/drawing/2014/main" val="715819992"/>
                    </a:ext>
                  </a:extLst>
                </a:gridCol>
                <a:gridCol w="888511">
                  <a:extLst>
                    <a:ext uri="{9D8B030D-6E8A-4147-A177-3AD203B41FA5}">
                      <a16:colId xmlns:a16="http://schemas.microsoft.com/office/drawing/2014/main" val="283503664"/>
                    </a:ext>
                  </a:extLst>
                </a:gridCol>
                <a:gridCol w="396413">
                  <a:extLst>
                    <a:ext uri="{9D8B030D-6E8A-4147-A177-3AD203B41FA5}">
                      <a16:colId xmlns:a16="http://schemas.microsoft.com/office/drawing/2014/main" val="2516865574"/>
                    </a:ext>
                  </a:extLst>
                </a:gridCol>
                <a:gridCol w="478430">
                  <a:extLst>
                    <a:ext uri="{9D8B030D-6E8A-4147-A177-3AD203B41FA5}">
                      <a16:colId xmlns:a16="http://schemas.microsoft.com/office/drawing/2014/main" val="3437822617"/>
                    </a:ext>
                  </a:extLst>
                </a:gridCol>
                <a:gridCol w="1407949">
                  <a:extLst>
                    <a:ext uri="{9D8B030D-6E8A-4147-A177-3AD203B41FA5}">
                      <a16:colId xmlns:a16="http://schemas.microsoft.com/office/drawing/2014/main" val="917512064"/>
                    </a:ext>
                  </a:extLst>
                </a:gridCol>
                <a:gridCol w="888511">
                  <a:extLst>
                    <a:ext uri="{9D8B030D-6E8A-4147-A177-3AD203B41FA5}">
                      <a16:colId xmlns:a16="http://schemas.microsoft.com/office/drawing/2014/main" val="1063391508"/>
                    </a:ext>
                  </a:extLst>
                </a:gridCol>
                <a:gridCol w="833833">
                  <a:extLst>
                    <a:ext uri="{9D8B030D-6E8A-4147-A177-3AD203B41FA5}">
                      <a16:colId xmlns:a16="http://schemas.microsoft.com/office/drawing/2014/main" val="2277510837"/>
                    </a:ext>
                  </a:extLst>
                </a:gridCol>
                <a:gridCol w="833833">
                  <a:extLst>
                    <a:ext uri="{9D8B030D-6E8A-4147-A177-3AD203B41FA5}">
                      <a16:colId xmlns:a16="http://schemas.microsoft.com/office/drawing/2014/main" val="1361864308"/>
                    </a:ext>
                  </a:extLst>
                </a:gridCol>
                <a:gridCol w="710809">
                  <a:extLst>
                    <a:ext uri="{9D8B030D-6E8A-4147-A177-3AD203B41FA5}">
                      <a16:colId xmlns:a16="http://schemas.microsoft.com/office/drawing/2014/main" val="942884662"/>
                    </a:ext>
                  </a:extLst>
                </a:gridCol>
                <a:gridCol w="710809">
                  <a:extLst>
                    <a:ext uri="{9D8B030D-6E8A-4147-A177-3AD203B41FA5}">
                      <a16:colId xmlns:a16="http://schemas.microsoft.com/office/drawing/2014/main" val="891170090"/>
                    </a:ext>
                  </a:extLst>
                </a:gridCol>
                <a:gridCol w="560445">
                  <a:extLst>
                    <a:ext uri="{9D8B030D-6E8A-4147-A177-3AD203B41FA5}">
                      <a16:colId xmlns:a16="http://schemas.microsoft.com/office/drawing/2014/main" val="2984055969"/>
                    </a:ext>
                  </a:extLst>
                </a:gridCol>
                <a:gridCol w="1653998">
                  <a:extLst>
                    <a:ext uri="{9D8B030D-6E8A-4147-A177-3AD203B41FA5}">
                      <a16:colId xmlns:a16="http://schemas.microsoft.com/office/drawing/2014/main" val="2767243325"/>
                    </a:ext>
                  </a:extLst>
                </a:gridCol>
              </a:tblGrid>
              <a:tr h="277062">
                <a:tc rowSpan="2">
                  <a:txBody>
                    <a:bodyPr/>
                    <a:lstStyle/>
                    <a:p>
                      <a:pPr algn="ctr" fontAlgn="ctr"/>
                      <a:r>
                        <a:rPr lang="en-US" sz="1400" b="1" u="none" strike="noStrike" dirty="0">
                          <a:effectLst/>
                          <a:latin typeface="Tahoma" panose="020B0604030504040204" pitchFamily="34" charset="0"/>
                          <a:ea typeface="Tahoma" panose="020B0604030504040204" pitchFamily="34" charset="0"/>
                          <a:cs typeface="Tahoma" panose="020B0604030504040204" pitchFamily="34" charset="0"/>
                        </a:rPr>
                        <a:t>TT</a:t>
                      </a:r>
                      <a:endParaRPr lang="en-US" sz="1400" b="1"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ctr"/>
                      <a:r>
                        <a:rPr lang="en-US" sz="1400" b="1" u="none" strike="noStrike" dirty="0" err="1">
                          <a:effectLst/>
                          <a:latin typeface="Tahoma" panose="020B0604030504040204" pitchFamily="34" charset="0"/>
                          <a:ea typeface="Tahoma" panose="020B0604030504040204" pitchFamily="34" charset="0"/>
                          <a:cs typeface="Tahoma" panose="020B0604030504040204" pitchFamily="34" charset="0"/>
                        </a:rPr>
                        <a:t>Họ</a:t>
                      </a:r>
                      <a:r>
                        <a:rPr lang="en-US" sz="1400" b="1"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400" b="1" u="none" strike="noStrike" dirty="0" err="1">
                          <a:effectLst/>
                          <a:latin typeface="Tahoma" panose="020B0604030504040204" pitchFamily="34" charset="0"/>
                          <a:ea typeface="Tahoma" panose="020B0604030504040204" pitchFamily="34" charset="0"/>
                          <a:cs typeface="Tahoma" panose="020B0604030504040204" pitchFamily="34" charset="0"/>
                        </a:rPr>
                        <a:t>và</a:t>
                      </a:r>
                      <a:r>
                        <a:rPr lang="en-US" sz="1400" b="1"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400" b="1" u="none" strike="noStrike" dirty="0" err="1">
                          <a:effectLst/>
                          <a:latin typeface="Tahoma" panose="020B0604030504040204" pitchFamily="34" charset="0"/>
                          <a:ea typeface="Tahoma" panose="020B0604030504040204" pitchFamily="34" charset="0"/>
                          <a:cs typeface="Tahoma" panose="020B0604030504040204" pitchFamily="34" charset="0"/>
                        </a:rPr>
                        <a:t>tên</a:t>
                      </a:r>
                      <a:endParaRPr lang="en-US" sz="1400" b="1"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ctr"/>
                      <a:r>
                        <a:rPr lang="en-US" sz="1400" b="1" u="none" strike="noStrike" dirty="0" err="1">
                          <a:effectLst/>
                          <a:latin typeface="Tahoma" panose="020B0604030504040204" pitchFamily="34" charset="0"/>
                          <a:ea typeface="Tahoma" panose="020B0604030504040204" pitchFamily="34" charset="0"/>
                          <a:cs typeface="Tahoma" panose="020B0604030504040204" pitchFamily="34" charset="0"/>
                        </a:rPr>
                        <a:t>Ngày</a:t>
                      </a:r>
                      <a:r>
                        <a:rPr lang="en-US" sz="1400" b="1"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400" b="1" u="none" strike="noStrike" dirty="0" err="1">
                          <a:effectLst/>
                          <a:latin typeface="Tahoma" panose="020B0604030504040204" pitchFamily="34" charset="0"/>
                          <a:ea typeface="Tahoma" panose="020B0604030504040204" pitchFamily="34" charset="0"/>
                          <a:cs typeface="Tahoma" panose="020B0604030504040204" pitchFamily="34" charset="0"/>
                        </a:rPr>
                        <a:t>tháng</a:t>
                      </a:r>
                      <a:r>
                        <a:rPr lang="en-US" sz="1400" b="1"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400" b="1" u="none" strike="noStrike" dirty="0" err="1">
                          <a:effectLst/>
                          <a:latin typeface="Tahoma" panose="020B0604030504040204" pitchFamily="34" charset="0"/>
                          <a:ea typeface="Tahoma" panose="020B0604030504040204" pitchFamily="34" charset="0"/>
                          <a:cs typeface="Tahoma" panose="020B0604030504040204" pitchFamily="34" charset="0"/>
                        </a:rPr>
                        <a:t>năm</a:t>
                      </a:r>
                      <a:r>
                        <a:rPr lang="en-US" sz="1400" b="1"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400" b="1" u="none" strike="noStrike" dirty="0" err="1">
                          <a:effectLst/>
                          <a:latin typeface="Tahoma" panose="020B0604030504040204" pitchFamily="34" charset="0"/>
                          <a:ea typeface="Tahoma" panose="020B0604030504040204" pitchFamily="34" charset="0"/>
                          <a:cs typeface="Tahoma" panose="020B0604030504040204" pitchFamily="34" charset="0"/>
                        </a:rPr>
                        <a:t>sinh</a:t>
                      </a:r>
                      <a:endParaRPr lang="en-US" sz="1400" b="1"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ctr"/>
                      <a:r>
                        <a:rPr lang="en-US" sz="1400" b="1" u="none" strike="noStrike" dirty="0" err="1">
                          <a:effectLst/>
                          <a:latin typeface="Tahoma" panose="020B0604030504040204" pitchFamily="34" charset="0"/>
                          <a:ea typeface="Tahoma" panose="020B0604030504040204" pitchFamily="34" charset="0"/>
                          <a:cs typeface="Tahoma" panose="020B0604030504040204" pitchFamily="34" charset="0"/>
                        </a:rPr>
                        <a:t>Giới</a:t>
                      </a:r>
                      <a:r>
                        <a:rPr lang="en-US" sz="1400" b="1"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400" b="1" u="none" strike="noStrike" dirty="0" err="1">
                          <a:effectLst/>
                          <a:latin typeface="Tahoma" panose="020B0604030504040204" pitchFamily="34" charset="0"/>
                          <a:ea typeface="Tahoma" panose="020B0604030504040204" pitchFamily="34" charset="0"/>
                          <a:cs typeface="Tahoma" panose="020B0604030504040204" pitchFamily="34" charset="0"/>
                        </a:rPr>
                        <a:t>tính</a:t>
                      </a:r>
                      <a:endParaRPr lang="en-US" sz="1400" b="1"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ctr"/>
                      <a:r>
                        <a:rPr lang="en-US" sz="1400" b="1" u="none" strike="noStrike" dirty="0" err="1">
                          <a:effectLst/>
                          <a:latin typeface="Tahoma" panose="020B0604030504040204" pitchFamily="34" charset="0"/>
                          <a:ea typeface="Tahoma" panose="020B0604030504040204" pitchFamily="34" charset="0"/>
                          <a:cs typeface="Tahoma" panose="020B0604030504040204" pitchFamily="34" charset="0"/>
                        </a:rPr>
                        <a:t>Dân</a:t>
                      </a:r>
                      <a:r>
                        <a:rPr lang="en-US" sz="1400" b="1"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400" b="1" u="none" strike="noStrike" dirty="0" err="1">
                          <a:effectLst/>
                          <a:latin typeface="Tahoma" panose="020B0604030504040204" pitchFamily="34" charset="0"/>
                          <a:ea typeface="Tahoma" panose="020B0604030504040204" pitchFamily="34" charset="0"/>
                          <a:cs typeface="Tahoma" panose="020B0604030504040204" pitchFamily="34" charset="0"/>
                        </a:rPr>
                        <a:t>tộc</a:t>
                      </a:r>
                      <a:endParaRPr lang="en-US" sz="1400" b="1"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ctr"/>
                      <a:r>
                        <a:rPr lang="en-US" sz="1400" b="1" u="none" strike="noStrike" dirty="0" err="1">
                          <a:effectLst/>
                          <a:latin typeface="Tahoma" panose="020B0604030504040204" pitchFamily="34" charset="0"/>
                          <a:ea typeface="Tahoma" panose="020B0604030504040204" pitchFamily="34" charset="0"/>
                          <a:cs typeface="Tahoma" panose="020B0604030504040204" pitchFamily="34" charset="0"/>
                        </a:rPr>
                        <a:t>Quê</a:t>
                      </a:r>
                      <a:r>
                        <a:rPr lang="en-US" sz="1400" b="1"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400" b="1" u="none" strike="noStrike" dirty="0" err="1">
                          <a:effectLst/>
                          <a:latin typeface="Tahoma" panose="020B0604030504040204" pitchFamily="34" charset="0"/>
                          <a:ea typeface="Tahoma" panose="020B0604030504040204" pitchFamily="34" charset="0"/>
                          <a:cs typeface="Tahoma" panose="020B0604030504040204" pitchFamily="34" charset="0"/>
                        </a:rPr>
                        <a:t>quán</a:t>
                      </a:r>
                      <a:r>
                        <a:rPr lang="en-US" sz="1400" b="1"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400" b="1" u="none" strike="noStrike" dirty="0" err="1">
                          <a:effectLst/>
                          <a:latin typeface="Tahoma" panose="020B0604030504040204" pitchFamily="34" charset="0"/>
                          <a:ea typeface="Tahoma" panose="020B0604030504040204" pitchFamily="34" charset="0"/>
                          <a:cs typeface="Tahoma" panose="020B0604030504040204" pitchFamily="34" charset="0"/>
                        </a:rPr>
                        <a:t>xã</a:t>
                      </a:r>
                      <a:r>
                        <a:rPr lang="en-US" sz="1400" b="1"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400" b="1" u="none" strike="noStrike" dirty="0" err="1">
                          <a:effectLst/>
                          <a:latin typeface="Tahoma" panose="020B0604030504040204" pitchFamily="34" charset="0"/>
                          <a:ea typeface="Tahoma" panose="020B0604030504040204" pitchFamily="34" charset="0"/>
                          <a:cs typeface="Tahoma" panose="020B0604030504040204" pitchFamily="34" charset="0"/>
                        </a:rPr>
                        <a:t>huyện</a:t>
                      </a:r>
                      <a:r>
                        <a:rPr lang="en-US" sz="1400" b="1"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400" b="1" u="none" strike="noStrike" dirty="0" err="1">
                          <a:effectLst/>
                          <a:latin typeface="Tahoma" panose="020B0604030504040204" pitchFamily="34" charset="0"/>
                          <a:ea typeface="Tahoma" panose="020B0604030504040204" pitchFamily="34" charset="0"/>
                          <a:cs typeface="Tahoma" panose="020B0604030504040204" pitchFamily="34" charset="0"/>
                        </a:rPr>
                        <a:t>tỉnh</a:t>
                      </a:r>
                      <a:r>
                        <a:rPr lang="en-US" sz="1400" b="1" u="none" strike="noStrike" dirty="0">
                          <a:effectLst/>
                          <a:latin typeface="Tahoma" panose="020B0604030504040204" pitchFamily="34" charset="0"/>
                          <a:ea typeface="Tahoma" panose="020B0604030504040204" pitchFamily="34" charset="0"/>
                          <a:cs typeface="Tahoma" panose="020B0604030504040204" pitchFamily="34" charset="0"/>
                        </a:rPr>
                        <a:t>)</a:t>
                      </a:r>
                      <a:endParaRPr lang="en-US" sz="1400" b="1"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ctr"/>
                      <a:r>
                        <a:rPr lang="en-US" sz="1400" b="1"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400" b="1" u="none" strike="noStrike" dirty="0" err="1">
                          <a:effectLst/>
                          <a:latin typeface="Tahoma" panose="020B0604030504040204" pitchFamily="34" charset="0"/>
                          <a:ea typeface="Tahoma" panose="020B0604030504040204" pitchFamily="34" charset="0"/>
                          <a:cs typeface="Tahoma" panose="020B0604030504040204" pitchFamily="34" charset="0"/>
                        </a:rPr>
                        <a:t>Ngày</a:t>
                      </a:r>
                      <a:r>
                        <a:rPr lang="en-US" sz="1400" b="1"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400" b="1" u="none" strike="noStrike" dirty="0" err="1">
                          <a:effectLst/>
                          <a:latin typeface="Tahoma" panose="020B0604030504040204" pitchFamily="34" charset="0"/>
                          <a:ea typeface="Tahoma" panose="020B0604030504040204" pitchFamily="34" charset="0"/>
                          <a:cs typeface="Tahoma" panose="020B0604030504040204" pitchFamily="34" charset="0"/>
                        </a:rPr>
                        <a:t>vào</a:t>
                      </a:r>
                      <a:r>
                        <a:rPr lang="en-US" sz="1400" b="1"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400" b="1" u="none" strike="noStrike" dirty="0" err="1">
                          <a:effectLst/>
                          <a:latin typeface="Tahoma" panose="020B0604030504040204" pitchFamily="34" charset="0"/>
                          <a:ea typeface="Tahoma" panose="020B0604030504040204" pitchFamily="34" charset="0"/>
                          <a:cs typeface="Tahoma" panose="020B0604030504040204" pitchFamily="34" charset="0"/>
                        </a:rPr>
                        <a:t>đảng</a:t>
                      </a:r>
                      <a:endParaRPr lang="en-US" sz="1400" b="1"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5">
                  <a:txBody>
                    <a:bodyPr/>
                    <a:lstStyle/>
                    <a:p>
                      <a:pPr algn="ctr" fontAlgn="ctr"/>
                      <a:r>
                        <a:rPr lang="en-US" sz="1400" b="1" u="none" strike="noStrike" dirty="0" err="1">
                          <a:effectLst/>
                          <a:latin typeface="Tahoma" panose="020B0604030504040204" pitchFamily="34" charset="0"/>
                          <a:ea typeface="Tahoma" panose="020B0604030504040204" pitchFamily="34" charset="0"/>
                          <a:cs typeface="Tahoma" panose="020B0604030504040204" pitchFamily="34" charset="0"/>
                        </a:rPr>
                        <a:t>Trình</a:t>
                      </a:r>
                      <a:r>
                        <a:rPr lang="en-US" sz="1400" b="1"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400" b="1" u="none" strike="noStrike" dirty="0" err="1">
                          <a:effectLst/>
                          <a:latin typeface="Tahoma" panose="020B0604030504040204" pitchFamily="34" charset="0"/>
                          <a:ea typeface="Tahoma" panose="020B0604030504040204" pitchFamily="34" charset="0"/>
                          <a:cs typeface="Tahoma" panose="020B0604030504040204" pitchFamily="34" charset="0"/>
                        </a:rPr>
                        <a:t>độ</a:t>
                      </a:r>
                      <a:r>
                        <a:rPr lang="en-US" sz="1400" b="1"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400" b="1" u="none" strike="noStrike" dirty="0" err="1">
                          <a:effectLst/>
                          <a:latin typeface="Tahoma" panose="020B0604030504040204" pitchFamily="34" charset="0"/>
                          <a:ea typeface="Tahoma" panose="020B0604030504040204" pitchFamily="34" charset="0"/>
                          <a:cs typeface="Tahoma" panose="020B0604030504040204" pitchFamily="34" charset="0"/>
                        </a:rPr>
                        <a:t>các</a:t>
                      </a:r>
                      <a:r>
                        <a:rPr lang="en-US" sz="1400" b="1"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400" b="1" u="none" strike="noStrike" dirty="0" err="1">
                          <a:effectLst/>
                          <a:latin typeface="Tahoma" panose="020B0604030504040204" pitchFamily="34" charset="0"/>
                          <a:ea typeface="Tahoma" panose="020B0604030504040204" pitchFamily="34" charset="0"/>
                          <a:cs typeface="Tahoma" panose="020B0604030504040204" pitchFamily="34" charset="0"/>
                        </a:rPr>
                        <a:t>mặt</a:t>
                      </a:r>
                      <a:endParaRPr lang="en-US" sz="1400" b="1"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rowSpan="2">
                  <a:txBody>
                    <a:bodyPr/>
                    <a:lstStyle/>
                    <a:p>
                      <a:pPr algn="ctr" fontAlgn="ctr"/>
                      <a:r>
                        <a:rPr lang="vi-VN" sz="1400" b="1" u="none" strike="noStrike">
                          <a:effectLst/>
                          <a:latin typeface="Tahoma" panose="020B0604030504040204" pitchFamily="34" charset="0"/>
                          <a:ea typeface="Tahoma" panose="020B0604030504040204" pitchFamily="34" charset="0"/>
                          <a:cs typeface="Tahoma" panose="020B0604030504040204" pitchFamily="34" charset="0"/>
                        </a:rPr>
                        <a:t>Chức vụ, </a:t>
                      </a:r>
                      <a:br>
                        <a:rPr lang="vi-VN" sz="1400" b="1" u="none" strike="noStrike">
                          <a:effectLst/>
                          <a:latin typeface="Tahoma" panose="020B0604030504040204" pitchFamily="34" charset="0"/>
                          <a:ea typeface="Tahoma" panose="020B0604030504040204" pitchFamily="34" charset="0"/>
                          <a:cs typeface="Tahoma" panose="020B0604030504040204" pitchFamily="34" charset="0"/>
                        </a:rPr>
                      </a:br>
                      <a:r>
                        <a:rPr lang="vi-VN" sz="1400" b="1" u="none" strike="noStrike">
                          <a:effectLst/>
                          <a:latin typeface="Tahoma" panose="020B0604030504040204" pitchFamily="34" charset="0"/>
                          <a:ea typeface="Tahoma" panose="020B0604030504040204" pitchFamily="34" charset="0"/>
                          <a:cs typeface="Tahoma" panose="020B0604030504040204" pitchFamily="34" charset="0"/>
                        </a:rPr>
                        <a:t>đơn vị công tác</a:t>
                      </a:r>
                      <a:endParaRPr lang="vi-VN" sz="1400" b="1" i="0" u="none" strike="noStrike">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43829396"/>
                  </a:ext>
                </a:extLst>
              </a:tr>
              <a:tr h="560774">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en-US" sz="1400" b="1" u="none" strike="noStrike" dirty="0" err="1">
                          <a:effectLst/>
                          <a:latin typeface="Tahoma" panose="020B0604030504040204" pitchFamily="34" charset="0"/>
                          <a:ea typeface="Tahoma" panose="020B0604030504040204" pitchFamily="34" charset="0"/>
                          <a:cs typeface="Tahoma" panose="020B0604030504040204" pitchFamily="34" charset="0"/>
                        </a:rPr>
                        <a:t>Bậc</a:t>
                      </a:r>
                      <a:r>
                        <a:rPr lang="en-US" sz="1400" b="1"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400" b="1" u="none" strike="noStrike" dirty="0" err="1">
                          <a:effectLst/>
                          <a:latin typeface="Tahoma" panose="020B0604030504040204" pitchFamily="34" charset="0"/>
                          <a:ea typeface="Tahoma" panose="020B0604030504040204" pitchFamily="34" charset="0"/>
                          <a:cs typeface="Tahoma" panose="020B0604030504040204" pitchFamily="34" charset="0"/>
                        </a:rPr>
                        <a:t>ngành</a:t>
                      </a:r>
                      <a:r>
                        <a:rPr lang="en-US" sz="1400" b="1" u="none" strike="noStrike" dirty="0">
                          <a:effectLst/>
                          <a:latin typeface="Tahoma" panose="020B0604030504040204" pitchFamily="34" charset="0"/>
                          <a:ea typeface="Tahoma" panose="020B0604030504040204" pitchFamily="34" charset="0"/>
                          <a:cs typeface="Tahoma" panose="020B0604030504040204" pitchFamily="34" charset="0"/>
                        </a:rPr>
                        <a:t>, HT ĐT ban </a:t>
                      </a:r>
                      <a:r>
                        <a:rPr lang="en-US" sz="1400" b="1" u="none" strike="noStrike" dirty="0" err="1">
                          <a:effectLst/>
                          <a:latin typeface="Tahoma" panose="020B0604030504040204" pitchFamily="34" charset="0"/>
                          <a:ea typeface="Tahoma" panose="020B0604030504040204" pitchFamily="34" charset="0"/>
                          <a:cs typeface="Tahoma" panose="020B0604030504040204" pitchFamily="34" charset="0"/>
                        </a:rPr>
                        <a:t>đầu</a:t>
                      </a:r>
                      <a:endParaRPr lang="en-US" sz="1400" b="1"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b="1" u="none" strike="noStrike" dirty="0" err="1">
                          <a:effectLst/>
                          <a:latin typeface="Tahoma" panose="020B0604030504040204" pitchFamily="34" charset="0"/>
                          <a:ea typeface="Tahoma" panose="020B0604030504040204" pitchFamily="34" charset="0"/>
                          <a:cs typeface="Tahoma" panose="020B0604030504040204" pitchFamily="34" charset="0"/>
                        </a:rPr>
                        <a:t>Trình</a:t>
                      </a:r>
                      <a:r>
                        <a:rPr lang="en-US" sz="1400" b="1"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400" b="1" u="none" strike="noStrike" dirty="0" err="1">
                          <a:effectLst/>
                          <a:latin typeface="Tahoma" panose="020B0604030504040204" pitchFamily="34" charset="0"/>
                          <a:ea typeface="Tahoma" panose="020B0604030504040204" pitchFamily="34" charset="0"/>
                          <a:cs typeface="Tahoma" panose="020B0604030504040204" pitchFamily="34" charset="0"/>
                        </a:rPr>
                        <a:t>độ</a:t>
                      </a:r>
                      <a:r>
                        <a:rPr lang="en-US" sz="1400" b="1"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400" b="1" u="none" strike="noStrike" dirty="0" err="1">
                          <a:effectLst/>
                          <a:latin typeface="Tahoma" panose="020B0604030504040204" pitchFamily="34" charset="0"/>
                          <a:ea typeface="Tahoma" panose="020B0604030504040204" pitchFamily="34" charset="0"/>
                          <a:cs typeface="Tahoma" panose="020B0604030504040204" pitchFamily="34" charset="0"/>
                        </a:rPr>
                        <a:t>hiện</a:t>
                      </a:r>
                      <a:r>
                        <a:rPr lang="en-US" sz="1400" b="1" u="none" strike="noStrike" dirty="0">
                          <a:effectLst/>
                          <a:latin typeface="Tahoma" panose="020B0604030504040204" pitchFamily="34" charset="0"/>
                          <a:ea typeface="Tahoma" panose="020B0604030504040204" pitchFamily="34" charset="0"/>
                          <a:cs typeface="Tahoma" panose="020B0604030504040204" pitchFamily="34" charset="0"/>
                        </a:rPr>
                        <a:t> nay</a:t>
                      </a:r>
                      <a:endParaRPr lang="en-US" sz="1400" b="1"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b="1" u="none" strike="noStrike" dirty="0">
                          <a:effectLst/>
                          <a:latin typeface="Tahoma" panose="020B0604030504040204" pitchFamily="34" charset="0"/>
                          <a:ea typeface="Tahoma" panose="020B0604030504040204" pitchFamily="34" charset="0"/>
                          <a:cs typeface="Tahoma" panose="020B0604030504040204" pitchFamily="34" charset="0"/>
                        </a:rPr>
                        <a:t>LL</a:t>
                      </a:r>
                      <a:br>
                        <a:rPr lang="en-US" sz="1400" b="1" u="none" strike="noStrike" dirty="0">
                          <a:effectLst/>
                          <a:latin typeface="Tahoma" panose="020B0604030504040204" pitchFamily="34" charset="0"/>
                          <a:ea typeface="Tahoma" panose="020B0604030504040204" pitchFamily="34" charset="0"/>
                          <a:cs typeface="Tahoma" panose="020B0604030504040204" pitchFamily="34" charset="0"/>
                        </a:rPr>
                      </a:br>
                      <a:r>
                        <a:rPr lang="en-US" sz="1400" b="1" u="none" strike="noStrike" dirty="0">
                          <a:effectLst/>
                          <a:latin typeface="Tahoma" panose="020B0604030504040204" pitchFamily="34" charset="0"/>
                          <a:ea typeface="Tahoma" panose="020B0604030504040204" pitchFamily="34" charset="0"/>
                          <a:cs typeface="Tahoma" panose="020B0604030504040204" pitchFamily="34" charset="0"/>
                        </a:rPr>
                        <a:t>CT</a:t>
                      </a:r>
                      <a:endParaRPr lang="en-US" sz="1400" b="1"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b="1" u="none" strike="noStrike" dirty="0">
                          <a:effectLst/>
                          <a:latin typeface="Tahoma" panose="020B0604030504040204" pitchFamily="34" charset="0"/>
                          <a:ea typeface="Tahoma" panose="020B0604030504040204" pitchFamily="34" charset="0"/>
                          <a:cs typeface="Tahoma" panose="020B0604030504040204" pitchFamily="34" charset="0"/>
                        </a:rPr>
                        <a:t>Tin </a:t>
                      </a:r>
                      <a:r>
                        <a:rPr lang="en-US" sz="1400" b="1" u="none" strike="noStrike" dirty="0" err="1">
                          <a:effectLst/>
                          <a:latin typeface="Tahoma" panose="020B0604030504040204" pitchFamily="34" charset="0"/>
                          <a:ea typeface="Tahoma" panose="020B0604030504040204" pitchFamily="34" charset="0"/>
                          <a:cs typeface="Tahoma" panose="020B0604030504040204" pitchFamily="34" charset="0"/>
                        </a:rPr>
                        <a:t>học</a:t>
                      </a:r>
                      <a:endParaRPr lang="en-US" sz="1400" b="1"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b="1" u="none" strike="noStrike" dirty="0" err="1">
                          <a:effectLst/>
                          <a:latin typeface="Tahoma" panose="020B0604030504040204" pitchFamily="34" charset="0"/>
                          <a:ea typeface="Tahoma" panose="020B0604030504040204" pitchFamily="34" charset="0"/>
                          <a:cs typeface="Tahoma" panose="020B0604030504040204" pitchFamily="34" charset="0"/>
                        </a:rPr>
                        <a:t>Ngoại</a:t>
                      </a:r>
                      <a:r>
                        <a:rPr lang="en-US" sz="1400" b="1"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400" b="1" u="none" strike="noStrike" dirty="0" err="1">
                          <a:effectLst/>
                          <a:latin typeface="Tahoma" panose="020B0604030504040204" pitchFamily="34" charset="0"/>
                          <a:ea typeface="Tahoma" panose="020B0604030504040204" pitchFamily="34" charset="0"/>
                          <a:cs typeface="Tahoma" panose="020B0604030504040204" pitchFamily="34" charset="0"/>
                        </a:rPr>
                        <a:t>ngữ</a:t>
                      </a:r>
                      <a:endParaRPr lang="en-US" sz="1400" b="1"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832677274"/>
                  </a:ext>
                </a:extLst>
              </a:tr>
              <a:tr h="922063">
                <a:tc>
                  <a:txBody>
                    <a:bodyPr/>
                    <a:lstStyle/>
                    <a:p>
                      <a:pPr algn="ctr" fontAlgn="ctr"/>
                      <a:r>
                        <a:rPr lang="en-US" sz="1400" u="none" strike="noStrike">
                          <a:effectLst/>
                          <a:latin typeface="Tahoma" panose="020B0604030504040204" pitchFamily="34" charset="0"/>
                          <a:ea typeface="Tahoma" panose="020B0604030504040204" pitchFamily="34" charset="0"/>
                          <a:cs typeface="Tahoma" panose="020B0604030504040204" pitchFamily="34" charset="0"/>
                        </a:rPr>
                        <a:t>5</a:t>
                      </a:r>
                      <a:endParaRPr lang="en-US" sz="1400" b="0" i="0" u="none" strike="noStrike">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400"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400" u="none" strike="noStrike" dirty="0" err="1">
                          <a:effectLst/>
                          <a:latin typeface="Tahoma" panose="020B0604030504040204" pitchFamily="34" charset="0"/>
                          <a:ea typeface="Tahoma" panose="020B0604030504040204" pitchFamily="34" charset="0"/>
                          <a:cs typeface="Tahoma" panose="020B0604030504040204" pitchFamily="34" charset="0"/>
                        </a:rPr>
                        <a:t>Trần</a:t>
                      </a:r>
                      <a:r>
                        <a:rPr lang="en-US" sz="1400" u="none" strike="noStrike" dirty="0">
                          <a:effectLst/>
                          <a:latin typeface="Tahoma" panose="020B0604030504040204" pitchFamily="34" charset="0"/>
                          <a:ea typeface="Tahoma" panose="020B0604030504040204" pitchFamily="34" charset="0"/>
                          <a:cs typeface="Tahoma" panose="020B0604030504040204" pitchFamily="34" charset="0"/>
                        </a:rPr>
                        <a:t> Minh Long</a:t>
                      </a:r>
                      <a:endParaRPr lang="en-US" sz="1400" b="0"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latin typeface="Tahoma" panose="020B0604030504040204" pitchFamily="34" charset="0"/>
                          <a:ea typeface="Tahoma" panose="020B0604030504040204" pitchFamily="34" charset="0"/>
                          <a:cs typeface="Tahoma" panose="020B0604030504040204" pitchFamily="34" charset="0"/>
                        </a:rPr>
                        <a:t>20/07/1975</a:t>
                      </a:r>
                      <a:endParaRPr lang="en-US" sz="1400" b="0" i="0" u="none" strike="noStrike">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latin typeface="Tahoma" panose="020B0604030504040204" pitchFamily="34" charset="0"/>
                          <a:ea typeface="Tahoma" panose="020B0604030504040204" pitchFamily="34" charset="0"/>
                          <a:cs typeface="Tahoma" panose="020B0604030504040204" pitchFamily="34" charset="0"/>
                        </a:rPr>
                        <a:t>Nam</a:t>
                      </a:r>
                      <a:endParaRPr lang="en-US" sz="1400" b="0" i="0" u="none" strike="noStrike">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latin typeface="Tahoma" panose="020B0604030504040204" pitchFamily="34" charset="0"/>
                          <a:ea typeface="Tahoma" panose="020B0604030504040204" pitchFamily="34" charset="0"/>
                          <a:cs typeface="Tahoma" panose="020B0604030504040204" pitchFamily="34" charset="0"/>
                        </a:rPr>
                        <a:t>Kinh</a:t>
                      </a:r>
                      <a:endParaRPr lang="en-US" sz="1400" b="0" i="0" u="none" strike="noStrike">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vi-VN" sz="1400" u="none" strike="noStrike" dirty="0">
                          <a:effectLst/>
                          <a:latin typeface="Tahoma" panose="020B0604030504040204" pitchFamily="34" charset="0"/>
                          <a:ea typeface="Tahoma" panose="020B0604030504040204" pitchFamily="34" charset="0"/>
                          <a:cs typeface="Tahoma" panose="020B0604030504040204" pitchFamily="34" charset="0"/>
                        </a:rPr>
                        <a:t>xã Hưng Yên, huyện Hưng Nguyên, tỉnh Nghệ An</a:t>
                      </a:r>
                      <a:endParaRPr lang="vi-VN" sz="1400" b="0"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latin typeface="Tahoma" panose="020B0604030504040204" pitchFamily="34" charset="0"/>
                          <a:ea typeface="Tahoma" panose="020B0604030504040204" pitchFamily="34" charset="0"/>
                          <a:cs typeface="Tahoma" panose="020B0604030504040204" pitchFamily="34" charset="0"/>
                        </a:rPr>
                        <a:t>21/9/2012</a:t>
                      </a:r>
                      <a:endParaRPr lang="en-US" sz="1400" b="0"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latin typeface="Tahoma" panose="020B0604030504040204" pitchFamily="34" charset="0"/>
                          <a:ea typeface="Tahoma" panose="020B0604030504040204" pitchFamily="34" charset="0"/>
                          <a:cs typeface="Tahoma" panose="020B0604030504040204" pitchFamily="34" charset="0"/>
                        </a:rPr>
                        <a:t>BSĐK, ĐHY, </a:t>
                      </a:r>
                      <a:r>
                        <a:rPr lang="en-US" sz="1400" u="none" strike="noStrike" dirty="0" err="1">
                          <a:effectLst/>
                          <a:latin typeface="Tahoma" panose="020B0604030504040204" pitchFamily="34" charset="0"/>
                          <a:ea typeface="Tahoma" panose="020B0604030504040204" pitchFamily="34" charset="0"/>
                          <a:cs typeface="Tahoma" panose="020B0604030504040204" pitchFamily="34" charset="0"/>
                        </a:rPr>
                        <a:t>chính</a:t>
                      </a:r>
                      <a:r>
                        <a:rPr lang="en-US" sz="1400"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400" u="none" strike="noStrike" dirty="0" err="1">
                          <a:effectLst/>
                          <a:latin typeface="Tahoma" panose="020B0604030504040204" pitchFamily="34" charset="0"/>
                          <a:ea typeface="Tahoma" panose="020B0604030504040204" pitchFamily="34" charset="0"/>
                          <a:cs typeface="Tahoma" panose="020B0604030504040204" pitchFamily="34" charset="0"/>
                        </a:rPr>
                        <a:t>quy</a:t>
                      </a:r>
                      <a:endParaRPr lang="en-US" sz="1400" b="0"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latin typeface="Tahoma" panose="020B0604030504040204" pitchFamily="34" charset="0"/>
                          <a:ea typeface="Tahoma" panose="020B0604030504040204" pitchFamily="34" charset="0"/>
                          <a:cs typeface="Tahoma" panose="020B0604030504040204" pitchFamily="34" charset="0"/>
                        </a:rPr>
                        <a:t>TS Y </a:t>
                      </a:r>
                      <a:r>
                        <a:rPr lang="en-US" sz="1400" u="none" strike="noStrike" dirty="0" err="1">
                          <a:effectLst/>
                          <a:latin typeface="Tahoma" panose="020B0604030504040204" pitchFamily="34" charset="0"/>
                          <a:ea typeface="Tahoma" panose="020B0604030504040204" pitchFamily="34" charset="0"/>
                          <a:cs typeface="Tahoma" panose="020B0604030504040204" pitchFamily="34" charset="0"/>
                        </a:rPr>
                        <a:t>học</a:t>
                      </a:r>
                      <a:endParaRPr lang="en-US" sz="1400" b="0"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latin typeface="Tahoma" panose="020B0604030504040204" pitchFamily="34" charset="0"/>
                          <a:ea typeface="Tahoma" panose="020B0604030504040204" pitchFamily="34" charset="0"/>
                          <a:cs typeface="Tahoma" panose="020B0604030504040204" pitchFamily="34" charset="0"/>
                        </a:rPr>
                        <a:t>TC</a:t>
                      </a:r>
                      <a:endParaRPr lang="en-US" sz="1400" b="0" i="0" u="none" strike="noStrike">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latin typeface="Tahoma" panose="020B0604030504040204" pitchFamily="34" charset="0"/>
                          <a:ea typeface="Tahoma" panose="020B0604030504040204" pitchFamily="34" charset="0"/>
                          <a:cs typeface="Tahoma" panose="020B0604030504040204" pitchFamily="34" charset="0"/>
                        </a:rPr>
                        <a:t>VP</a:t>
                      </a:r>
                      <a:endParaRPr lang="en-US" sz="1400" b="0" i="0" u="none" strike="noStrike">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latin typeface="Tahoma" panose="020B0604030504040204" pitchFamily="34" charset="0"/>
                          <a:ea typeface="Tahoma" panose="020B0604030504040204" pitchFamily="34" charset="0"/>
                          <a:cs typeface="Tahoma" panose="020B0604030504040204" pitchFamily="34" charset="0"/>
                        </a:rPr>
                        <a:t>CN ngôn ngữ Anh</a:t>
                      </a:r>
                      <a:endParaRPr lang="en-US" sz="1400" b="0" i="0" u="none" strike="noStrike">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latin typeface="Tahoma" panose="020B0604030504040204" pitchFamily="34" charset="0"/>
                          <a:ea typeface="Tahoma" panose="020B0604030504040204" pitchFamily="34" charset="0"/>
                          <a:cs typeface="Tahoma" panose="020B0604030504040204" pitchFamily="34" charset="0"/>
                        </a:rPr>
                        <a:t>UVBCH Đảng bộ; TK Phẫu thuật GMHS</a:t>
                      </a:r>
                      <a:endParaRPr lang="en-US" sz="1400" b="0" i="0" u="none" strike="noStrike">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44056164"/>
                  </a:ext>
                </a:extLst>
              </a:tr>
              <a:tr h="922063">
                <a:tc>
                  <a:txBody>
                    <a:bodyPr/>
                    <a:lstStyle/>
                    <a:p>
                      <a:pPr algn="ctr" fontAlgn="ctr"/>
                      <a:r>
                        <a:rPr lang="en-US" sz="1400" u="none" strike="noStrike">
                          <a:effectLst/>
                          <a:latin typeface="Tahoma" panose="020B0604030504040204" pitchFamily="34" charset="0"/>
                          <a:ea typeface="Tahoma" panose="020B0604030504040204" pitchFamily="34" charset="0"/>
                          <a:cs typeface="Tahoma" panose="020B0604030504040204" pitchFamily="34" charset="0"/>
                        </a:rPr>
                        <a:t>6</a:t>
                      </a:r>
                      <a:endParaRPr lang="en-US" sz="1400" b="0" i="0" u="none" strike="noStrike">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400" u="none" strike="noStrike" dirty="0">
                          <a:effectLst/>
                          <a:latin typeface="Tahoma" panose="020B0604030504040204" pitchFamily="34" charset="0"/>
                          <a:ea typeface="Tahoma" panose="020B0604030504040204" pitchFamily="34" charset="0"/>
                          <a:cs typeface="Tahoma" panose="020B0604030504040204" pitchFamily="34" charset="0"/>
                        </a:rPr>
                        <a:t> </a:t>
                      </a:r>
                      <a:r>
                        <a:rPr lang="vi-VN" sz="1400" u="none" strike="noStrike" dirty="0">
                          <a:effectLst/>
                          <a:latin typeface="Tahoma" panose="020B0604030504040204" pitchFamily="34" charset="0"/>
                          <a:ea typeface="Tahoma" panose="020B0604030504040204" pitchFamily="34" charset="0"/>
                          <a:cs typeface="Tahoma" panose="020B0604030504040204" pitchFamily="34" charset="0"/>
                        </a:rPr>
                        <a:t>Hồ Đăng Mười</a:t>
                      </a:r>
                      <a:endParaRPr lang="vi-VN" sz="1400" b="0"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latin typeface="Tahoma" panose="020B0604030504040204" pitchFamily="34" charset="0"/>
                          <a:ea typeface="Tahoma" panose="020B0604030504040204" pitchFamily="34" charset="0"/>
                          <a:cs typeface="Tahoma" panose="020B0604030504040204" pitchFamily="34" charset="0"/>
                        </a:rPr>
                        <a:t>10/06/1981</a:t>
                      </a:r>
                      <a:endParaRPr lang="en-US" sz="1400" b="0" i="0" u="none" strike="noStrike">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latin typeface="Tahoma" panose="020B0604030504040204" pitchFamily="34" charset="0"/>
                          <a:ea typeface="Tahoma" panose="020B0604030504040204" pitchFamily="34" charset="0"/>
                          <a:cs typeface="Tahoma" panose="020B0604030504040204" pitchFamily="34" charset="0"/>
                        </a:rPr>
                        <a:t>Nam</a:t>
                      </a:r>
                      <a:endParaRPr lang="en-US" sz="1400" b="0" i="0" u="none" strike="noStrike">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latin typeface="Tahoma" panose="020B0604030504040204" pitchFamily="34" charset="0"/>
                          <a:ea typeface="Tahoma" panose="020B0604030504040204" pitchFamily="34" charset="0"/>
                          <a:cs typeface="Tahoma" panose="020B0604030504040204" pitchFamily="34" charset="0"/>
                        </a:rPr>
                        <a:t>Kinh</a:t>
                      </a:r>
                      <a:endParaRPr lang="en-US" sz="1400" b="0" i="0" u="none" strike="noStrike">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latin typeface="Tahoma" panose="020B0604030504040204" pitchFamily="34" charset="0"/>
                          <a:ea typeface="Tahoma" panose="020B0604030504040204" pitchFamily="34" charset="0"/>
                          <a:cs typeface="Tahoma" panose="020B0604030504040204" pitchFamily="34" charset="0"/>
                        </a:rPr>
                        <a:t>xã Long Thành, huyện Yên Thành, tỉnh Nghệ An</a:t>
                      </a:r>
                      <a:endParaRPr lang="en-US" sz="1400" b="0" i="0" u="none" strike="noStrike">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latin typeface="Tahoma" panose="020B0604030504040204" pitchFamily="34" charset="0"/>
                          <a:ea typeface="Tahoma" panose="020B0604030504040204" pitchFamily="34" charset="0"/>
                          <a:cs typeface="Tahoma" panose="020B0604030504040204" pitchFamily="34" charset="0"/>
                        </a:rPr>
                        <a:t>27/02/2015</a:t>
                      </a:r>
                      <a:endParaRPr lang="en-US" sz="1400" b="0"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latin typeface="Tahoma" panose="020B0604030504040204" pitchFamily="34" charset="0"/>
                          <a:ea typeface="Tahoma" panose="020B0604030504040204" pitchFamily="34" charset="0"/>
                          <a:cs typeface="Tahoma" panose="020B0604030504040204" pitchFamily="34" charset="0"/>
                        </a:rPr>
                        <a:t>BSĐK, ĐHY, </a:t>
                      </a:r>
                      <a:r>
                        <a:rPr lang="en-US" sz="1400" u="none" strike="noStrike" dirty="0" err="1">
                          <a:effectLst/>
                          <a:latin typeface="Tahoma" panose="020B0604030504040204" pitchFamily="34" charset="0"/>
                          <a:ea typeface="Tahoma" panose="020B0604030504040204" pitchFamily="34" charset="0"/>
                          <a:cs typeface="Tahoma" panose="020B0604030504040204" pitchFamily="34" charset="0"/>
                        </a:rPr>
                        <a:t>chính</a:t>
                      </a:r>
                      <a:r>
                        <a:rPr lang="en-US" sz="1400"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400" u="none" strike="noStrike" dirty="0" err="1">
                          <a:effectLst/>
                          <a:latin typeface="Tahoma" panose="020B0604030504040204" pitchFamily="34" charset="0"/>
                          <a:ea typeface="Tahoma" panose="020B0604030504040204" pitchFamily="34" charset="0"/>
                          <a:cs typeface="Tahoma" panose="020B0604030504040204" pitchFamily="34" charset="0"/>
                        </a:rPr>
                        <a:t>quy</a:t>
                      </a:r>
                      <a:endParaRPr lang="en-US" sz="1400" b="0"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err="1">
                          <a:effectLst/>
                          <a:latin typeface="Tahoma" panose="020B0604030504040204" pitchFamily="34" charset="0"/>
                          <a:ea typeface="Tahoma" panose="020B0604030504040204" pitchFamily="34" charset="0"/>
                          <a:cs typeface="Tahoma" panose="020B0604030504040204" pitchFamily="34" charset="0"/>
                        </a:rPr>
                        <a:t>ThS</a:t>
                      </a:r>
                      <a:r>
                        <a:rPr lang="en-US" sz="1400"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400" u="none" strike="noStrike" dirty="0" err="1">
                          <a:effectLst/>
                          <a:latin typeface="Tahoma" panose="020B0604030504040204" pitchFamily="34" charset="0"/>
                          <a:ea typeface="Tahoma" panose="020B0604030504040204" pitchFamily="34" charset="0"/>
                          <a:cs typeface="Tahoma" panose="020B0604030504040204" pitchFamily="34" charset="0"/>
                        </a:rPr>
                        <a:t>Thần</a:t>
                      </a:r>
                      <a:r>
                        <a:rPr lang="en-US" sz="1400"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400" u="none" strike="noStrike" dirty="0" err="1">
                          <a:effectLst/>
                          <a:latin typeface="Tahoma" panose="020B0604030504040204" pitchFamily="34" charset="0"/>
                          <a:ea typeface="Tahoma" panose="020B0604030504040204" pitchFamily="34" charset="0"/>
                          <a:cs typeface="Tahoma" panose="020B0604030504040204" pitchFamily="34" charset="0"/>
                        </a:rPr>
                        <a:t>kinh</a:t>
                      </a:r>
                      <a:endParaRPr lang="en-US" sz="1400" b="0"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latin typeface="Tahoma" panose="020B0604030504040204" pitchFamily="34" charset="0"/>
                          <a:ea typeface="Tahoma" panose="020B0604030504040204" pitchFamily="34" charset="0"/>
                          <a:cs typeface="Tahoma" panose="020B0604030504040204" pitchFamily="34" charset="0"/>
                        </a:rPr>
                        <a:t>TC</a:t>
                      </a:r>
                      <a:endParaRPr lang="en-US" sz="1400" b="0"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latin typeface="Tahoma" panose="020B0604030504040204" pitchFamily="34" charset="0"/>
                          <a:ea typeface="Tahoma" panose="020B0604030504040204" pitchFamily="34" charset="0"/>
                          <a:cs typeface="Tahoma" panose="020B0604030504040204" pitchFamily="34" charset="0"/>
                        </a:rPr>
                        <a:t>VP</a:t>
                      </a:r>
                      <a:endParaRPr lang="en-US" sz="1400" b="0"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latin typeface="Tahoma" panose="020B0604030504040204" pitchFamily="34" charset="0"/>
                          <a:ea typeface="Tahoma" panose="020B0604030504040204" pitchFamily="34" charset="0"/>
                          <a:cs typeface="Tahoma" panose="020B0604030504040204" pitchFamily="34" charset="0"/>
                        </a:rPr>
                        <a:t>CN ngôn ngữ Anh</a:t>
                      </a:r>
                      <a:endParaRPr lang="en-US" sz="1400" b="0" i="0" u="none" strike="noStrike">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latin typeface="Tahoma" panose="020B0604030504040204" pitchFamily="34" charset="0"/>
                          <a:ea typeface="Tahoma" panose="020B0604030504040204" pitchFamily="34" charset="0"/>
                          <a:cs typeface="Tahoma" panose="020B0604030504040204" pitchFamily="34" charset="0"/>
                        </a:rPr>
                        <a:t>UVBCH Đảng bộ; TK Thần kinh PHCN</a:t>
                      </a:r>
                      <a:endParaRPr lang="en-US" sz="1400" b="0" i="0" u="none" strike="noStrike">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64664322"/>
                  </a:ext>
                </a:extLst>
              </a:tr>
              <a:tr h="922063">
                <a:tc>
                  <a:txBody>
                    <a:bodyPr/>
                    <a:lstStyle/>
                    <a:p>
                      <a:pPr algn="ctr" fontAlgn="ctr"/>
                      <a:r>
                        <a:rPr lang="en-US" sz="1400" u="none" strike="noStrike">
                          <a:effectLst/>
                          <a:latin typeface="Tahoma" panose="020B0604030504040204" pitchFamily="34" charset="0"/>
                          <a:ea typeface="Tahoma" panose="020B0604030504040204" pitchFamily="34" charset="0"/>
                          <a:cs typeface="Tahoma" panose="020B0604030504040204" pitchFamily="34" charset="0"/>
                        </a:rPr>
                        <a:t>7</a:t>
                      </a:r>
                      <a:endParaRPr lang="en-US" sz="1400" b="0" i="0" u="none" strike="noStrike">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400"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400" u="none" strike="noStrike" dirty="0" err="1">
                          <a:effectLst/>
                          <a:latin typeface="Tahoma" panose="020B0604030504040204" pitchFamily="34" charset="0"/>
                          <a:ea typeface="Tahoma" panose="020B0604030504040204" pitchFamily="34" charset="0"/>
                          <a:cs typeface="Tahoma" panose="020B0604030504040204" pitchFamily="34" charset="0"/>
                        </a:rPr>
                        <a:t>Nguyễn</a:t>
                      </a:r>
                      <a:r>
                        <a:rPr lang="en-US" sz="1400"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400" u="none" strike="noStrike" dirty="0" err="1">
                          <a:effectLst/>
                          <a:latin typeface="Tahoma" panose="020B0604030504040204" pitchFamily="34" charset="0"/>
                          <a:ea typeface="Tahoma" panose="020B0604030504040204" pitchFamily="34" charset="0"/>
                          <a:cs typeface="Tahoma" panose="020B0604030504040204" pitchFamily="34" charset="0"/>
                        </a:rPr>
                        <a:t>Văn</a:t>
                      </a:r>
                      <a:r>
                        <a:rPr lang="en-US" sz="1400"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400" u="none" strike="noStrike" dirty="0" err="1">
                          <a:effectLst/>
                          <a:latin typeface="Tahoma" panose="020B0604030504040204" pitchFamily="34" charset="0"/>
                          <a:ea typeface="Tahoma" panose="020B0604030504040204" pitchFamily="34" charset="0"/>
                          <a:cs typeface="Tahoma" panose="020B0604030504040204" pitchFamily="34" charset="0"/>
                        </a:rPr>
                        <a:t>Ngọc</a:t>
                      </a:r>
                      <a:endParaRPr lang="en-US" sz="1400" b="0"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latin typeface="Tahoma" panose="020B0604030504040204" pitchFamily="34" charset="0"/>
                          <a:ea typeface="Tahoma" panose="020B0604030504040204" pitchFamily="34" charset="0"/>
                          <a:cs typeface="Tahoma" panose="020B0604030504040204" pitchFamily="34" charset="0"/>
                        </a:rPr>
                        <a:t>20/04/1980</a:t>
                      </a:r>
                      <a:endParaRPr lang="en-US" sz="1400" b="0" i="0" u="none" strike="noStrike">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latin typeface="Tahoma" panose="020B0604030504040204" pitchFamily="34" charset="0"/>
                          <a:ea typeface="Tahoma" panose="020B0604030504040204" pitchFamily="34" charset="0"/>
                          <a:cs typeface="Tahoma" panose="020B0604030504040204" pitchFamily="34" charset="0"/>
                        </a:rPr>
                        <a:t>Nam</a:t>
                      </a:r>
                      <a:endParaRPr lang="en-US" sz="1400" b="0" i="0" u="none" strike="noStrike">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latin typeface="Tahoma" panose="020B0604030504040204" pitchFamily="34" charset="0"/>
                          <a:ea typeface="Tahoma" panose="020B0604030504040204" pitchFamily="34" charset="0"/>
                          <a:cs typeface="Tahoma" panose="020B0604030504040204" pitchFamily="34" charset="0"/>
                        </a:rPr>
                        <a:t>Kinh</a:t>
                      </a:r>
                      <a:endParaRPr lang="en-US" sz="1400" b="0" i="0" u="none" strike="noStrike">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vi-VN" sz="1400" u="none" strike="noStrike">
                          <a:effectLst/>
                          <a:latin typeface="Tahoma" panose="020B0604030504040204" pitchFamily="34" charset="0"/>
                          <a:ea typeface="Tahoma" panose="020B0604030504040204" pitchFamily="34" charset="0"/>
                          <a:cs typeface="Tahoma" panose="020B0604030504040204" pitchFamily="34" charset="0"/>
                        </a:rPr>
                        <a:t>xã Quỳnh Tam, huyện Quỳnh Lưu, tỉnh Nghệ An</a:t>
                      </a:r>
                      <a:endParaRPr lang="vi-VN" sz="1400" b="0" i="0" u="none" strike="noStrike">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latin typeface="Tahoma" panose="020B0604030504040204" pitchFamily="34" charset="0"/>
                          <a:ea typeface="Tahoma" panose="020B0604030504040204" pitchFamily="34" charset="0"/>
                          <a:cs typeface="Tahoma" panose="020B0604030504040204" pitchFamily="34" charset="0"/>
                        </a:rPr>
                        <a:t>11/08/2011</a:t>
                      </a:r>
                      <a:endParaRPr lang="en-US" sz="1400" b="0" i="0" u="none" strike="noStrike">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latin typeface="Tahoma" panose="020B0604030504040204" pitchFamily="34" charset="0"/>
                          <a:ea typeface="Tahoma" panose="020B0604030504040204" pitchFamily="34" charset="0"/>
                          <a:cs typeface="Tahoma" panose="020B0604030504040204" pitchFamily="34" charset="0"/>
                        </a:rPr>
                        <a:t>BSĐK, ĐHY, chính quy</a:t>
                      </a:r>
                      <a:endParaRPr lang="en-US" sz="1400" b="0" i="0" u="none" strike="noStrike">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latin typeface="Tahoma" panose="020B0604030504040204" pitchFamily="34" charset="0"/>
                          <a:ea typeface="Tahoma" panose="020B0604030504040204" pitchFamily="34" charset="0"/>
                          <a:cs typeface="Tahoma" panose="020B0604030504040204" pitchFamily="34" charset="0"/>
                        </a:rPr>
                        <a:t>BSCKI</a:t>
                      </a:r>
                      <a:endParaRPr lang="en-US" sz="1400" b="0" i="0" u="none" strike="noStrike">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latin typeface="Tahoma" panose="020B0604030504040204" pitchFamily="34" charset="0"/>
                          <a:ea typeface="Tahoma" panose="020B0604030504040204" pitchFamily="34" charset="0"/>
                          <a:cs typeface="Tahoma" panose="020B0604030504040204" pitchFamily="34" charset="0"/>
                        </a:rPr>
                        <a:t>TC</a:t>
                      </a:r>
                      <a:endParaRPr lang="en-US" sz="1400" b="0"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latin typeface="Tahoma" panose="020B0604030504040204" pitchFamily="34" charset="0"/>
                          <a:ea typeface="Tahoma" panose="020B0604030504040204" pitchFamily="34" charset="0"/>
                          <a:cs typeface="Tahoma" panose="020B0604030504040204" pitchFamily="34" charset="0"/>
                        </a:rPr>
                        <a:t>Tin </a:t>
                      </a:r>
                      <a:r>
                        <a:rPr lang="en-US" sz="1400" u="none" strike="noStrike" dirty="0" err="1">
                          <a:effectLst/>
                          <a:latin typeface="Tahoma" panose="020B0604030504040204" pitchFamily="34" charset="0"/>
                          <a:ea typeface="Tahoma" panose="020B0604030504040204" pitchFamily="34" charset="0"/>
                          <a:cs typeface="Tahoma" panose="020B0604030504040204" pitchFamily="34" charset="0"/>
                        </a:rPr>
                        <a:t>học</a:t>
                      </a:r>
                      <a:r>
                        <a:rPr lang="en-US" sz="1400"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400" u="none" strike="noStrike" dirty="0" err="1">
                          <a:effectLst/>
                          <a:latin typeface="Tahoma" panose="020B0604030504040204" pitchFamily="34" charset="0"/>
                          <a:ea typeface="Tahoma" panose="020B0604030504040204" pitchFamily="34" charset="0"/>
                          <a:cs typeface="Tahoma" panose="020B0604030504040204" pitchFamily="34" charset="0"/>
                        </a:rPr>
                        <a:t>văn</a:t>
                      </a:r>
                      <a:r>
                        <a:rPr lang="en-US" sz="1400" u="none" strike="noStrike" dirty="0">
                          <a:effectLst/>
                          <a:latin typeface="Tahoma" panose="020B0604030504040204" pitchFamily="34" charset="0"/>
                          <a:ea typeface="Tahoma" panose="020B0604030504040204" pitchFamily="34" charset="0"/>
                          <a:cs typeface="Tahoma" panose="020B0604030504040204" pitchFamily="34" charset="0"/>
                        </a:rPr>
                        <a:t> </a:t>
                      </a:r>
                      <a:br>
                        <a:rPr lang="en-US" sz="1400" u="none" strike="noStrike" dirty="0">
                          <a:effectLst/>
                          <a:latin typeface="Tahoma" panose="020B0604030504040204" pitchFamily="34" charset="0"/>
                          <a:ea typeface="Tahoma" panose="020B0604030504040204" pitchFamily="34" charset="0"/>
                          <a:cs typeface="Tahoma" panose="020B0604030504040204" pitchFamily="34" charset="0"/>
                        </a:rPr>
                      </a:br>
                      <a:r>
                        <a:rPr lang="en-US" sz="1400" u="none" strike="noStrike" dirty="0" err="1">
                          <a:effectLst/>
                          <a:latin typeface="Tahoma" panose="020B0604030504040204" pitchFamily="34" charset="0"/>
                          <a:ea typeface="Tahoma" panose="020B0604030504040204" pitchFamily="34" charset="0"/>
                          <a:cs typeface="Tahoma" panose="020B0604030504040204" pitchFamily="34" charset="0"/>
                        </a:rPr>
                        <a:t>phòngB</a:t>
                      </a:r>
                      <a:endParaRPr lang="en-US" sz="1400" b="0"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latin typeface="Tahoma" panose="020B0604030504040204" pitchFamily="34" charset="0"/>
                          <a:ea typeface="Tahoma" panose="020B0604030504040204" pitchFamily="34" charset="0"/>
                          <a:cs typeface="Tahoma" panose="020B0604030504040204" pitchFamily="34" charset="0"/>
                        </a:rPr>
                        <a:t>CN </a:t>
                      </a:r>
                      <a:r>
                        <a:rPr lang="en-US" sz="1400" u="none" strike="noStrike" dirty="0" err="1">
                          <a:effectLst/>
                          <a:latin typeface="Tahoma" panose="020B0604030504040204" pitchFamily="34" charset="0"/>
                          <a:ea typeface="Tahoma" panose="020B0604030504040204" pitchFamily="34" charset="0"/>
                          <a:cs typeface="Tahoma" panose="020B0604030504040204" pitchFamily="34" charset="0"/>
                        </a:rPr>
                        <a:t>ngôn</a:t>
                      </a:r>
                      <a:r>
                        <a:rPr lang="en-US" sz="1400"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400" u="none" strike="noStrike" dirty="0" err="1">
                          <a:effectLst/>
                          <a:latin typeface="Tahoma" panose="020B0604030504040204" pitchFamily="34" charset="0"/>
                          <a:ea typeface="Tahoma" panose="020B0604030504040204" pitchFamily="34" charset="0"/>
                          <a:cs typeface="Tahoma" panose="020B0604030504040204" pitchFamily="34" charset="0"/>
                        </a:rPr>
                        <a:t>ngữ</a:t>
                      </a:r>
                      <a:r>
                        <a:rPr lang="en-US" sz="1400"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400" u="none" strike="noStrike" dirty="0" err="1">
                          <a:effectLst/>
                          <a:latin typeface="Tahoma" panose="020B0604030504040204" pitchFamily="34" charset="0"/>
                          <a:ea typeface="Tahoma" panose="020B0604030504040204" pitchFamily="34" charset="0"/>
                          <a:cs typeface="Tahoma" panose="020B0604030504040204" pitchFamily="34" charset="0"/>
                        </a:rPr>
                        <a:t>Anh</a:t>
                      </a:r>
                      <a:endParaRPr lang="en-US" sz="1400" b="0"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latin typeface="Tahoma" panose="020B0604030504040204" pitchFamily="34" charset="0"/>
                          <a:ea typeface="Tahoma" panose="020B0604030504040204" pitchFamily="34" charset="0"/>
                          <a:cs typeface="Tahoma" panose="020B0604030504040204" pitchFamily="34" charset="0"/>
                        </a:rPr>
                        <a:t>UVBCH Đảng ủy; TP Tổ chức cán bộ</a:t>
                      </a:r>
                      <a:endParaRPr lang="en-US" sz="1400" b="0" i="0" u="none" strike="noStrike">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45392160"/>
                  </a:ext>
                </a:extLst>
              </a:tr>
              <a:tr h="922063">
                <a:tc>
                  <a:txBody>
                    <a:bodyPr/>
                    <a:lstStyle/>
                    <a:p>
                      <a:pPr algn="ctr" fontAlgn="ctr"/>
                      <a:r>
                        <a:rPr lang="en-US" sz="1400" u="none" strike="noStrike">
                          <a:effectLst/>
                          <a:latin typeface="Tahoma" panose="020B0604030504040204" pitchFamily="34" charset="0"/>
                          <a:ea typeface="Tahoma" panose="020B0604030504040204" pitchFamily="34" charset="0"/>
                          <a:cs typeface="Tahoma" panose="020B0604030504040204" pitchFamily="34" charset="0"/>
                        </a:rPr>
                        <a:t>8</a:t>
                      </a:r>
                      <a:endParaRPr lang="en-US" sz="1400" b="0" i="0" u="none" strike="noStrike">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400" u="none" strike="noStrike" dirty="0">
                          <a:effectLst/>
                          <a:latin typeface="Tahoma" panose="020B0604030504040204" pitchFamily="34" charset="0"/>
                          <a:ea typeface="Tahoma" panose="020B0604030504040204" pitchFamily="34" charset="0"/>
                          <a:cs typeface="Tahoma" panose="020B0604030504040204" pitchFamily="34" charset="0"/>
                        </a:rPr>
                        <a:t> </a:t>
                      </a:r>
                      <a:r>
                        <a:rPr lang="vi-VN" sz="1400" u="none" strike="noStrike" dirty="0">
                          <a:effectLst/>
                          <a:latin typeface="Tahoma" panose="020B0604030504040204" pitchFamily="34" charset="0"/>
                          <a:ea typeface="Tahoma" panose="020B0604030504040204" pitchFamily="34" charset="0"/>
                          <a:cs typeface="Tahoma" panose="020B0604030504040204" pitchFamily="34" charset="0"/>
                        </a:rPr>
                        <a:t>Bùi Anh Sơn</a:t>
                      </a:r>
                      <a:endParaRPr lang="vi-VN" sz="1400" b="0"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latin typeface="Tahoma" panose="020B0604030504040204" pitchFamily="34" charset="0"/>
                          <a:ea typeface="Tahoma" panose="020B0604030504040204" pitchFamily="34" charset="0"/>
                          <a:cs typeface="Tahoma" panose="020B0604030504040204" pitchFamily="34" charset="0"/>
                        </a:rPr>
                        <a:t>20/03/1979</a:t>
                      </a:r>
                      <a:endParaRPr lang="en-US" sz="1400" b="0" i="0" u="none" strike="noStrike">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latin typeface="Tahoma" panose="020B0604030504040204" pitchFamily="34" charset="0"/>
                          <a:ea typeface="Tahoma" panose="020B0604030504040204" pitchFamily="34" charset="0"/>
                          <a:cs typeface="Tahoma" panose="020B0604030504040204" pitchFamily="34" charset="0"/>
                        </a:rPr>
                        <a:t>Nam</a:t>
                      </a:r>
                      <a:endParaRPr lang="en-US" sz="1400" b="0" i="0" u="none" strike="noStrike">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latin typeface="Tahoma" panose="020B0604030504040204" pitchFamily="34" charset="0"/>
                          <a:ea typeface="Tahoma" panose="020B0604030504040204" pitchFamily="34" charset="0"/>
                          <a:cs typeface="Tahoma" panose="020B0604030504040204" pitchFamily="34" charset="0"/>
                        </a:rPr>
                        <a:t>Kinh </a:t>
                      </a:r>
                      <a:endParaRPr lang="en-US" sz="1400" b="0" i="0" u="none" strike="noStrike">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latin typeface="Tahoma" panose="020B0604030504040204" pitchFamily="34" charset="0"/>
                          <a:ea typeface="Tahoma" panose="020B0604030504040204" pitchFamily="34" charset="0"/>
                          <a:cs typeface="Tahoma" panose="020B0604030504040204" pitchFamily="34" charset="0"/>
                        </a:rPr>
                        <a:t>xã Thuận Lộc, thị xã  Hồng Lĩnh, tỉnh Hà Tĩnh</a:t>
                      </a:r>
                      <a:endParaRPr lang="en-US" sz="1400" b="0" i="0" u="none" strike="noStrike">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latin typeface="Tahoma" panose="020B0604030504040204" pitchFamily="34" charset="0"/>
                          <a:ea typeface="Tahoma" panose="020B0604030504040204" pitchFamily="34" charset="0"/>
                          <a:cs typeface="Tahoma" panose="020B0604030504040204" pitchFamily="34" charset="0"/>
                        </a:rPr>
                        <a:t>14/06/2003</a:t>
                      </a:r>
                      <a:endParaRPr lang="en-US" sz="1400" b="0" i="0" u="none" strike="noStrike">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latin typeface="Tahoma" panose="020B0604030504040204" pitchFamily="34" charset="0"/>
                          <a:ea typeface="Tahoma" panose="020B0604030504040204" pitchFamily="34" charset="0"/>
                          <a:cs typeface="Tahoma" panose="020B0604030504040204" pitchFamily="34" charset="0"/>
                        </a:rPr>
                        <a:t>BSĐK, ĐHY, chính quy</a:t>
                      </a:r>
                      <a:endParaRPr lang="en-US" sz="1400" b="0" i="0" u="none" strike="noStrike">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latin typeface="Tahoma" panose="020B0604030504040204" pitchFamily="34" charset="0"/>
                          <a:ea typeface="Tahoma" panose="020B0604030504040204" pitchFamily="34" charset="0"/>
                          <a:cs typeface="Tahoma" panose="020B0604030504040204" pitchFamily="34" charset="0"/>
                        </a:rPr>
                        <a:t>TS Y học</a:t>
                      </a:r>
                      <a:endParaRPr lang="en-US" sz="1400" b="0" i="0" u="none" strike="noStrike">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latin typeface="Tahoma" panose="020B0604030504040204" pitchFamily="34" charset="0"/>
                          <a:ea typeface="Tahoma" panose="020B0604030504040204" pitchFamily="34" charset="0"/>
                          <a:cs typeface="Tahoma" panose="020B0604030504040204" pitchFamily="34" charset="0"/>
                        </a:rPr>
                        <a:t>TC</a:t>
                      </a:r>
                      <a:endParaRPr lang="en-US" sz="1400" b="0" i="0" u="none" strike="noStrike">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latin typeface="Tahoma" panose="020B0604030504040204" pitchFamily="34" charset="0"/>
                          <a:ea typeface="Tahoma" panose="020B0604030504040204" pitchFamily="34" charset="0"/>
                          <a:cs typeface="Tahoma" panose="020B0604030504040204" pitchFamily="34" charset="0"/>
                        </a:rPr>
                        <a:t>Tin học văn </a:t>
                      </a:r>
                      <a:br>
                        <a:rPr lang="en-US" sz="1400" u="none" strike="noStrike">
                          <a:effectLst/>
                          <a:latin typeface="Tahoma" panose="020B0604030504040204" pitchFamily="34" charset="0"/>
                          <a:ea typeface="Tahoma" panose="020B0604030504040204" pitchFamily="34" charset="0"/>
                          <a:cs typeface="Tahoma" panose="020B0604030504040204" pitchFamily="34" charset="0"/>
                        </a:rPr>
                      </a:br>
                      <a:r>
                        <a:rPr lang="en-US" sz="1400" u="none" strike="noStrike">
                          <a:effectLst/>
                          <a:latin typeface="Tahoma" panose="020B0604030504040204" pitchFamily="34" charset="0"/>
                          <a:ea typeface="Tahoma" panose="020B0604030504040204" pitchFamily="34" charset="0"/>
                          <a:cs typeface="Tahoma" panose="020B0604030504040204" pitchFamily="34" charset="0"/>
                        </a:rPr>
                        <a:t>phòngB</a:t>
                      </a:r>
                      <a:endParaRPr lang="en-US" sz="1400" b="0" i="0" u="none" strike="noStrike">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latin typeface="Tahoma" panose="020B0604030504040204" pitchFamily="34" charset="0"/>
                          <a:ea typeface="Tahoma" panose="020B0604030504040204" pitchFamily="34" charset="0"/>
                          <a:cs typeface="Tahoma" panose="020B0604030504040204" pitchFamily="34" charset="0"/>
                        </a:rPr>
                        <a:t>CN </a:t>
                      </a:r>
                      <a:r>
                        <a:rPr lang="en-US" sz="1400" u="none" strike="noStrike" dirty="0" err="1">
                          <a:effectLst/>
                          <a:latin typeface="Tahoma" panose="020B0604030504040204" pitchFamily="34" charset="0"/>
                          <a:ea typeface="Tahoma" panose="020B0604030504040204" pitchFamily="34" charset="0"/>
                          <a:cs typeface="Tahoma" panose="020B0604030504040204" pitchFamily="34" charset="0"/>
                        </a:rPr>
                        <a:t>ngôn</a:t>
                      </a:r>
                      <a:r>
                        <a:rPr lang="en-US" sz="1400"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400" u="none" strike="noStrike" dirty="0" err="1">
                          <a:effectLst/>
                          <a:latin typeface="Tahoma" panose="020B0604030504040204" pitchFamily="34" charset="0"/>
                          <a:ea typeface="Tahoma" panose="020B0604030504040204" pitchFamily="34" charset="0"/>
                          <a:cs typeface="Tahoma" panose="020B0604030504040204" pitchFamily="34" charset="0"/>
                        </a:rPr>
                        <a:t>ngữ</a:t>
                      </a:r>
                      <a:r>
                        <a:rPr lang="en-US" sz="1400"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400" u="none" strike="noStrike" dirty="0" err="1">
                          <a:effectLst/>
                          <a:latin typeface="Tahoma" panose="020B0604030504040204" pitchFamily="34" charset="0"/>
                          <a:ea typeface="Tahoma" panose="020B0604030504040204" pitchFamily="34" charset="0"/>
                          <a:cs typeface="Tahoma" panose="020B0604030504040204" pitchFamily="34" charset="0"/>
                        </a:rPr>
                        <a:t>Anh</a:t>
                      </a:r>
                      <a:endParaRPr lang="en-US" sz="1400" b="0"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latin typeface="Tahoma" panose="020B0604030504040204" pitchFamily="34" charset="0"/>
                          <a:ea typeface="Tahoma" panose="020B0604030504040204" pitchFamily="34" charset="0"/>
                          <a:cs typeface="Tahoma" panose="020B0604030504040204" pitchFamily="34" charset="0"/>
                        </a:rPr>
                        <a:t>UVBCH </a:t>
                      </a:r>
                      <a:r>
                        <a:rPr lang="en-US" sz="1400" u="none" strike="noStrike" dirty="0" err="1">
                          <a:effectLst/>
                          <a:latin typeface="Tahoma" panose="020B0604030504040204" pitchFamily="34" charset="0"/>
                          <a:ea typeface="Tahoma" panose="020B0604030504040204" pitchFamily="34" charset="0"/>
                          <a:cs typeface="Tahoma" panose="020B0604030504040204" pitchFamily="34" charset="0"/>
                        </a:rPr>
                        <a:t>Đảng</a:t>
                      </a:r>
                      <a:r>
                        <a:rPr lang="en-US" sz="1400"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400" u="none" strike="noStrike" dirty="0" err="1">
                          <a:effectLst/>
                          <a:latin typeface="Tahoma" panose="020B0604030504040204" pitchFamily="34" charset="0"/>
                          <a:ea typeface="Tahoma" panose="020B0604030504040204" pitchFamily="34" charset="0"/>
                          <a:cs typeface="Tahoma" panose="020B0604030504040204" pitchFamily="34" charset="0"/>
                        </a:rPr>
                        <a:t>ủy</a:t>
                      </a:r>
                      <a:r>
                        <a:rPr lang="en-US" sz="1400" u="none" strike="noStrike" dirty="0">
                          <a:effectLst/>
                          <a:latin typeface="Tahoma" panose="020B0604030504040204" pitchFamily="34" charset="0"/>
                          <a:ea typeface="Tahoma" panose="020B0604030504040204" pitchFamily="34" charset="0"/>
                          <a:cs typeface="Tahoma" panose="020B0604030504040204" pitchFamily="34" charset="0"/>
                        </a:rPr>
                        <a:t>; TK. </a:t>
                      </a:r>
                      <a:r>
                        <a:rPr lang="en-US" sz="1400" u="none" strike="noStrike" dirty="0" err="1">
                          <a:effectLst/>
                          <a:latin typeface="Tahoma" panose="020B0604030504040204" pitchFamily="34" charset="0"/>
                          <a:ea typeface="Tahoma" panose="020B0604030504040204" pitchFamily="34" charset="0"/>
                          <a:cs typeface="Tahoma" panose="020B0604030504040204" pitchFamily="34" charset="0"/>
                        </a:rPr>
                        <a:t>Hô</a:t>
                      </a:r>
                      <a:r>
                        <a:rPr lang="en-US" sz="1400"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400" u="none" strike="noStrike" dirty="0" err="1">
                          <a:effectLst/>
                          <a:latin typeface="Tahoma" panose="020B0604030504040204" pitchFamily="34" charset="0"/>
                          <a:ea typeface="Tahoma" panose="020B0604030504040204" pitchFamily="34" charset="0"/>
                          <a:cs typeface="Tahoma" panose="020B0604030504040204" pitchFamily="34" charset="0"/>
                        </a:rPr>
                        <a:t>hấp</a:t>
                      </a:r>
                      <a:endParaRPr lang="en-US" sz="1400" b="0"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46257455"/>
                  </a:ext>
                </a:extLst>
              </a:tr>
            </a:tbl>
          </a:graphicData>
        </a:graphic>
      </p:graphicFrame>
    </p:spTree>
    <p:extLst>
      <p:ext uri="{BB962C8B-B14F-4D97-AF65-F5344CB8AC3E}">
        <p14:creationId xmlns:p14="http://schemas.microsoft.com/office/powerpoint/2010/main" val="1768780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ppt_x"/>
                                          </p:val>
                                        </p:tav>
                                        <p:tav tm="100000">
                                          <p:val>
                                            <p:strVal val="#ppt_x"/>
                                          </p:val>
                                        </p:tav>
                                      </p:tavLst>
                                    </p:anim>
                                    <p:anim calcmode="lin" valueType="num">
                                      <p:cBhvr additive="base">
                                        <p:cTn id="8"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067687-4241-7848-28F7-69DBEB5AA351}"/>
            </a:ext>
          </a:extLst>
        </p:cNvPr>
        <p:cNvGrpSpPr/>
        <p:nvPr/>
      </p:nvGrpSpPr>
      <p:grpSpPr>
        <a:xfrm>
          <a:off x="0" y="0"/>
          <a:ext cx="0" cy="0"/>
          <a:chOff x="0" y="0"/>
          <a:chExt cx="0" cy="0"/>
        </a:xfrm>
      </p:grpSpPr>
      <p:pic>
        <p:nvPicPr>
          <p:cNvPr id="3" name="Picture 2" descr="A white and orange striped surface&#10;&#10;Description automatically generated">
            <a:extLst>
              <a:ext uri="{FF2B5EF4-FFF2-40B4-BE49-F238E27FC236}">
                <a16:creationId xmlns:a16="http://schemas.microsoft.com/office/drawing/2014/main" id="{CF720630-BA93-C136-02F8-DD1D5FCD19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99" y="0"/>
            <a:ext cx="12184602" cy="6858000"/>
          </a:xfrm>
          <a:prstGeom prst="rect">
            <a:avLst/>
          </a:prstGeom>
        </p:spPr>
      </p:pic>
      <p:pic>
        <p:nvPicPr>
          <p:cNvPr id="6" name="Picture 5" descr="A black background with a flower&#10;&#10;Description automatically generated">
            <a:extLst>
              <a:ext uri="{FF2B5EF4-FFF2-40B4-BE49-F238E27FC236}">
                <a16:creationId xmlns:a16="http://schemas.microsoft.com/office/drawing/2014/main" id="{42B32E1B-C98F-1FAF-F0D4-ADDF6BE692E3}"/>
              </a:ext>
            </a:extLst>
          </p:cNvPr>
          <p:cNvPicPr>
            <a:picLocks noChangeAspect="1"/>
          </p:cNvPicPr>
          <p:nvPr/>
        </p:nvPicPr>
        <p:blipFill rotWithShape="1">
          <a:blip r:embed="rId3">
            <a:alphaModFix amt="79000"/>
            <a:extLst>
              <a:ext uri="{28A0092B-C50C-407E-A947-70E740481C1C}">
                <a14:useLocalDpi xmlns:a14="http://schemas.microsoft.com/office/drawing/2010/main" val="0"/>
              </a:ext>
            </a:extLst>
          </a:blip>
          <a:srcRect r="12037"/>
          <a:stretch/>
        </p:blipFill>
        <p:spPr>
          <a:xfrm>
            <a:off x="32273" y="0"/>
            <a:ext cx="12188302" cy="6858000"/>
          </a:xfrm>
          <a:prstGeom prst="rect">
            <a:avLst/>
          </a:prstGeom>
        </p:spPr>
      </p:pic>
      <p:grpSp>
        <p:nvGrpSpPr>
          <p:cNvPr id="7" name="Group 6">
            <a:extLst>
              <a:ext uri="{FF2B5EF4-FFF2-40B4-BE49-F238E27FC236}">
                <a16:creationId xmlns:a16="http://schemas.microsoft.com/office/drawing/2014/main" id="{472D380E-5CAC-7D7A-1375-823D372EBD18}"/>
              </a:ext>
            </a:extLst>
          </p:cNvPr>
          <p:cNvGrpSpPr/>
          <p:nvPr/>
        </p:nvGrpSpPr>
        <p:grpSpPr>
          <a:xfrm>
            <a:off x="609600" y="505516"/>
            <a:ext cx="2193547" cy="878057"/>
            <a:chOff x="4762196" y="2546149"/>
            <a:chExt cx="4411048" cy="1765702"/>
          </a:xfrm>
        </p:grpSpPr>
        <p:pic>
          <p:nvPicPr>
            <p:cNvPr id="18" name="Picture 17" descr="A red flag with a yellow symbol&#10;&#10;Description automatically generated">
              <a:extLst>
                <a:ext uri="{FF2B5EF4-FFF2-40B4-BE49-F238E27FC236}">
                  <a16:creationId xmlns:a16="http://schemas.microsoft.com/office/drawing/2014/main" id="{52CC9162-097D-B50F-A587-285406E8619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62196" y="2552500"/>
              <a:ext cx="2667608" cy="1752999"/>
            </a:xfrm>
            <a:prstGeom prst="rect">
              <a:avLst/>
            </a:prstGeom>
          </p:spPr>
        </p:pic>
        <p:pic>
          <p:nvPicPr>
            <p:cNvPr id="19" name="Picture 18" descr="A red flag with a yellow star&#10;&#10;Description automatically generated">
              <a:extLst>
                <a:ext uri="{FF2B5EF4-FFF2-40B4-BE49-F238E27FC236}">
                  <a16:creationId xmlns:a16="http://schemas.microsoft.com/office/drawing/2014/main" id="{9BDD7320-8483-BD3B-8011-FFDE08AE135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05636" y="2546149"/>
              <a:ext cx="2667608" cy="1765702"/>
            </a:xfrm>
            <a:prstGeom prst="rect">
              <a:avLst/>
            </a:prstGeom>
          </p:spPr>
        </p:pic>
      </p:grpSp>
      <p:grpSp>
        <p:nvGrpSpPr>
          <p:cNvPr id="35" name="Group 34">
            <a:extLst>
              <a:ext uri="{FF2B5EF4-FFF2-40B4-BE49-F238E27FC236}">
                <a16:creationId xmlns:a16="http://schemas.microsoft.com/office/drawing/2014/main" id="{5977C30C-CAB5-D6C3-F8C0-C66F2F71C9D0}"/>
              </a:ext>
            </a:extLst>
          </p:cNvPr>
          <p:cNvGrpSpPr/>
          <p:nvPr/>
        </p:nvGrpSpPr>
        <p:grpSpPr>
          <a:xfrm>
            <a:off x="-28575" y="6322357"/>
            <a:ext cx="12249150" cy="379616"/>
            <a:chOff x="-28575" y="6322357"/>
            <a:chExt cx="12249150" cy="379616"/>
          </a:xfrm>
        </p:grpSpPr>
        <p:pic>
          <p:nvPicPr>
            <p:cNvPr id="36" name="Graphic 35">
              <a:extLst>
                <a:ext uri="{FF2B5EF4-FFF2-40B4-BE49-F238E27FC236}">
                  <a16:creationId xmlns:a16="http://schemas.microsoft.com/office/drawing/2014/main" id="{E8420BA2-3328-9B17-E336-CE0BCCF5BC9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8575" y="6322357"/>
              <a:ext cx="12249150" cy="379616"/>
            </a:xfrm>
            <a:prstGeom prst="rect">
              <a:avLst/>
            </a:prstGeom>
          </p:spPr>
        </p:pic>
        <p:sp>
          <p:nvSpPr>
            <p:cNvPr id="37" name="TextBox 36">
              <a:extLst>
                <a:ext uri="{FF2B5EF4-FFF2-40B4-BE49-F238E27FC236}">
                  <a16:creationId xmlns:a16="http://schemas.microsoft.com/office/drawing/2014/main" id="{9DE55D26-31A1-F04B-FB63-5560312F59DD}"/>
                </a:ext>
              </a:extLst>
            </p:cNvPr>
            <p:cNvSpPr txBox="1"/>
            <p:nvPr/>
          </p:nvSpPr>
          <p:spPr>
            <a:xfrm>
              <a:off x="0" y="6365971"/>
              <a:ext cx="12188301" cy="307777"/>
            </a:xfrm>
            <a:prstGeom prst="rect">
              <a:avLst/>
            </a:prstGeom>
            <a:noFill/>
          </p:spPr>
          <p:txBody>
            <a:bodyPr wrap="square" rtlCol="0">
              <a:spAutoFit/>
            </a:bodyPr>
            <a:lstStyle/>
            <a:p>
              <a:pPr algn="ctr"/>
              <a:r>
                <a:rPr lang="vi-VN" sz="1400" b="1" spc="40" dirty="0">
                  <a:gradFill flip="none" rotWithShape="1">
                    <a:gsLst>
                      <a:gs pos="0">
                        <a:srgbClr val="FFE4C0"/>
                      </a:gs>
                      <a:gs pos="100000">
                        <a:srgbClr val="D5A584"/>
                      </a:gs>
                    </a:gsLst>
                    <a:path path="circle">
                      <a:fillToRect l="50000" t="50000" r="50000" b="50000"/>
                    </a:path>
                    <a:tileRect/>
                  </a:gradFill>
                  <a:latin typeface="SVN-Gilroy" panose="00000500000000000000" pitchFamily="50" charset="0"/>
                </a:rPr>
                <a:t>“</a:t>
              </a:r>
              <a:r>
                <a:rPr lang="en-US" sz="1400" b="1" spc="40" dirty="0">
                  <a:gradFill flip="none" rotWithShape="1">
                    <a:gsLst>
                      <a:gs pos="0">
                        <a:srgbClr val="FFE4C0"/>
                      </a:gs>
                      <a:gs pos="100000">
                        <a:srgbClr val="D5A584"/>
                      </a:gs>
                    </a:gsLst>
                    <a:path path="circle">
                      <a:fillToRect l="50000" t="50000" r="50000" b="50000"/>
                    </a:path>
                    <a:tileRect/>
                  </a:gradFill>
                  <a:latin typeface="SVN-Gilroy" panose="00000500000000000000" pitchFamily="50" charset="0"/>
                </a:rPr>
                <a:t>ĐOÀN KẾT – SÁNG TẠO – HỘI NHẬP – PHÁT TRIỂN</a:t>
              </a:r>
              <a:r>
                <a:rPr lang="vi-VN" sz="1400" b="1" spc="40" dirty="0">
                  <a:gradFill flip="none" rotWithShape="1">
                    <a:gsLst>
                      <a:gs pos="0">
                        <a:srgbClr val="FFE4C0"/>
                      </a:gs>
                      <a:gs pos="100000">
                        <a:srgbClr val="D5A584"/>
                      </a:gs>
                    </a:gsLst>
                    <a:path path="circle">
                      <a:fillToRect l="50000" t="50000" r="50000" b="50000"/>
                    </a:path>
                    <a:tileRect/>
                  </a:gradFill>
                  <a:latin typeface="SVN-Gilroy" panose="00000500000000000000" pitchFamily="50" charset="0"/>
                </a:rPr>
                <a:t>"</a:t>
              </a:r>
              <a:endParaRPr lang="vi-VN" sz="1400" b="1" spc="40" dirty="0">
                <a:gradFill flip="none" rotWithShape="1">
                  <a:gsLst>
                    <a:gs pos="0">
                      <a:srgbClr val="FFE4C0"/>
                    </a:gs>
                    <a:gs pos="100000">
                      <a:srgbClr val="D5A584"/>
                    </a:gs>
                  </a:gsLst>
                  <a:path path="circle">
                    <a:fillToRect l="50000" t="50000" r="50000" b="50000"/>
                  </a:path>
                  <a:tileRect/>
                </a:gradFill>
              </a:endParaRPr>
            </a:p>
          </p:txBody>
        </p:sp>
      </p:grpSp>
      <p:sp>
        <p:nvSpPr>
          <p:cNvPr id="2" name="TextBox 1">
            <a:extLst>
              <a:ext uri="{FF2B5EF4-FFF2-40B4-BE49-F238E27FC236}">
                <a16:creationId xmlns:a16="http://schemas.microsoft.com/office/drawing/2014/main" id="{0B3AF172-1BD1-C5A4-30F8-BEAF4C16FF40}"/>
              </a:ext>
            </a:extLst>
          </p:cNvPr>
          <p:cNvSpPr txBox="1"/>
          <p:nvPr/>
        </p:nvSpPr>
        <p:spPr>
          <a:xfrm>
            <a:off x="1871180" y="184252"/>
            <a:ext cx="8510487" cy="1412379"/>
          </a:xfrm>
          <a:prstGeom prst="rect">
            <a:avLst/>
          </a:prstGeom>
          <a:noFill/>
          <a:effectLst>
            <a:outerShdw blurRad="12700" dist="12700" dir="2700000" algn="tl" rotWithShape="0">
              <a:prstClr val="black">
                <a:alpha val="40000"/>
              </a:prstClr>
            </a:outerShdw>
          </a:effectLst>
        </p:spPr>
        <p:txBody>
          <a:bodyPr wrap="square" lIns="91440" tIns="45720" rIns="91440" bIns="57600" rtlCol="0">
            <a:spAutoFit/>
          </a:bodyPr>
          <a:lstStyle/>
          <a:p>
            <a:pPr algn="ctr"/>
            <a:r>
              <a:rPr lang="en-US" sz="3500" b="1" dirty="0">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DANH SÁCH</a:t>
            </a:r>
          </a:p>
          <a:p>
            <a:pPr algn="ctr"/>
            <a:r>
              <a:rPr lang="en-US" sz="2500" b="1" dirty="0">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NHÂN SỰ ĐỂ BẦU ĐẢNG ỦY KHÓA XII </a:t>
            </a:r>
          </a:p>
          <a:p>
            <a:pPr algn="ctr"/>
            <a:r>
              <a:rPr lang="en-US" sz="2500" b="1" dirty="0">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NHIỆM KỲ 2025 - 2030</a:t>
            </a:r>
            <a:endParaRPr lang="vi-VN" sz="2500" b="1" dirty="0">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endParaRPr>
          </a:p>
        </p:txBody>
      </p:sp>
      <p:graphicFrame>
        <p:nvGraphicFramePr>
          <p:cNvPr id="4" name="Table 3"/>
          <p:cNvGraphicFramePr>
            <a:graphicFrameLocks noGrp="1"/>
          </p:cNvGraphicFramePr>
          <p:nvPr>
            <p:extLst>
              <p:ext uri="{D42A27DB-BD31-4B8C-83A1-F6EECF244321}">
                <p14:modId xmlns:p14="http://schemas.microsoft.com/office/powerpoint/2010/main" val="2780921675"/>
              </p:ext>
            </p:extLst>
          </p:nvPr>
        </p:nvGraphicFramePr>
        <p:xfrm>
          <a:off x="381000" y="1998703"/>
          <a:ext cx="11436350" cy="4205829"/>
        </p:xfrm>
        <a:graphic>
          <a:graphicData uri="http://schemas.openxmlformats.org/drawingml/2006/table">
            <a:tbl>
              <a:tblPr>
                <a:tableStyleId>{0E3FDE45-AF77-4B5C-9715-49D594BDF05E}</a:tableStyleId>
              </a:tblPr>
              <a:tblGrid>
                <a:gridCol w="527050">
                  <a:extLst>
                    <a:ext uri="{9D8B030D-6E8A-4147-A177-3AD203B41FA5}">
                      <a16:colId xmlns:a16="http://schemas.microsoft.com/office/drawing/2014/main" val="2691137040"/>
                    </a:ext>
                  </a:extLst>
                </a:gridCol>
                <a:gridCol w="1638414">
                  <a:extLst>
                    <a:ext uri="{9D8B030D-6E8A-4147-A177-3AD203B41FA5}">
                      <a16:colId xmlns:a16="http://schemas.microsoft.com/office/drawing/2014/main" val="753703647"/>
                    </a:ext>
                  </a:extLst>
                </a:gridCol>
                <a:gridCol w="879719">
                  <a:extLst>
                    <a:ext uri="{9D8B030D-6E8A-4147-A177-3AD203B41FA5}">
                      <a16:colId xmlns:a16="http://schemas.microsoft.com/office/drawing/2014/main" val="720297287"/>
                    </a:ext>
                  </a:extLst>
                </a:gridCol>
                <a:gridCol w="392490">
                  <a:extLst>
                    <a:ext uri="{9D8B030D-6E8A-4147-A177-3AD203B41FA5}">
                      <a16:colId xmlns:a16="http://schemas.microsoft.com/office/drawing/2014/main" val="1465008110"/>
                    </a:ext>
                  </a:extLst>
                </a:gridCol>
                <a:gridCol w="473695">
                  <a:extLst>
                    <a:ext uri="{9D8B030D-6E8A-4147-A177-3AD203B41FA5}">
                      <a16:colId xmlns:a16="http://schemas.microsoft.com/office/drawing/2014/main" val="3705173460"/>
                    </a:ext>
                  </a:extLst>
                </a:gridCol>
                <a:gridCol w="1394017">
                  <a:extLst>
                    <a:ext uri="{9D8B030D-6E8A-4147-A177-3AD203B41FA5}">
                      <a16:colId xmlns:a16="http://schemas.microsoft.com/office/drawing/2014/main" val="833799801"/>
                    </a:ext>
                  </a:extLst>
                </a:gridCol>
                <a:gridCol w="879719">
                  <a:extLst>
                    <a:ext uri="{9D8B030D-6E8A-4147-A177-3AD203B41FA5}">
                      <a16:colId xmlns:a16="http://schemas.microsoft.com/office/drawing/2014/main" val="2041854979"/>
                    </a:ext>
                  </a:extLst>
                </a:gridCol>
                <a:gridCol w="825582">
                  <a:extLst>
                    <a:ext uri="{9D8B030D-6E8A-4147-A177-3AD203B41FA5}">
                      <a16:colId xmlns:a16="http://schemas.microsoft.com/office/drawing/2014/main" val="2226982763"/>
                    </a:ext>
                  </a:extLst>
                </a:gridCol>
                <a:gridCol w="825582">
                  <a:extLst>
                    <a:ext uri="{9D8B030D-6E8A-4147-A177-3AD203B41FA5}">
                      <a16:colId xmlns:a16="http://schemas.microsoft.com/office/drawing/2014/main" val="3497404986"/>
                    </a:ext>
                  </a:extLst>
                </a:gridCol>
                <a:gridCol w="703776">
                  <a:extLst>
                    <a:ext uri="{9D8B030D-6E8A-4147-A177-3AD203B41FA5}">
                      <a16:colId xmlns:a16="http://schemas.microsoft.com/office/drawing/2014/main" val="1478309286"/>
                    </a:ext>
                  </a:extLst>
                </a:gridCol>
                <a:gridCol w="703776">
                  <a:extLst>
                    <a:ext uri="{9D8B030D-6E8A-4147-A177-3AD203B41FA5}">
                      <a16:colId xmlns:a16="http://schemas.microsoft.com/office/drawing/2014/main" val="1545910685"/>
                    </a:ext>
                  </a:extLst>
                </a:gridCol>
                <a:gridCol w="554899">
                  <a:extLst>
                    <a:ext uri="{9D8B030D-6E8A-4147-A177-3AD203B41FA5}">
                      <a16:colId xmlns:a16="http://schemas.microsoft.com/office/drawing/2014/main" val="2964413157"/>
                    </a:ext>
                  </a:extLst>
                </a:gridCol>
                <a:gridCol w="1637631">
                  <a:extLst>
                    <a:ext uri="{9D8B030D-6E8A-4147-A177-3AD203B41FA5}">
                      <a16:colId xmlns:a16="http://schemas.microsoft.com/office/drawing/2014/main" val="3814478394"/>
                    </a:ext>
                  </a:extLst>
                </a:gridCol>
              </a:tblGrid>
              <a:tr h="317461">
                <a:tc rowSpan="2">
                  <a:txBody>
                    <a:bodyPr/>
                    <a:lstStyle/>
                    <a:p>
                      <a:pPr algn="ctr" fontAlgn="ctr"/>
                      <a:r>
                        <a:rPr lang="en-US" sz="1400" b="1" u="none" strike="noStrike" dirty="0">
                          <a:effectLst/>
                          <a:latin typeface="Tahoma" panose="020B0604030504040204" pitchFamily="34" charset="0"/>
                          <a:ea typeface="Tahoma" panose="020B0604030504040204" pitchFamily="34" charset="0"/>
                          <a:cs typeface="Tahoma" panose="020B0604030504040204" pitchFamily="34" charset="0"/>
                        </a:rPr>
                        <a:t>TT</a:t>
                      </a:r>
                      <a:endParaRPr lang="en-US" sz="1400" b="1"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ctr"/>
                      <a:r>
                        <a:rPr lang="en-US" sz="1400" b="1" u="none" strike="noStrike" dirty="0" err="1">
                          <a:effectLst/>
                          <a:latin typeface="Tahoma" panose="020B0604030504040204" pitchFamily="34" charset="0"/>
                          <a:ea typeface="Tahoma" panose="020B0604030504040204" pitchFamily="34" charset="0"/>
                          <a:cs typeface="Tahoma" panose="020B0604030504040204" pitchFamily="34" charset="0"/>
                        </a:rPr>
                        <a:t>Họ</a:t>
                      </a:r>
                      <a:r>
                        <a:rPr lang="en-US" sz="1400" b="1"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400" b="1" u="none" strike="noStrike" dirty="0" err="1">
                          <a:effectLst/>
                          <a:latin typeface="Tahoma" panose="020B0604030504040204" pitchFamily="34" charset="0"/>
                          <a:ea typeface="Tahoma" panose="020B0604030504040204" pitchFamily="34" charset="0"/>
                          <a:cs typeface="Tahoma" panose="020B0604030504040204" pitchFamily="34" charset="0"/>
                        </a:rPr>
                        <a:t>và</a:t>
                      </a:r>
                      <a:r>
                        <a:rPr lang="en-US" sz="1400" b="1"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400" b="1" u="none" strike="noStrike" dirty="0" err="1">
                          <a:effectLst/>
                          <a:latin typeface="Tahoma" panose="020B0604030504040204" pitchFamily="34" charset="0"/>
                          <a:ea typeface="Tahoma" panose="020B0604030504040204" pitchFamily="34" charset="0"/>
                          <a:cs typeface="Tahoma" panose="020B0604030504040204" pitchFamily="34" charset="0"/>
                        </a:rPr>
                        <a:t>tên</a:t>
                      </a:r>
                      <a:endParaRPr lang="en-US" sz="1400" b="1"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ctr"/>
                      <a:r>
                        <a:rPr lang="en-US" sz="1400" b="1" u="none" strike="noStrike" dirty="0" err="1">
                          <a:effectLst/>
                          <a:latin typeface="Tahoma" panose="020B0604030504040204" pitchFamily="34" charset="0"/>
                          <a:ea typeface="Tahoma" panose="020B0604030504040204" pitchFamily="34" charset="0"/>
                          <a:cs typeface="Tahoma" panose="020B0604030504040204" pitchFamily="34" charset="0"/>
                        </a:rPr>
                        <a:t>Ngày</a:t>
                      </a:r>
                      <a:r>
                        <a:rPr lang="en-US" sz="1400" b="1"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400" b="1" u="none" strike="noStrike" dirty="0" err="1">
                          <a:effectLst/>
                          <a:latin typeface="Tahoma" panose="020B0604030504040204" pitchFamily="34" charset="0"/>
                          <a:ea typeface="Tahoma" panose="020B0604030504040204" pitchFamily="34" charset="0"/>
                          <a:cs typeface="Tahoma" panose="020B0604030504040204" pitchFamily="34" charset="0"/>
                        </a:rPr>
                        <a:t>tháng</a:t>
                      </a:r>
                      <a:r>
                        <a:rPr lang="en-US" sz="1400" b="1"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400" b="1" u="none" strike="noStrike" dirty="0" err="1">
                          <a:effectLst/>
                          <a:latin typeface="Tahoma" panose="020B0604030504040204" pitchFamily="34" charset="0"/>
                          <a:ea typeface="Tahoma" panose="020B0604030504040204" pitchFamily="34" charset="0"/>
                          <a:cs typeface="Tahoma" panose="020B0604030504040204" pitchFamily="34" charset="0"/>
                        </a:rPr>
                        <a:t>năm</a:t>
                      </a:r>
                      <a:r>
                        <a:rPr lang="en-US" sz="1400" b="1"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400" b="1" u="none" strike="noStrike" dirty="0" err="1">
                          <a:effectLst/>
                          <a:latin typeface="Tahoma" panose="020B0604030504040204" pitchFamily="34" charset="0"/>
                          <a:ea typeface="Tahoma" panose="020B0604030504040204" pitchFamily="34" charset="0"/>
                          <a:cs typeface="Tahoma" panose="020B0604030504040204" pitchFamily="34" charset="0"/>
                        </a:rPr>
                        <a:t>sinh</a:t>
                      </a:r>
                      <a:endParaRPr lang="en-US" sz="1400" b="1"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ctr"/>
                      <a:r>
                        <a:rPr lang="en-US" sz="1400" b="1" u="none" strike="noStrike" dirty="0" err="1">
                          <a:effectLst/>
                          <a:latin typeface="Tahoma" panose="020B0604030504040204" pitchFamily="34" charset="0"/>
                          <a:ea typeface="Tahoma" panose="020B0604030504040204" pitchFamily="34" charset="0"/>
                          <a:cs typeface="Tahoma" panose="020B0604030504040204" pitchFamily="34" charset="0"/>
                        </a:rPr>
                        <a:t>Giới</a:t>
                      </a:r>
                      <a:r>
                        <a:rPr lang="en-US" sz="1400" b="1"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400" b="1" u="none" strike="noStrike" dirty="0" err="1">
                          <a:effectLst/>
                          <a:latin typeface="Tahoma" panose="020B0604030504040204" pitchFamily="34" charset="0"/>
                          <a:ea typeface="Tahoma" panose="020B0604030504040204" pitchFamily="34" charset="0"/>
                          <a:cs typeface="Tahoma" panose="020B0604030504040204" pitchFamily="34" charset="0"/>
                        </a:rPr>
                        <a:t>tính</a:t>
                      </a:r>
                      <a:endParaRPr lang="en-US" sz="1400" b="1"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ctr"/>
                      <a:r>
                        <a:rPr lang="en-US" sz="1400" b="1" u="none" strike="noStrike">
                          <a:effectLst/>
                          <a:latin typeface="Tahoma" panose="020B0604030504040204" pitchFamily="34" charset="0"/>
                          <a:ea typeface="Tahoma" panose="020B0604030504040204" pitchFamily="34" charset="0"/>
                          <a:cs typeface="Tahoma" panose="020B0604030504040204" pitchFamily="34" charset="0"/>
                        </a:rPr>
                        <a:t>Dân tộc</a:t>
                      </a:r>
                      <a:endParaRPr lang="en-US" sz="1400" b="1" i="0" u="none" strike="noStrike">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ctr"/>
                      <a:r>
                        <a:rPr lang="en-US" sz="1400" b="1" u="none" strike="noStrike" dirty="0" err="1">
                          <a:effectLst/>
                          <a:latin typeface="Tahoma" panose="020B0604030504040204" pitchFamily="34" charset="0"/>
                          <a:ea typeface="Tahoma" panose="020B0604030504040204" pitchFamily="34" charset="0"/>
                          <a:cs typeface="Tahoma" panose="020B0604030504040204" pitchFamily="34" charset="0"/>
                        </a:rPr>
                        <a:t>Quê</a:t>
                      </a:r>
                      <a:r>
                        <a:rPr lang="en-US" sz="1400" b="1"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400" b="1" u="none" strike="noStrike" dirty="0" err="1">
                          <a:effectLst/>
                          <a:latin typeface="Tahoma" panose="020B0604030504040204" pitchFamily="34" charset="0"/>
                          <a:ea typeface="Tahoma" panose="020B0604030504040204" pitchFamily="34" charset="0"/>
                          <a:cs typeface="Tahoma" panose="020B0604030504040204" pitchFamily="34" charset="0"/>
                        </a:rPr>
                        <a:t>quán</a:t>
                      </a:r>
                      <a:r>
                        <a:rPr lang="en-US" sz="1400" b="1"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400" b="1" u="none" strike="noStrike" dirty="0" err="1">
                          <a:effectLst/>
                          <a:latin typeface="Tahoma" panose="020B0604030504040204" pitchFamily="34" charset="0"/>
                          <a:ea typeface="Tahoma" panose="020B0604030504040204" pitchFamily="34" charset="0"/>
                          <a:cs typeface="Tahoma" panose="020B0604030504040204" pitchFamily="34" charset="0"/>
                        </a:rPr>
                        <a:t>xã</a:t>
                      </a:r>
                      <a:r>
                        <a:rPr lang="en-US" sz="1400" b="1"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400" b="1" u="none" strike="noStrike" dirty="0" err="1">
                          <a:effectLst/>
                          <a:latin typeface="Tahoma" panose="020B0604030504040204" pitchFamily="34" charset="0"/>
                          <a:ea typeface="Tahoma" panose="020B0604030504040204" pitchFamily="34" charset="0"/>
                          <a:cs typeface="Tahoma" panose="020B0604030504040204" pitchFamily="34" charset="0"/>
                        </a:rPr>
                        <a:t>huyện</a:t>
                      </a:r>
                      <a:r>
                        <a:rPr lang="en-US" sz="1400" b="1"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400" b="1" u="none" strike="noStrike" dirty="0" err="1">
                          <a:effectLst/>
                          <a:latin typeface="Tahoma" panose="020B0604030504040204" pitchFamily="34" charset="0"/>
                          <a:ea typeface="Tahoma" panose="020B0604030504040204" pitchFamily="34" charset="0"/>
                          <a:cs typeface="Tahoma" panose="020B0604030504040204" pitchFamily="34" charset="0"/>
                        </a:rPr>
                        <a:t>tỉnh</a:t>
                      </a:r>
                      <a:r>
                        <a:rPr lang="en-US" sz="1400" b="1" u="none" strike="noStrike" dirty="0">
                          <a:effectLst/>
                          <a:latin typeface="Tahoma" panose="020B0604030504040204" pitchFamily="34" charset="0"/>
                          <a:ea typeface="Tahoma" panose="020B0604030504040204" pitchFamily="34" charset="0"/>
                          <a:cs typeface="Tahoma" panose="020B0604030504040204" pitchFamily="34" charset="0"/>
                        </a:rPr>
                        <a:t>)</a:t>
                      </a:r>
                      <a:endParaRPr lang="en-US" sz="1400" b="1"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ctr"/>
                      <a:r>
                        <a:rPr lang="en-US" sz="1400" b="1"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400" b="1" u="none" strike="noStrike" dirty="0" err="1">
                          <a:effectLst/>
                          <a:latin typeface="Tahoma" panose="020B0604030504040204" pitchFamily="34" charset="0"/>
                          <a:ea typeface="Tahoma" panose="020B0604030504040204" pitchFamily="34" charset="0"/>
                          <a:cs typeface="Tahoma" panose="020B0604030504040204" pitchFamily="34" charset="0"/>
                        </a:rPr>
                        <a:t>Ngày</a:t>
                      </a:r>
                      <a:r>
                        <a:rPr lang="en-US" sz="1400" b="1"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400" b="1" u="none" strike="noStrike" dirty="0" err="1">
                          <a:effectLst/>
                          <a:latin typeface="Tahoma" panose="020B0604030504040204" pitchFamily="34" charset="0"/>
                          <a:ea typeface="Tahoma" panose="020B0604030504040204" pitchFamily="34" charset="0"/>
                          <a:cs typeface="Tahoma" panose="020B0604030504040204" pitchFamily="34" charset="0"/>
                        </a:rPr>
                        <a:t>vào</a:t>
                      </a:r>
                      <a:r>
                        <a:rPr lang="en-US" sz="1400" b="1"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400" b="1" u="none" strike="noStrike" dirty="0" err="1">
                          <a:effectLst/>
                          <a:latin typeface="Tahoma" panose="020B0604030504040204" pitchFamily="34" charset="0"/>
                          <a:ea typeface="Tahoma" panose="020B0604030504040204" pitchFamily="34" charset="0"/>
                          <a:cs typeface="Tahoma" panose="020B0604030504040204" pitchFamily="34" charset="0"/>
                        </a:rPr>
                        <a:t>đảng</a:t>
                      </a:r>
                      <a:endParaRPr lang="en-US" sz="1400" b="1"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5">
                  <a:txBody>
                    <a:bodyPr/>
                    <a:lstStyle/>
                    <a:p>
                      <a:pPr algn="ctr" fontAlgn="ctr"/>
                      <a:r>
                        <a:rPr lang="en-US" sz="1400" b="1" u="none" strike="noStrike" dirty="0" err="1">
                          <a:effectLst/>
                          <a:latin typeface="Tahoma" panose="020B0604030504040204" pitchFamily="34" charset="0"/>
                          <a:ea typeface="Tahoma" panose="020B0604030504040204" pitchFamily="34" charset="0"/>
                          <a:cs typeface="Tahoma" panose="020B0604030504040204" pitchFamily="34" charset="0"/>
                        </a:rPr>
                        <a:t>Trình</a:t>
                      </a:r>
                      <a:r>
                        <a:rPr lang="en-US" sz="1400" b="1"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400" b="1" u="none" strike="noStrike" dirty="0" err="1">
                          <a:effectLst/>
                          <a:latin typeface="Tahoma" panose="020B0604030504040204" pitchFamily="34" charset="0"/>
                          <a:ea typeface="Tahoma" panose="020B0604030504040204" pitchFamily="34" charset="0"/>
                          <a:cs typeface="Tahoma" panose="020B0604030504040204" pitchFamily="34" charset="0"/>
                        </a:rPr>
                        <a:t>độ</a:t>
                      </a:r>
                      <a:r>
                        <a:rPr lang="en-US" sz="1400" b="1"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400" b="1" u="none" strike="noStrike" dirty="0" err="1">
                          <a:effectLst/>
                          <a:latin typeface="Tahoma" panose="020B0604030504040204" pitchFamily="34" charset="0"/>
                          <a:ea typeface="Tahoma" panose="020B0604030504040204" pitchFamily="34" charset="0"/>
                          <a:cs typeface="Tahoma" panose="020B0604030504040204" pitchFamily="34" charset="0"/>
                        </a:rPr>
                        <a:t>các</a:t>
                      </a:r>
                      <a:r>
                        <a:rPr lang="en-US" sz="1400" b="1"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400" b="1" u="none" strike="noStrike" dirty="0" err="1">
                          <a:effectLst/>
                          <a:latin typeface="Tahoma" panose="020B0604030504040204" pitchFamily="34" charset="0"/>
                          <a:ea typeface="Tahoma" panose="020B0604030504040204" pitchFamily="34" charset="0"/>
                          <a:cs typeface="Tahoma" panose="020B0604030504040204" pitchFamily="34" charset="0"/>
                        </a:rPr>
                        <a:t>mặt</a:t>
                      </a:r>
                      <a:endParaRPr lang="en-US" sz="1400" b="1"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rowSpan="2">
                  <a:txBody>
                    <a:bodyPr/>
                    <a:lstStyle/>
                    <a:p>
                      <a:pPr algn="ctr" fontAlgn="ctr"/>
                      <a:r>
                        <a:rPr lang="vi-VN" sz="1400" b="1" u="none" strike="noStrike">
                          <a:effectLst/>
                          <a:latin typeface="Tahoma" panose="020B0604030504040204" pitchFamily="34" charset="0"/>
                          <a:ea typeface="Tahoma" panose="020B0604030504040204" pitchFamily="34" charset="0"/>
                          <a:cs typeface="Tahoma" panose="020B0604030504040204" pitchFamily="34" charset="0"/>
                        </a:rPr>
                        <a:t>Chức vụ, </a:t>
                      </a:r>
                      <a:br>
                        <a:rPr lang="vi-VN" sz="1400" b="1" u="none" strike="noStrike">
                          <a:effectLst/>
                          <a:latin typeface="Tahoma" panose="020B0604030504040204" pitchFamily="34" charset="0"/>
                          <a:ea typeface="Tahoma" panose="020B0604030504040204" pitchFamily="34" charset="0"/>
                          <a:cs typeface="Tahoma" panose="020B0604030504040204" pitchFamily="34" charset="0"/>
                        </a:rPr>
                      </a:br>
                      <a:r>
                        <a:rPr lang="vi-VN" sz="1400" b="1" u="none" strike="noStrike">
                          <a:effectLst/>
                          <a:latin typeface="Tahoma" panose="020B0604030504040204" pitchFamily="34" charset="0"/>
                          <a:ea typeface="Tahoma" panose="020B0604030504040204" pitchFamily="34" charset="0"/>
                          <a:cs typeface="Tahoma" panose="020B0604030504040204" pitchFamily="34" charset="0"/>
                        </a:rPr>
                        <a:t>đơn vị công tác</a:t>
                      </a:r>
                      <a:endParaRPr lang="vi-VN" sz="1400" b="1" i="0" u="none" strike="noStrike">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3424814"/>
                  </a:ext>
                </a:extLst>
              </a:tr>
              <a:tr h="822859">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en-US" sz="1400" b="1" u="none" strike="noStrike" dirty="0" err="1">
                          <a:effectLst/>
                          <a:latin typeface="Tahoma" panose="020B0604030504040204" pitchFamily="34" charset="0"/>
                          <a:ea typeface="Tahoma" panose="020B0604030504040204" pitchFamily="34" charset="0"/>
                          <a:cs typeface="Tahoma" panose="020B0604030504040204" pitchFamily="34" charset="0"/>
                        </a:rPr>
                        <a:t>Bậc</a:t>
                      </a:r>
                      <a:r>
                        <a:rPr lang="en-US" sz="1400" b="1"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400" b="1" u="none" strike="noStrike" dirty="0" err="1">
                          <a:effectLst/>
                          <a:latin typeface="Tahoma" panose="020B0604030504040204" pitchFamily="34" charset="0"/>
                          <a:ea typeface="Tahoma" panose="020B0604030504040204" pitchFamily="34" charset="0"/>
                          <a:cs typeface="Tahoma" panose="020B0604030504040204" pitchFamily="34" charset="0"/>
                        </a:rPr>
                        <a:t>ngành</a:t>
                      </a:r>
                      <a:r>
                        <a:rPr lang="en-US" sz="1400" b="1" u="none" strike="noStrike" dirty="0">
                          <a:effectLst/>
                          <a:latin typeface="Tahoma" panose="020B0604030504040204" pitchFamily="34" charset="0"/>
                          <a:ea typeface="Tahoma" panose="020B0604030504040204" pitchFamily="34" charset="0"/>
                          <a:cs typeface="Tahoma" panose="020B0604030504040204" pitchFamily="34" charset="0"/>
                        </a:rPr>
                        <a:t>, HT ĐT ban </a:t>
                      </a:r>
                      <a:r>
                        <a:rPr lang="en-US" sz="1400" b="1" u="none" strike="noStrike" dirty="0" err="1">
                          <a:effectLst/>
                          <a:latin typeface="Tahoma" panose="020B0604030504040204" pitchFamily="34" charset="0"/>
                          <a:ea typeface="Tahoma" panose="020B0604030504040204" pitchFamily="34" charset="0"/>
                          <a:cs typeface="Tahoma" panose="020B0604030504040204" pitchFamily="34" charset="0"/>
                        </a:rPr>
                        <a:t>đầu</a:t>
                      </a:r>
                      <a:endParaRPr lang="en-US" sz="1400" b="1"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b="1" u="none" strike="noStrike" dirty="0" err="1">
                          <a:effectLst/>
                          <a:latin typeface="Tahoma" panose="020B0604030504040204" pitchFamily="34" charset="0"/>
                          <a:ea typeface="Tahoma" panose="020B0604030504040204" pitchFamily="34" charset="0"/>
                          <a:cs typeface="Tahoma" panose="020B0604030504040204" pitchFamily="34" charset="0"/>
                        </a:rPr>
                        <a:t>Trình</a:t>
                      </a:r>
                      <a:r>
                        <a:rPr lang="en-US" sz="1400" b="1"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400" b="1" u="none" strike="noStrike" dirty="0" err="1">
                          <a:effectLst/>
                          <a:latin typeface="Tahoma" panose="020B0604030504040204" pitchFamily="34" charset="0"/>
                          <a:ea typeface="Tahoma" panose="020B0604030504040204" pitchFamily="34" charset="0"/>
                          <a:cs typeface="Tahoma" panose="020B0604030504040204" pitchFamily="34" charset="0"/>
                        </a:rPr>
                        <a:t>độ</a:t>
                      </a:r>
                      <a:r>
                        <a:rPr lang="en-US" sz="1400" b="1"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400" b="1" u="none" strike="noStrike" dirty="0" err="1">
                          <a:effectLst/>
                          <a:latin typeface="Tahoma" panose="020B0604030504040204" pitchFamily="34" charset="0"/>
                          <a:ea typeface="Tahoma" panose="020B0604030504040204" pitchFamily="34" charset="0"/>
                          <a:cs typeface="Tahoma" panose="020B0604030504040204" pitchFamily="34" charset="0"/>
                        </a:rPr>
                        <a:t>hiện</a:t>
                      </a:r>
                      <a:r>
                        <a:rPr lang="en-US" sz="1400" b="1" u="none" strike="noStrike" dirty="0">
                          <a:effectLst/>
                          <a:latin typeface="Tahoma" panose="020B0604030504040204" pitchFamily="34" charset="0"/>
                          <a:ea typeface="Tahoma" panose="020B0604030504040204" pitchFamily="34" charset="0"/>
                          <a:cs typeface="Tahoma" panose="020B0604030504040204" pitchFamily="34" charset="0"/>
                        </a:rPr>
                        <a:t> nay</a:t>
                      </a:r>
                      <a:endParaRPr lang="en-US" sz="1400" b="1"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b="1" u="none" strike="noStrike" dirty="0">
                          <a:effectLst/>
                          <a:latin typeface="Tahoma" panose="020B0604030504040204" pitchFamily="34" charset="0"/>
                          <a:ea typeface="Tahoma" panose="020B0604030504040204" pitchFamily="34" charset="0"/>
                          <a:cs typeface="Tahoma" panose="020B0604030504040204" pitchFamily="34" charset="0"/>
                        </a:rPr>
                        <a:t>LL</a:t>
                      </a:r>
                      <a:br>
                        <a:rPr lang="en-US" sz="1400" b="1" u="none" strike="noStrike" dirty="0">
                          <a:effectLst/>
                          <a:latin typeface="Tahoma" panose="020B0604030504040204" pitchFamily="34" charset="0"/>
                          <a:ea typeface="Tahoma" panose="020B0604030504040204" pitchFamily="34" charset="0"/>
                          <a:cs typeface="Tahoma" panose="020B0604030504040204" pitchFamily="34" charset="0"/>
                        </a:rPr>
                      </a:br>
                      <a:r>
                        <a:rPr lang="en-US" sz="1400" b="1" u="none" strike="noStrike" dirty="0">
                          <a:effectLst/>
                          <a:latin typeface="Tahoma" panose="020B0604030504040204" pitchFamily="34" charset="0"/>
                          <a:ea typeface="Tahoma" panose="020B0604030504040204" pitchFamily="34" charset="0"/>
                          <a:cs typeface="Tahoma" panose="020B0604030504040204" pitchFamily="34" charset="0"/>
                        </a:rPr>
                        <a:t>CT</a:t>
                      </a:r>
                      <a:endParaRPr lang="en-US" sz="1400" b="1"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b="1" u="none" strike="noStrike" dirty="0">
                          <a:effectLst/>
                          <a:latin typeface="Tahoma" panose="020B0604030504040204" pitchFamily="34" charset="0"/>
                          <a:ea typeface="Tahoma" panose="020B0604030504040204" pitchFamily="34" charset="0"/>
                          <a:cs typeface="Tahoma" panose="020B0604030504040204" pitchFamily="34" charset="0"/>
                        </a:rPr>
                        <a:t>Tin </a:t>
                      </a:r>
                      <a:r>
                        <a:rPr lang="en-US" sz="1400" b="1" u="none" strike="noStrike" dirty="0" err="1">
                          <a:effectLst/>
                          <a:latin typeface="Tahoma" panose="020B0604030504040204" pitchFamily="34" charset="0"/>
                          <a:ea typeface="Tahoma" panose="020B0604030504040204" pitchFamily="34" charset="0"/>
                          <a:cs typeface="Tahoma" panose="020B0604030504040204" pitchFamily="34" charset="0"/>
                        </a:rPr>
                        <a:t>học</a:t>
                      </a:r>
                      <a:endParaRPr lang="en-US" sz="1400" b="1"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b="1" u="none" strike="noStrike" dirty="0" err="1">
                          <a:effectLst/>
                          <a:latin typeface="Tahoma" panose="020B0604030504040204" pitchFamily="34" charset="0"/>
                          <a:ea typeface="Tahoma" panose="020B0604030504040204" pitchFamily="34" charset="0"/>
                          <a:cs typeface="Tahoma" panose="020B0604030504040204" pitchFamily="34" charset="0"/>
                        </a:rPr>
                        <a:t>Ngoại</a:t>
                      </a:r>
                      <a:r>
                        <a:rPr lang="en-US" sz="1400" b="1"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400" b="1" u="none" strike="noStrike" dirty="0" err="1">
                          <a:effectLst/>
                          <a:latin typeface="Tahoma" panose="020B0604030504040204" pitchFamily="34" charset="0"/>
                          <a:ea typeface="Tahoma" panose="020B0604030504040204" pitchFamily="34" charset="0"/>
                          <a:cs typeface="Tahoma" panose="020B0604030504040204" pitchFamily="34" charset="0"/>
                        </a:rPr>
                        <a:t>ngữ</a:t>
                      </a:r>
                      <a:endParaRPr lang="en-US" sz="1400" b="1"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45964693"/>
                  </a:ext>
                </a:extLst>
              </a:tr>
              <a:tr h="1056510">
                <a:tc>
                  <a:txBody>
                    <a:bodyPr/>
                    <a:lstStyle/>
                    <a:p>
                      <a:pPr algn="ctr" fontAlgn="ctr"/>
                      <a:r>
                        <a:rPr lang="en-US" sz="1400" u="none" strike="noStrike">
                          <a:effectLst/>
                          <a:latin typeface="Tahoma" panose="020B0604030504040204" pitchFamily="34" charset="0"/>
                          <a:ea typeface="Tahoma" panose="020B0604030504040204" pitchFamily="34" charset="0"/>
                          <a:cs typeface="Tahoma" panose="020B0604030504040204" pitchFamily="34" charset="0"/>
                        </a:rPr>
                        <a:t>9</a:t>
                      </a:r>
                      <a:endParaRPr lang="en-US" sz="1400" b="0" i="0" u="none" strike="noStrike">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400" u="none" strike="noStrike" dirty="0">
                          <a:effectLst/>
                          <a:latin typeface="Tahoma" panose="020B0604030504040204" pitchFamily="34" charset="0"/>
                          <a:ea typeface="Tahoma" panose="020B0604030504040204" pitchFamily="34" charset="0"/>
                          <a:cs typeface="Tahoma" panose="020B0604030504040204" pitchFamily="34" charset="0"/>
                        </a:rPr>
                        <a:t> Phan </a:t>
                      </a:r>
                      <a:r>
                        <a:rPr lang="en-US" sz="1400" u="none" strike="noStrike" dirty="0" err="1">
                          <a:effectLst/>
                          <a:latin typeface="Tahoma" panose="020B0604030504040204" pitchFamily="34" charset="0"/>
                          <a:ea typeface="Tahoma" panose="020B0604030504040204" pitchFamily="34" charset="0"/>
                          <a:cs typeface="Tahoma" panose="020B0604030504040204" pitchFamily="34" charset="0"/>
                        </a:rPr>
                        <a:t>Đình</a:t>
                      </a:r>
                      <a:r>
                        <a:rPr lang="en-US" sz="1400"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400" u="none" strike="noStrike" dirty="0" err="1">
                          <a:effectLst/>
                          <a:latin typeface="Tahoma" panose="020B0604030504040204" pitchFamily="34" charset="0"/>
                          <a:ea typeface="Tahoma" panose="020B0604030504040204" pitchFamily="34" charset="0"/>
                          <a:cs typeface="Tahoma" panose="020B0604030504040204" pitchFamily="34" charset="0"/>
                        </a:rPr>
                        <a:t>Toàn</a:t>
                      </a:r>
                      <a:endParaRPr lang="en-US" sz="1400" b="0"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latin typeface="Tahoma" panose="020B0604030504040204" pitchFamily="34" charset="0"/>
                          <a:ea typeface="Tahoma" panose="020B0604030504040204" pitchFamily="34" charset="0"/>
                          <a:cs typeface="Tahoma" panose="020B0604030504040204" pitchFamily="34" charset="0"/>
                        </a:rPr>
                        <a:t>27/02/1979</a:t>
                      </a:r>
                      <a:endParaRPr lang="en-US" sz="1400" b="0" i="0" u="none" strike="noStrike">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latin typeface="Tahoma" panose="020B0604030504040204" pitchFamily="34" charset="0"/>
                          <a:ea typeface="Tahoma" panose="020B0604030504040204" pitchFamily="34" charset="0"/>
                          <a:cs typeface="Tahoma" panose="020B0604030504040204" pitchFamily="34" charset="0"/>
                        </a:rPr>
                        <a:t>Nam</a:t>
                      </a:r>
                      <a:endParaRPr lang="en-US" sz="1400" b="0" i="0" u="none" strike="noStrike">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err="1">
                          <a:effectLst/>
                          <a:latin typeface="Tahoma" panose="020B0604030504040204" pitchFamily="34" charset="0"/>
                          <a:ea typeface="Tahoma" panose="020B0604030504040204" pitchFamily="34" charset="0"/>
                          <a:cs typeface="Tahoma" panose="020B0604030504040204" pitchFamily="34" charset="0"/>
                        </a:rPr>
                        <a:t>Kinh</a:t>
                      </a:r>
                      <a:endParaRPr lang="en-US" sz="1400" b="0"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vi-VN" sz="1400" u="none" strike="noStrike" dirty="0">
                          <a:effectLst/>
                          <a:latin typeface="Tahoma" panose="020B0604030504040204" pitchFamily="34" charset="0"/>
                          <a:ea typeface="Tahoma" panose="020B0604030504040204" pitchFamily="34" charset="0"/>
                          <a:cs typeface="Tahoma" panose="020B0604030504040204" pitchFamily="34" charset="0"/>
                        </a:rPr>
                        <a:t>xã Thanh Tiên, huyện Thanh Chương, tỉnh Nghệ An</a:t>
                      </a:r>
                      <a:endParaRPr lang="vi-VN" sz="1400" b="0"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latin typeface="Tahoma" panose="020B0604030504040204" pitchFamily="34" charset="0"/>
                          <a:ea typeface="Tahoma" panose="020B0604030504040204" pitchFamily="34" charset="0"/>
                          <a:cs typeface="Tahoma" panose="020B0604030504040204" pitchFamily="34" charset="0"/>
                        </a:rPr>
                        <a:t>05/5/2012</a:t>
                      </a:r>
                      <a:endParaRPr lang="en-US" sz="1400" b="0"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latin typeface="Tahoma" panose="020B0604030504040204" pitchFamily="34" charset="0"/>
                          <a:ea typeface="Tahoma" panose="020B0604030504040204" pitchFamily="34" charset="0"/>
                          <a:cs typeface="Tahoma" panose="020B0604030504040204" pitchFamily="34" charset="0"/>
                        </a:rPr>
                        <a:t>BSĐK, ĐHY, </a:t>
                      </a:r>
                      <a:r>
                        <a:rPr lang="en-US" sz="1400" u="none" strike="noStrike" dirty="0" err="1">
                          <a:effectLst/>
                          <a:latin typeface="Tahoma" panose="020B0604030504040204" pitchFamily="34" charset="0"/>
                          <a:ea typeface="Tahoma" panose="020B0604030504040204" pitchFamily="34" charset="0"/>
                          <a:cs typeface="Tahoma" panose="020B0604030504040204" pitchFamily="34" charset="0"/>
                        </a:rPr>
                        <a:t>chính</a:t>
                      </a:r>
                      <a:r>
                        <a:rPr lang="en-US" sz="1400"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400" u="none" strike="noStrike" dirty="0" err="1">
                          <a:effectLst/>
                          <a:latin typeface="Tahoma" panose="020B0604030504040204" pitchFamily="34" charset="0"/>
                          <a:ea typeface="Tahoma" panose="020B0604030504040204" pitchFamily="34" charset="0"/>
                          <a:cs typeface="Tahoma" panose="020B0604030504040204" pitchFamily="34" charset="0"/>
                        </a:rPr>
                        <a:t>quy</a:t>
                      </a:r>
                      <a:endParaRPr lang="en-US" sz="1400" b="0"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err="1">
                          <a:effectLst/>
                          <a:latin typeface="Tahoma" panose="020B0604030504040204" pitchFamily="34" charset="0"/>
                          <a:ea typeface="Tahoma" panose="020B0604030504040204" pitchFamily="34" charset="0"/>
                          <a:cs typeface="Tahoma" panose="020B0604030504040204" pitchFamily="34" charset="0"/>
                        </a:rPr>
                        <a:t>ThS</a:t>
                      </a:r>
                      <a:r>
                        <a:rPr lang="en-US" sz="1400"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400" u="none" strike="noStrike" dirty="0" err="1">
                          <a:effectLst/>
                          <a:latin typeface="Tahoma" panose="020B0604030504040204" pitchFamily="34" charset="0"/>
                          <a:ea typeface="Tahoma" panose="020B0604030504040204" pitchFamily="34" charset="0"/>
                          <a:cs typeface="Tahoma" panose="020B0604030504040204" pitchFamily="34" charset="0"/>
                        </a:rPr>
                        <a:t>nhãn</a:t>
                      </a:r>
                      <a:r>
                        <a:rPr lang="en-US" sz="1400"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400" u="none" strike="noStrike" dirty="0" err="1">
                          <a:effectLst/>
                          <a:latin typeface="Tahoma" panose="020B0604030504040204" pitchFamily="34" charset="0"/>
                          <a:ea typeface="Tahoma" panose="020B0604030504040204" pitchFamily="34" charset="0"/>
                          <a:cs typeface="Tahoma" panose="020B0604030504040204" pitchFamily="34" charset="0"/>
                        </a:rPr>
                        <a:t>khoa</a:t>
                      </a:r>
                      <a:endParaRPr lang="en-US" sz="1400" b="0"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latin typeface="Tahoma" panose="020B0604030504040204" pitchFamily="34" charset="0"/>
                          <a:ea typeface="Tahoma" panose="020B0604030504040204" pitchFamily="34" charset="0"/>
                          <a:cs typeface="Tahoma" panose="020B0604030504040204" pitchFamily="34" charset="0"/>
                        </a:rPr>
                        <a:t>TC</a:t>
                      </a:r>
                      <a:endParaRPr lang="en-US" sz="1400" b="0" i="0" u="none" strike="noStrike">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latin typeface="Tahoma" panose="020B0604030504040204" pitchFamily="34" charset="0"/>
                          <a:ea typeface="Tahoma" panose="020B0604030504040204" pitchFamily="34" charset="0"/>
                          <a:cs typeface="Tahoma" panose="020B0604030504040204" pitchFamily="34" charset="0"/>
                        </a:rPr>
                        <a:t>Tin học văn </a:t>
                      </a:r>
                      <a:br>
                        <a:rPr lang="en-US" sz="1400" u="none" strike="noStrike">
                          <a:effectLst/>
                          <a:latin typeface="Tahoma" panose="020B0604030504040204" pitchFamily="34" charset="0"/>
                          <a:ea typeface="Tahoma" panose="020B0604030504040204" pitchFamily="34" charset="0"/>
                          <a:cs typeface="Tahoma" panose="020B0604030504040204" pitchFamily="34" charset="0"/>
                        </a:rPr>
                      </a:br>
                      <a:r>
                        <a:rPr lang="en-US" sz="1400" u="none" strike="noStrike">
                          <a:effectLst/>
                          <a:latin typeface="Tahoma" panose="020B0604030504040204" pitchFamily="34" charset="0"/>
                          <a:ea typeface="Tahoma" panose="020B0604030504040204" pitchFamily="34" charset="0"/>
                          <a:cs typeface="Tahoma" panose="020B0604030504040204" pitchFamily="34" charset="0"/>
                        </a:rPr>
                        <a:t>phòngB</a:t>
                      </a:r>
                      <a:endParaRPr lang="en-US" sz="1400" b="0" i="0" u="none" strike="noStrike">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latin typeface="Tahoma" panose="020B0604030504040204" pitchFamily="34" charset="0"/>
                          <a:ea typeface="Tahoma" panose="020B0604030504040204" pitchFamily="34" charset="0"/>
                          <a:cs typeface="Tahoma" panose="020B0604030504040204" pitchFamily="34" charset="0"/>
                        </a:rPr>
                        <a:t>CN ngôn ngữ Anh</a:t>
                      </a:r>
                      <a:endParaRPr lang="en-US" sz="1400" b="0" i="0" u="none" strike="noStrike">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latin typeface="Tahoma" panose="020B0604030504040204" pitchFamily="34" charset="0"/>
                          <a:ea typeface="Tahoma" panose="020B0604030504040204" pitchFamily="34" charset="0"/>
                          <a:cs typeface="Tahoma" panose="020B0604030504040204" pitchFamily="34" charset="0"/>
                        </a:rPr>
                        <a:t>UVBCH Đảng bộ; UVUBKT ĐU, TK Mắt</a:t>
                      </a:r>
                      <a:endParaRPr lang="en-US" sz="1400" b="0" i="0" u="none" strike="noStrike">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60995393"/>
                  </a:ext>
                </a:extLst>
              </a:tr>
              <a:tr h="985399">
                <a:tc>
                  <a:txBody>
                    <a:bodyPr/>
                    <a:lstStyle/>
                    <a:p>
                      <a:pPr algn="ctr" fontAlgn="ctr"/>
                      <a:r>
                        <a:rPr lang="en-US" sz="1400" u="none" strike="noStrike">
                          <a:effectLst/>
                          <a:latin typeface="Tahoma" panose="020B0604030504040204" pitchFamily="34" charset="0"/>
                          <a:ea typeface="Tahoma" panose="020B0604030504040204" pitchFamily="34" charset="0"/>
                          <a:cs typeface="Tahoma" panose="020B0604030504040204" pitchFamily="34" charset="0"/>
                        </a:rPr>
                        <a:t>10</a:t>
                      </a:r>
                      <a:endParaRPr lang="en-US" sz="1400" b="0" i="0" u="none" strike="noStrike">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400"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400" u="none" strike="noStrike" dirty="0" err="1">
                          <a:effectLst/>
                          <a:latin typeface="Tahoma" panose="020B0604030504040204" pitchFamily="34" charset="0"/>
                          <a:ea typeface="Tahoma" panose="020B0604030504040204" pitchFamily="34" charset="0"/>
                          <a:cs typeface="Tahoma" panose="020B0604030504040204" pitchFamily="34" charset="0"/>
                        </a:rPr>
                        <a:t>Trần</a:t>
                      </a:r>
                      <a:r>
                        <a:rPr lang="en-US" sz="1400"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400" u="none" strike="noStrike" dirty="0" err="1">
                          <a:effectLst/>
                          <a:latin typeface="Tahoma" panose="020B0604030504040204" pitchFamily="34" charset="0"/>
                          <a:ea typeface="Tahoma" panose="020B0604030504040204" pitchFamily="34" charset="0"/>
                          <a:cs typeface="Tahoma" panose="020B0604030504040204" pitchFamily="34" charset="0"/>
                        </a:rPr>
                        <a:t>Quang</a:t>
                      </a:r>
                      <a:r>
                        <a:rPr lang="en-US" sz="1400"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400" u="none" strike="noStrike" dirty="0" err="1">
                          <a:effectLst/>
                          <a:latin typeface="Tahoma" panose="020B0604030504040204" pitchFamily="34" charset="0"/>
                          <a:ea typeface="Tahoma" panose="020B0604030504040204" pitchFamily="34" charset="0"/>
                          <a:cs typeface="Tahoma" panose="020B0604030504040204" pitchFamily="34" charset="0"/>
                        </a:rPr>
                        <a:t>Hanh</a:t>
                      </a:r>
                      <a:endParaRPr lang="en-US" sz="1400" b="0"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latin typeface="Tahoma" panose="020B0604030504040204" pitchFamily="34" charset="0"/>
                          <a:ea typeface="Tahoma" panose="020B0604030504040204" pitchFamily="34" charset="0"/>
                          <a:cs typeface="Tahoma" panose="020B0604030504040204" pitchFamily="34" charset="0"/>
                        </a:rPr>
                        <a:t>14/04/1975</a:t>
                      </a:r>
                      <a:endParaRPr lang="en-US" sz="1400" b="0" i="0" u="none" strike="noStrike">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latin typeface="Tahoma" panose="020B0604030504040204" pitchFamily="34" charset="0"/>
                          <a:ea typeface="Tahoma" panose="020B0604030504040204" pitchFamily="34" charset="0"/>
                          <a:cs typeface="Tahoma" panose="020B0604030504040204" pitchFamily="34" charset="0"/>
                        </a:rPr>
                        <a:t>Nam</a:t>
                      </a:r>
                      <a:endParaRPr lang="en-US" sz="1400" b="0" i="0" u="none" strike="noStrike">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latin typeface="Tahoma" panose="020B0604030504040204" pitchFamily="34" charset="0"/>
                          <a:ea typeface="Tahoma" panose="020B0604030504040204" pitchFamily="34" charset="0"/>
                          <a:cs typeface="Tahoma" panose="020B0604030504040204" pitchFamily="34" charset="0"/>
                        </a:rPr>
                        <a:t>Kinh</a:t>
                      </a:r>
                      <a:endParaRPr lang="en-US" sz="1400" b="0" i="0" u="none" strike="noStrike">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vi-VN" sz="1400" u="none" strike="noStrike">
                          <a:effectLst/>
                          <a:latin typeface="Tahoma" panose="020B0604030504040204" pitchFamily="34" charset="0"/>
                          <a:ea typeface="Tahoma" panose="020B0604030504040204" pitchFamily="34" charset="0"/>
                          <a:cs typeface="Tahoma" panose="020B0604030504040204" pitchFamily="34" charset="0"/>
                        </a:rPr>
                        <a:t>xã Đức Hương, huyện Đức Thọ, tỉnh Hà Tĩnh</a:t>
                      </a:r>
                      <a:endParaRPr lang="vi-VN" sz="1400" b="0" i="0" u="none" strike="noStrike">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latin typeface="Tahoma" panose="020B0604030504040204" pitchFamily="34" charset="0"/>
                          <a:ea typeface="Tahoma" panose="020B0604030504040204" pitchFamily="34" charset="0"/>
                          <a:cs typeface="Tahoma" panose="020B0604030504040204" pitchFamily="34" charset="0"/>
                        </a:rPr>
                        <a:t>27/03/2006</a:t>
                      </a:r>
                      <a:endParaRPr lang="en-US" sz="1400" b="0" i="0" u="none" strike="noStrike">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latin typeface="Tahoma" panose="020B0604030504040204" pitchFamily="34" charset="0"/>
                          <a:ea typeface="Tahoma" panose="020B0604030504040204" pitchFamily="34" charset="0"/>
                          <a:cs typeface="Tahoma" panose="020B0604030504040204" pitchFamily="34" charset="0"/>
                        </a:rPr>
                        <a:t>BSĐK, ĐHY, chính quy</a:t>
                      </a:r>
                      <a:endParaRPr lang="en-US" sz="1400" b="0" i="0" u="none" strike="noStrike">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latin typeface="Tahoma" panose="020B0604030504040204" pitchFamily="34" charset="0"/>
                          <a:ea typeface="Tahoma" panose="020B0604030504040204" pitchFamily="34" charset="0"/>
                          <a:cs typeface="Tahoma" panose="020B0604030504040204" pitchFamily="34" charset="0"/>
                        </a:rPr>
                        <a:t>TS.BS</a:t>
                      </a:r>
                      <a:endParaRPr lang="en-US" sz="1400" b="0"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latin typeface="Tahoma" panose="020B0604030504040204" pitchFamily="34" charset="0"/>
                          <a:ea typeface="Tahoma" panose="020B0604030504040204" pitchFamily="34" charset="0"/>
                          <a:cs typeface="Tahoma" panose="020B0604030504040204" pitchFamily="34" charset="0"/>
                        </a:rPr>
                        <a:t>TC</a:t>
                      </a:r>
                      <a:endParaRPr lang="en-US" sz="1400" b="0"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latin typeface="Tahoma" panose="020B0604030504040204" pitchFamily="34" charset="0"/>
                          <a:ea typeface="Tahoma" panose="020B0604030504040204" pitchFamily="34" charset="0"/>
                          <a:cs typeface="Tahoma" panose="020B0604030504040204" pitchFamily="34" charset="0"/>
                        </a:rPr>
                        <a:t>B</a:t>
                      </a:r>
                      <a:endParaRPr lang="en-US" sz="1400" b="0"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latin typeface="Tahoma" panose="020B0604030504040204" pitchFamily="34" charset="0"/>
                          <a:ea typeface="Tahoma" panose="020B0604030504040204" pitchFamily="34" charset="0"/>
                          <a:cs typeface="Tahoma" panose="020B0604030504040204" pitchFamily="34" charset="0"/>
                        </a:rPr>
                        <a:t>CN </a:t>
                      </a:r>
                      <a:r>
                        <a:rPr lang="en-US" sz="1400" u="none" strike="noStrike" dirty="0" err="1">
                          <a:effectLst/>
                          <a:latin typeface="Tahoma" panose="020B0604030504040204" pitchFamily="34" charset="0"/>
                          <a:ea typeface="Tahoma" panose="020B0604030504040204" pitchFamily="34" charset="0"/>
                          <a:cs typeface="Tahoma" panose="020B0604030504040204" pitchFamily="34" charset="0"/>
                        </a:rPr>
                        <a:t>ngôn</a:t>
                      </a:r>
                      <a:r>
                        <a:rPr lang="en-US" sz="1400"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400" u="none" strike="noStrike" dirty="0" err="1">
                          <a:effectLst/>
                          <a:latin typeface="Tahoma" panose="020B0604030504040204" pitchFamily="34" charset="0"/>
                          <a:ea typeface="Tahoma" panose="020B0604030504040204" pitchFamily="34" charset="0"/>
                          <a:cs typeface="Tahoma" panose="020B0604030504040204" pitchFamily="34" charset="0"/>
                        </a:rPr>
                        <a:t>ngữ</a:t>
                      </a:r>
                      <a:r>
                        <a:rPr lang="en-US" sz="1400"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400" u="none" strike="noStrike" dirty="0" err="1">
                          <a:effectLst/>
                          <a:latin typeface="Tahoma" panose="020B0604030504040204" pitchFamily="34" charset="0"/>
                          <a:ea typeface="Tahoma" panose="020B0604030504040204" pitchFamily="34" charset="0"/>
                          <a:cs typeface="Tahoma" panose="020B0604030504040204" pitchFamily="34" charset="0"/>
                        </a:rPr>
                        <a:t>Anh</a:t>
                      </a:r>
                      <a:endParaRPr lang="en-US" sz="1400" b="0"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latin typeface="Tahoma" panose="020B0604030504040204" pitchFamily="34" charset="0"/>
                          <a:ea typeface="Tahoma" panose="020B0604030504040204" pitchFamily="34" charset="0"/>
                          <a:cs typeface="Tahoma" panose="020B0604030504040204" pitchFamily="34" charset="0"/>
                        </a:rPr>
                        <a:t>Phó Giám đốc Bệnh viện</a:t>
                      </a:r>
                      <a:endParaRPr lang="en-US" sz="1400" b="0" i="0" u="none" strike="noStrike">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66853884"/>
                  </a:ext>
                </a:extLst>
              </a:tr>
              <a:tr h="985399">
                <a:tc>
                  <a:txBody>
                    <a:bodyPr/>
                    <a:lstStyle/>
                    <a:p>
                      <a:pPr algn="ctr" fontAlgn="ctr"/>
                      <a:r>
                        <a:rPr lang="en-US" sz="1400" u="none" strike="noStrike">
                          <a:effectLst/>
                          <a:latin typeface="Tahoma" panose="020B0604030504040204" pitchFamily="34" charset="0"/>
                          <a:ea typeface="Tahoma" panose="020B0604030504040204" pitchFamily="34" charset="0"/>
                          <a:cs typeface="Tahoma" panose="020B0604030504040204" pitchFamily="34" charset="0"/>
                        </a:rPr>
                        <a:t>11</a:t>
                      </a:r>
                      <a:endParaRPr lang="en-US" sz="1400" b="0" i="0" u="none" strike="noStrike">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400" u="none" strike="noStrike" dirty="0">
                          <a:effectLst/>
                          <a:latin typeface="Tahoma" panose="020B0604030504040204" pitchFamily="34" charset="0"/>
                          <a:ea typeface="Tahoma" panose="020B0604030504040204" pitchFamily="34" charset="0"/>
                          <a:cs typeface="Tahoma" panose="020B0604030504040204" pitchFamily="34" charset="0"/>
                        </a:rPr>
                        <a:t> </a:t>
                      </a:r>
                      <a:r>
                        <a:rPr lang="vi-VN" sz="1400" u="none" strike="noStrike" dirty="0">
                          <a:effectLst/>
                          <a:latin typeface="Tahoma" panose="020B0604030504040204" pitchFamily="34" charset="0"/>
                          <a:ea typeface="Tahoma" panose="020B0604030504040204" pitchFamily="34" charset="0"/>
                          <a:cs typeface="Tahoma" panose="020B0604030504040204" pitchFamily="34" charset="0"/>
                        </a:rPr>
                        <a:t>Nguyễn Thị Phương Lâm</a:t>
                      </a:r>
                      <a:endParaRPr lang="vi-VN" sz="1400" b="0"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latin typeface="Tahoma" panose="020B0604030504040204" pitchFamily="34" charset="0"/>
                          <a:ea typeface="Tahoma" panose="020B0604030504040204" pitchFamily="34" charset="0"/>
                          <a:cs typeface="Tahoma" panose="020B0604030504040204" pitchFamily="34" charset="0"/>
                        </a:rPr>
                        <a:t>26/03/1983</a:t>
                      </a:r>
                      <a:endParaRPr lang="en-US" sz="1400" b="0" i="0" u="none" strike="noStrike">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latin typeface="Tahoma" panose="020B0604030504040204" pitchFamily="34" charset="0"/>
                          <a:ea typeface="Tahoma" panose="020B0604030504040204" pitchFamily="34" charset="0"/>
                          <a:cs typeface="Tahoma" panose="020B0604030504040204" pitchFamily="34" charset="0"/>
                        </a:rPr>
                        <a:t>Nữ</a:t>
                      </a:r>
                      <a:endParaRPr lang="en-US" sz="1400" b="0" i="0" u="none" strike="noStrike">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latin typeface="Tahoma" panose="020B0604030504040204" pitchFamily="34" charset="0"/>
                          <a:ea typeface="Tahoma" panose="020B0604030504040204" pitchFamily="34" charset="0"/>
                          <a:cs typeface="Tahoma" panose="020B0604030504040204" pitchFamily="34" charset="0"/>
                        </a:rPr>
                        <a:t>Kinh</a:t>
                      </a:r>
                      <a:endParaRPr lang="en-US" sz="1400" b="0" i="0" u="none" strike="noStrike">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latin typeface="Tahoma" panose="020B0604030504040204" pitchFamily="34" charset="0"/>
                          <a:ea typeface="Tahoma" panose="020B0604030504040204" pitchFamily="34" charset="0"/>
                          <a:cs typeface="Tahoma" panose="020B0604030504040204" pitchFamily="34" charset="0"/>
                        </a:rPr>
                        <a:t>Thị trấn Nam Đàn, huyện Nam Đàn, tỉnh Nghệ An</a:t>
                      </a:r>
                      <a:endParaRPr lang="en-US" sz="1400" b="0" i="0" u="none" strike="noStrike">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latin typeface="Tahoma" panose="020B0604030504040204" pitchFamily="34" charset="0"/>
                          <a:ea typeface="Tahoma" panose="020B0604030504040204" pitchFamily="34" charset="0"/>
                          <a:cs typeface="Tahoma" panose="020B0604030504040204" pitchFamily="34" charset="0"/>
                        </a:rPr>
                        <a:t>24/10/2018</a:t>
                      </a:r>
                      <a:endParaRPr lang="en-US" sz="1400" b="0" i="0" u="none" strike="noStrike">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latin typeface="Tahoma" panose="020B0604030504040204" pitchFamily="34" charset="0"/>
                          <a:ea typeface="Tahoma" panose="020B0604030504040204" pitchFamily="34" charset="0"/>
                          <a:cs typeface="Tahoma" panose="020B0604030504040204" pitchFamily="34" charset="0"/>
                        </a:rPr>
                        <a:t>BSĐK, ĐHY, chính quy</a:t>
                      </a:r>
                      <a:endParaRPr lang="en-US" sz="1400" b="0" i="0" u="none" strike="noStrike">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latin typeface="Tahoma" panose="020B0604030504040204" pitchFamily="34" charset="0"/>
                          <a:ea typeface="Tahoma" panose="020B0604030504040204" pitchFamily="34" charset="0"/>
                          <a:cs typeface="Tahoma" panose="020B0604030504040204" pitchFamily="34" charset="0"/>
                        </a:rPr>
                        <a:t>BSCKI Sản phụ khoa</a:t>
                      </a:r>
                      <a:endParaRPr lang="en-US" sz="1400" b="0" i="0" u="none" strike="noStrike">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latin typeface="Tahoma" panose="020B0604030504040204" pitchFamily="34" charset="0"/>
                          <a:ea typeface="Tahoma" panose="020B0604030504040204" pitchFamily="34" charset="0"/>
                          <a:cs typeface="Tahoma" panose="020B0604030504040204" pitchFamily="34" charset="0"/>
                        </a:rPr>
                        <a:t>TC</a:t>
                      </a:r>
                      <a:endParaRPr lang="en-US" sz="1400" b="0" i="0" u="none" strike="noStrike">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latin typeface="Tahoma" panose="020B0604030504040204" pitchFamily="34" charset="0"/>
                          <a:ea typeface="Tahoma" panose="020B0604030504040204" pitchFamily="34" charset="0"/>
                          <a:cs typeface="Tahoma" panose="020B0604030504040204" pitchFamily="34" charset="0"/>
                        </a:rPr>
                        <a:t>B</a:t>
                      </a:r>
                      <a:endParaRPr lang="en-US" sz="1400" b="0"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latin typeface="Tahoma" panose="020B0604030504040204" pitchFamily="34" charset="0"/>
                          <a:ea typeface="Tahoma" panose="020B0604030504040204" pitchFamily="34" charset="0"/>
                          <a:cs typeface="Tahoma" panose="020B0604030504040204" pitchFamily="34" charset="0"/>
                        </a:rPr>
                        <a:t>B</a:t>
                      </a:r>
                      <a:endParaRPr lang="en-US" sz="1400" b="0"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vi-VN" sz="1400" u="none" strike="noStrike" dirty="0">
                          <a:effectLst/>
                          <a:latin typeface="Tahoma" panose="020B0604030504040204" pitchFamily="34" charset="0"/>
                          <a:ea typeface="Tahoma" panose="020B0604030504040204" pitchFamily="34" charset="0"/>
                          <a:cs typeface="Tahoma" panose="020B0604030504040204" pitchFamily="34" charset="0"/>
                        </a:rPr>
                        <a:t>Trưởng khoa Sản -  Kế hoạch hoá gia đình </a:t>
                      </a:r>
                      <a:endParaRPr lang="vi-VN" sz="1400" b="0"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85330682"/>
                  </a:ext>
                </a:extLst>
              </a:tr>
            </a:tbl>
          </a:graphicData>
        </a:graphic>
      </p:graphicFrame>
    </p:spTree>
    <p:extLst>
      <p:ext uri="{BB962C8B-B14F-4D97-AF65-F5344CB8AC3E}">
        <p14:creationId xmlns:p14="http://schemas.microsoft.com/office/powerpoint/2010/main" val="242600290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64F89D-E9F1-1752-187B-BBDC5E8D35A8}"/>
            </a:ext>
          </a:extLst>
        </p:cNvPr>
        <p:cNvGrpSpPr/>
        <p:nvPr/>
      </p:nvGrpSpPr>
      <p:grpSpPr>
        <a:xfrm>
          <a:off x="0" y="0"/>
          <a:ext cx="0" cy="0"/>
          <a:chOff x="0" y="0"/>
          <a:chExt cx="0" cy="0"/>
        </a:xfrm>
      </p:grpSpPr>
      <p:pic>
        <p:nvPicPr>
          <p:cNvPr id="3" name="Picture 2" descr="A white and orange striped surface&#10;&#10;Description automatically generated">
            <a:extLst>
              <a:ext uri="{FF2B5EF4-FFF2-40B4-BE49-F238E27FC236}">
                <a16:creationId xmlns:a16="http://schemas.microsoft.com/office/drawing/2014/main" id="{93A8727B-D901-4149-A7A5-51199C3958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99" y="0"/>
            <a:ext cx="12184602" cy="6858000"/>
          </a:xfrm>
          <a:prstGeom prst="rect">
            <a:avLst/>
          </a:prstGeom>
        </p:spPr>
      </p:pic>
      <p:pic>
        <p:nvPicPr>
          <p:cNvPr id="6" name="Picture 5" descr="A black background with a flower&#10;&#10;Description automatically generated">
            <a:extLst>
              <a:ext uri="{FF2B5EF4-FFF2-40B4-BE49-F238E27FC236}">
                <a16:creationId xmlns:a16="http://schemas.microsoft.com/office/drawing/2014/main" id="{7C6AA560-8F8F-DA53-D856-141BA6B4D7C9}"/>
              </a:ext>
            </a:extLst>
          </p:cNvPr>
          <p:cNvPicPr>
            <a:picLocks noChangeAspect="1"/>
          </p:cNvPicPr>
          <p:nvPr/>
        </p:nvPicPr>
        <p:blipFill rotWithShape="1">
          <a:blip r:embed="rId3">
            <a:alphaModFix amt="79000"/>
            <a:extLst>
              <a:ext uri="{28A0092B-C50C-407E-A947-70E740481C1C}">
                <a14:useLocalDpi xmlns:a14="http://schemas.microsoft.com/office/drawing/2010/main" val="0"/>
              </a:ext>
            </a:extLst>
          </a:blip>
          <a:srcRect r="12037"/>
          <a:stretch/>
        </p:blipFill>
        <p:spPr>
          <a:xfrm>
            <a:off x="32273" y="0"/>
            <a:ext cx="12188302" cy="6858000"/>
          </a:xfrm>
          <a:prstGeom prst="rect">
            <a:avLst/>
          </a:prstGeom>
        </p:spPr>
      </p:pic>
      <p:grpSp>
        <p:nvGrpSpPr>
          <p:cNvPr id="7" name="Group 6">
            <a:extLst>
              <a:ext uri="{FF2B5EF4-FFF2-40B4-BE49-F238E27FC236}">
                <a16:creationId xmlns:a16="http://schemas.microsoft.com/office/drawing/2014/main" id="{50CA804A-5B61-AFA9-648F-7CC490AFEE9B}"/>
              </a:ext>
            </a:extLst>
          </p:cNvPr>
          <p:cNvGrpSpPr/>
          <p:nvPr/>
        </p:nvGrpSpPr>
        <p:grpSpPr>
          <a:xfrm>
            <a:off x="521818" y="195598"/>
            <a:ext cx="2193547" cy="878057"/>
            <a:chOff x="4762196" y="2546149"/>
            <a:chExt cx="4411048" cy="1765702"/>
          </a:xfrm>
        </p:grpSpPr>
        <p:pic>
          <p:nvPicPr>
            <p:cNvPr id="18" name="Picture 17" descr="A red flag with a yellow symbol&#10;&#10;Description automatically generated">
              <a:extLst>
                <a:ext uri="{FF2B5EF4-FFF2-40B4-BE49-F238E27FC236}">
                  <a16:creationId xmlns:a16="http://schemas.microsoft.com/office/drawing/2014/main" id="{2373B537-91FC-4BC0-991F-4C2D8A98018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62196" y="2552500"/>
              <a:ext cx="2667608" cy="1752999"/>
            </a:xfrm>
            <a:prstGeom prst="rect">
              <a:avLst/>
            </a:prstGeom>
          </p:spPr>
        </p:pic>
        <p:pic>
          <p:nvPicPr>
            <p:cNvPr id="19" name="Picture 18" descr="A red flag with a yellow star&#10;&#10;Description automatically generated">
              <a:extLst>
                <a:ext uri="{FF2B5EF4-FFF2-40B4-BE49-F238E27FC236}">
                  <a16:creationId xmlns:a16="http://schemas.microsoft.com/office/drawing/2014/main" id="{D66AF8BD-7C83-1476-DAB9-B6FBD358403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05636" y="2546149"/>
              <a:ext cx="2667608" cy="1765702"/>
            </a:xfrm>
            <a:prstGeom prst="rect">
              <a:avLst/>
            </a:prstGeom>
          </p:spPr>
        </p:pic>
      </p:grpSp>
      <p:grpSp>
        <p:nvGrpSpPr>
          <p:cNvPr id="35" name="Group 34">
            <a:extLst>
              <a:ext uri="{FF2B5EF4-FFF2-40B4-BE49-F238E27FC236}">
                <a16:creationId xmlns:a16="http://schemas.microsoft.com/office/drawing/2014/main" id="{00FAAFE0-9E68-91C1-9A8F-D6D5723E3BB1}"/>
              </a:ext>
            </a:extLst>
          </p:cNvPr>
          <p:cNvGrpSpPr/>
          <p:nvPr/>
        </p:nvGrpSpPr>
        <p:grpSpPr>
          <a:xfrm>
            <a:off x="-28575" y="6322357"/>
            <a:ext cx="12249150" cy="379616"/>
            <a:chOff x="-28575" y="6322357"/>
            <a:chExt cx="12249150" cy="379616"/>
          </a:xfrm>
        </p:grpSpPr>
        <p:pic>
          <p:nvPicPr>
            <p:cNvPr id="36" name="Graphic 35">
              <a:extLst>
                <a:ext uri="{FF2B5EF4-FFF2-40B4-BE49-F238E27FC236}">
                  <a16:creationId xmlns:a16="http://schemas.microsoft.com/office/drawing/2014/main" id="{7D0DB63D-BA6E-7D05-9745-ECE00F098C9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8575" y="6322357"/>
              <a:ext cx="12249150" cy="379616"/>
            </a:xfrm>
            <a:prstGeom prst="rect">
              <a:avLst/>
            </a:prstGeom>
          </p:spPr>
        </p:pic>
        <p:sp>
          <p:nvSpPr>
            <p:cNvPr id="37" name="TextBox 36">
              <a:extLst>
                <a:ext uri="{FF2B5EF4-FFF2-40B4-BE49-F238E27FC236}">
                  <a16:creationId xmlns:a16="http://schemas.microsoft.com/office/drawing/2014/main" id="{AE60560D-5909-04FE-A3BA-A6829A24C507}"/>
                </a:ext>
              </a:extLst>
            </p:cNvPr>
            <p:cNvSpPr txBox="1"/>
            <p:nvPr/>
          </p:nvSpPr>
          <p:spPr>
            <a:xfrm>
              <a:off x="-28575" y="6365971"/>
              <a:ext cx="12216876" cy="307777"/>
            </a:xfrm>
            <a:prstGeom prst="rect">
              <a:avLst/>
            </a:prstGeom>
            <a:noFill/>
          </p:spPr>
          <p:txBody>
            <a:bodyPr wrap="square" rtlCol="0">
              <a:spAutoFit/>
            </a:bodyPr>
            <a:lstStyle/>
            <a:p>
              <a:pPr algn="ctr"/>
              <a:r>
                <a:rPr lang="vi-VN" sz="1400" b="1" spc="40" dirty="0">
                  <a:gradFill flip="none" rotWithShape="1">
                    <a:gsLst>
                      <a:gs pos="0">
                        <a:srgbClr val="FFE4C0"/>
                      </a:gs>
                      <a:gs pos="100000">
                        <a:srgbClr val="D5A584"/>
                      </a:gs>
                    </a:gsLst>
                    <a:path path="circle">
                      <a:fillToRect l="50000" t="50000" r="50000" b="50000"/>
                    </a:path>
                    <a:tileRect/>
                  </a:gradFill>
                  <a:latin typeface="SVN-Gilroy" panose="00000500000000000000" pitchFamily="50" charset="0"/>
                </a:rPr>
                <a:t>“</a:t>
              </a:r>
              <a:r>
                <a:rPr lang="en-US" sz="1400" b="1" spc="40" dirty="0">
                  <a:gradFill flip="none" rotWithShape="1">
                    <a:gsLst>
                      <a:gs pos="0">
                        <a:srgbClr val="FFE4C0"/>
                      </a:gs>
                      <a:gs pos="100000">
                        <a:srgbClr val="D5A584"/>
                      </a:gs>
                    </a:gsLst>
                    <a:path path="circle">
                      <a:fillToRect l="50000" t="50000" r="50000" b="50000"/>
                    </a:path>
                    <a:tileRect/>
                  </a:gradFill>
                  <a:latin typeface="SVN-Gilroy" panose="00000500000000000000" pitchFamily="50" charset="0"/>
                </a:rPr>
                <a:t>ĐOÀN KẾT – SÁNG TẠO – HỘI NHẬP – PHÁT TRIỂN</a:t>
              </a:r>
              <a:r>
                <a:rPr lang="vi-VN" sz="1400" b="1" spc="40" dirty="0">
                  <a:gradFill flip="none" rotWithShape="1">
                    <a:gsLst>
                      <a:gs pos="0">
                        <a:srgbClr val="FFE4C0"/>
                      </a:gs>
                      <a:gs pos="100000">
                        <a:srgbClr val="D5A584"/>
                      </a:gs>
                    </a:gsLst>
                    <a:path path="circle">
                      <a:fillToRect l="50000" t="50000" r="50000" b="50000"/>
                    </a:path>
                    <a:tileRect/>
                  </a:gradFill>
                  <a:latin typeface="SVN-Gilroy" panose="00000500000000000000" pitchFamily="50" charset="0"/>
                </a:rPr>
                <a:t>"</a:t>
              </a:r>
              <a:endParaRPr lang="vi-VN" sz="1400" b="1" spc="40" dirty="0">
                <a:gradFill flip="none" rotWithShape="1">
                  <a:gsLst>
                    <a:gs pos="0">
                      <a:srgbClr val="FFE4C0"/>
                    </a:gs>
                    <a:gs pos="100000">
                      <a:srgbClr val="D5A584"/>
                    </a:gs>
                  </a:gsLst>
                  <a:path path="circle">
                    <a:fillToRect l="50000" t="50000" r="50000" b="50000"/>
                  </a:path>
                  <a:tileRect/>
                </a:gradFill>
              </a:endParaRPr>
            </a:p>
          </p:txBody>
        </p:sp>
      </p:grpSp>
      <p:sp>
        <p:nvSpPr>
          <p:cNvPr id="2" name="TextBox 1">
            <a:extLst>
              <a:ext uri="{FF2B5EF4-FFF2-40B4-BE49-F238E27FC236}">
                <a16:creationId xmlns:a16="http://schemas.microsoft.com/office/drawing/2014/main" id="{A5B412DA-E99E-1D69-4AA2-85EDBEF60F60}"/>
              </a:ext>
            </a:extLst>
          </p:cNvPr>
          <p:cNvSpPr txBox="1"/>
          <p:nvPr/>
        </p:nvSpPr>
        <p:spPr>
          <a:xfrm>
            <a:off x="1871180" y="94193"/>
            <a:ext cx="8510487" cy="1412379"/>
          </a:xfrm>
          <a:prstGeom prst="rect">
            <a:avLst/>
          </a:prstGeom>
          <a:noFill/>
          <a:effectLst>
            <a:outerShdw blurRad="12700" dist="12700" dir="2700000" algn="tl" rotWithShape="0">
              <a:prstClr val="black">
                <a:alpha val="40000"/>
              </a:prstClr>
            </a:outerShdw>
          </a:effectLst>
        </p:spPr>
        <p:txBody>
          <a:bodyPr wrap="square" lIns="91440" tIns="45720" rIns="91440" bIns="57600" rtlCol="0">
            <a:spAutoFit/>
          </a:bodyPr>
          <a:lstStyle/>
          <a:p>
            <a:pPr algn="ctr"/>
            <a:r>
              <a:rPr lang="en-US" sz="3500" b="1" dirty="0">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DANH SÁCH</a:t>
            </a:r>
          </a:p>
          <a:p>
            <a:pPr algn="ctr"/>
            <a:r>
              <a:rPr lang="en-US" sz="2500" b="1" dirty="0">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NHÂN SỰ ĐỂ BẦU ĐẢNG ỦY KHÓA XII </a:t>
            </a:r>
          </a:p>
          <a:p>
            <a:pPr algn="ctr"/>
            <a:r>
              <a:rPr lang="en-US" sz="2500" b="1" dirty="0">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rPr>
              <a:t>NHIỆM KỲ 2025 - 2030</a:t>
            </a:r>
            <a:endParaRPr lang="vi-VN" sz="2500" b="1" dirty="0">
              <a:gradFill>
                <a:gsLst>
                  <a:gs pos="100000">
                    <a:srgbClr val="B41E23"/>
                  </a:gs>
                  <a:gs pos="0">
                    <a:srgbClr val="EB1C24"/>
                  </a:gs>
                </a:gsLst>
                <a:lin ang="5400000" scaled="1"/>
              </a:gradFill>
              <a:latin typeface="Baskerville" panose="02020502070401020303" pitchFamily="18" charset="0"/>
              <a:ea typeface="Baskerville" panose="02020502070401020303" pitchFamily="18" charset="0"/>
            </a:endParaRPr>
          </a:p>
        </p:txBody>
      </p:sp>
      <p:graphicFrame>
        <p:nvGraphicFramePr>
          <p:cNvPr id="5" name="Table 4"/>
          <p:cNvGraphicFramePr>
            <a:graphicFrameLocks noGrp="1"/>
          </p:cNvGraphicFramePr>
          <p:nvPr>
            <p:extLst>
              <p:ext uri="{D42A27DB-BD31-4B8C-83A1-F6EECF244321}">
                <p14:modId xmlns:p14="http://schemas.microsoft.com/office/powerpoint/2010/main" val="1059521329"/>
              </p:ext>
            </p:extLst>
          </p:nvPr>
        </p:nvGraphicFramePr>
        <p:xfrm>
          <a:off x="381000" y="1778000"/>
          <a:ext cx="11461752" cy="4301857"/>
        </p:xfrm>
        <a:graphic>
          <a:graphicData uri="http://schemas.openxmlformats.org/drawingml/2006/table">
            <a:tbl>
              <a:tblPr>
                <a:tableStyleId>{0E3FDE45-AF77-4B5C-9715-49D594BDF05E}</a:tableStyleId>
              </a:tblPr>
              <a:tblGrid>
                <a:gridCol w="584200">
                  <a:extLst>
                    <a:ext uri="{9D8B030D-6E8A-4147-A177-3AD203B41FA5}">
                      <a16:colId xmlns:a16="http://schemas.microsoft.com/office/drawing/2014/main" val="2871622847"/>
                    </a:ext>
                  </a:extLst>
                </a:gridCol>
                <a:gridCol w="1586073">
                  <a:extLst>
                    <a:ext uri="{9D8B030D-6E8A-4147-A177-3AD203B41FA5}">
                      <a16:colId xmlns:a16="http://schemas.microsoft.com/office/drawing/2014/main" val="1670664961"/>
                    </a:ext>
                  </a:extLst>
                </a:gridCol>
                <a:gridCol w="881673">
                  <a:extLst>
                    <a:ext uri="{9D8B030D-6E8A-4147-A177-3AD203B41FA5}">
                      <a16:colId xmlns:a16="http://schemas.microsoft.com/office/drawing/2014/main" val="2484186978"/>
                    </a:ext>
                  </a:extLst>
                </a:gridCol>
                <a:gridCol w="393362">
                  <a:extLst>
                    <a:ext uri="{9D8B030D-6E8A-4147-A177-3AD203B41FA5}">
                      <a16:colId xmlns:a16="http://schemas.microsoft.com/office/drawing/2014/main" val="888926494"/>
                    </a:ext>
                  </a:extLst>
                </a:gridCol>
                <a:gridCol w="474748">
                  <a:extLst>
                    <a:ext uri="{9D8B030D-6E8A-4147-A177-3AD203B41FA5}">
                      <a16:colId xmlns:a16="http://schemas.microsoft.com/office/drawing/2014/main" val="850251400"/>
                    </a:ext>
                  </a:extLst>
                </a:gridCol>
                <a:gridCol w="1397113">
                  <a:extLst>
                    <a:ext uri="{9D8B030D-6E8A-4147-A177-3AD203B41FA5}">
                      <a16:colId xmlns:a16="http://schemas.microsoft.com/office/drawing/2014/main" val="1912569804"/>
                    </a:ext>
                  </a:extLst>
                </a:gridCol>
                <a:gridCol w="881673">
                  <a:extLst>
                    <a:ext uri="{9D8B030D-6E8A-4147-A177-3AD203B41FA5}">
                      <a16:colId xmlns:a16="http://schemas.microsoft.com/office/drawing/2014/main" val="543117058"/>
                    </a:ext>
                  </a:extLst>
                </a:gridCol>
                <a:gridCol w="827416">
                  <a:extLst>
                    <a:ext uri="{9D8B030D-6E8A-4147-A177-3AD203B41FA5}">
                      <a16:colId xmlns:a16="http://schemas.microsoft.com/office/drawing/2014/main" val="881285644"/>
                    </a:ext>
                  </a:extLst>
                </a:gridCol>
                <a:gridCol w="827416">
                  <a:extLst>
                    <a:ext uri="{9D8B030D-6E8A-4147-A177-3AD203B41FA5}">
                      <a16:colId xmlns:a16="http://schemas.microsoft.com/office/drawing/2014/main" val="3498530955"/>
                    </a:ext>
                  </a:extLst>
                </a:gridCol>
                <a:gridCol w="705339">
                  <a:extLst>
                    <a:ext uri="{9D8B030D-6E8A-4147-A177-3AD203B41FA5}">
                      <a16:colId xmlns:a16="http://schemas.microsoft.com/office/drawing/2014/main" val="3385265463"/>
                    </a:ext>
                  </a:extLst>
                </a:gridCol>
                <a:gridCol w="705339">
                  <a:extLst>
                    <a:ext uri="{9D8B030D-6E8A-4147-A177-3AD203B41FA5}">
                      <a16:colId xmlns:a16="http://schemas.microsoft.com/office/drawing/2014/main" val="1005661429"/>
                    </a:ext>
                  </a:extLst>
                </a:gridCol>
                <a:gridCol w="556132">
                  <a:extLst>
                    <a:ext uri="{9D8B030D-6E8A-4147-A177-3AD203B41FA5}">
                      <a16:colId xmlns:a16="http://schemas.microsoft.com/office/drawing/2014/main" val="3734239442"/>
                    </a:ext>
                  </a:extLst>
                </a:gridCol>
                <a:gridCol w="1641268">
                  <a:extLst>
                    <a:ext uri="{9D8B030D-6E8A-4147-A177-3AD203B41FA5}">
                      <a16:colId xmlns:a16="http://schemas.microsoft.com/office/drawing/2014/main" val="3451291536"/>
                    </a:ext>
                  </a:extLst>
                </a:gridCol>
              </a:tblGrid>
              <a:tr h="318828">
                <a:tc rowSpan="2">
                  <a:txBody>
                    <a:bodyPr/>
                    <a:lstStyle/>
                    <a:p>
                      <a:pPr algn="ctr" fontAlgn="ctr"/>
                      <a:r>
                        <a:rPr lang="en-US" sz="1400" b="1" u="none" strike="noStrike" dirty="0">
                          <a:effectLst/>
                          <a:latin typeface="Tahoma" panose="020B0604030504040204" pitchFamily="34" charset="0"/>
                          <a:ea typeface="Tahoma" panose="020B0604030504040204" pitchFamily="34" charset="0"/>
                          <a:cs typeface="Tahoma" panose="020B0604030504040204" pitchFamily="34" charset="0"/>
                        </a:rPr>
                        <a:t>TT</a:t>
                      </a:r>
                      <a:endParaRPr lang="en-US" sz="1400" b="1"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ctr"/>
                      <a:r>
                        <a:rPr lang="en-US" sz="1400" b="1" u="none" strike="noStrike" dirty="0" err="1">
                          <a:effectLst/>
                          <a:latin typeface="Tahoma" panose="020B0604030504040204" pitchFamily="34" charset="0"/>
                          <a:ea typeface="Tahoma" panose="020B0604030504040204" pitchFamily="34" charset="0"/>
                          <a:cs typeface="Tahoma" panose="020B0604030504040204" pitchFamily="34" charset="0"/>
                        </a:rPr>
                        <a:t>Họ</a:t>
                      </a:r>
                      <a:r>
                        <a:rPr lang="en-US" sz="1400" b="1"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400" b="1" u="none" strike="noStrike" dirty="0" err="1">
                          <a:effectLst/>
                          <a:latin typeface="Tahoma" panose="020B0604030504040204" pitchFamily="34" charset="0"/>
                          <a:ea typeface="Tahoma" panose="020B0604030504040204" pitchFamily="34" charset="0"/>
                          <a:cs typeface="Tahoma" panose="020B0604030504040204" pitchFamily="34" charset="0"/>
                        </a:rPr>
                        <a:t>và</a:t>
                      </a:r>
                      <a:r>
                        <a:rPr lang="en-US" sz="1400" b="1"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400" b="1" u="none" strike="noStrike" dirty="0" err="1">
                          <a:effectLst/>
                          <a:latin typeface="Tahoma" panose="020B0604030504040204" pitchFamily="34" charset="0"/>
                          <a:ea typeface="Tahoma" panose="020B0604030504040204" pitchFamily="34" charset="0"/>
                          <a:cs typeface="Tahoma" panose="020B0604030504040204" pitchFamily="34" charset="0"/>
                        </a:rPr>
                        <a:t>tên</a:t>
                      </a:r>
                      <a:endParaRPr lang="en-US" sz="1400" b="1"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ctr"/>
                      <a:r>
                        <a:rPr lang="en-US" sz="1400" b="1" u="none" strike="noStrike" dirty="0" err="1">
                          <a:effectLst/>
                          <a:latin typeface="Tahoma" panose="020B0604030504040204" pitchFamily="34" charset="0"/>
                          <a:ea typeface="Tahoma" panose="020B0604030504040204" pitchFamily="34" charset="0"/>
                          <a:cs typeface="Tahoma" panose="020B0604030504040204" pitchFamily="34" charset="0"/>
                        </a:rPr>
                        <a:t>Ngày</a:t>
                      </a:r>
                      <a:r>
                        <a:rPr lang="en-US" sz="1400" b="1"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400" b="1" u="none" strike="noStrike" dirty="0" err="1">
                          <a:effectLst/>
                          <a:latin typeface="Tahoma" panose="020B0604030504040204" pitchFamily="34" charset="0"/>
                          <a:ea typeface="Tahoma" panose="020B0604030504040204" pitchFamily="34" charset="0"/>
                          <a:cs typeface="Tahoma" panose="020B0604030504040204" pitchFamily="34" charset="0"/>
                        </a:rPr>
                        <a:t>tháng</a:t>
                      </a:r>
                      <a:r>
                        <a:rPr lang="en-US" sz="1400" b="1"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400" b="1" u="none" strike="noStrike" dirty="0" err="1">
                          <a:effectLst/>
                          <a:latin typeface="Tahoma" panose="020B0604030504040204" pitchFamily="34" charset="0"/>
                          <a:ea typeface="Tahoma" panose="020B0604030504040204" pitchFamily="34" charset="0"/>
                          <a:cs typeface="Tahoma" panose="020B0604030504040204" pitchFamily="34" charset="0"/>
                        </a:rPr>
                        <a:t>năm</a:t>
                      </a:r>
                      <a:r>
                        <a:rPr lang="en-US" sz="1400" b="1"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400" b="1" u="none" strike="noStrike" dirty="0" err="1">
                          <a:effectLst/>
                          <a:latin typeface="Tahoma" panose="020B0604030504040204" pitchFamily="34" charset="0"/>
                          <a:ea typeface="Tahoma" panose="020B0604030504040204" pitchFamily="34" charset="0"/>
                          <a:cs typeface="Tahoma" panose="020B0604030504040204" pitchFamily="34" charset="0"/>
                        </a:rPr>
                        <a:t>sinh</a:t>
                      </a:r>
                      <a:endParaRPr lang="en-US" sz="1400" b="1"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ctr"/>
                      <a:r>
                        <a:rPr lang="en-US" sz="1400" b="1" u="none" strike="noStrike" dirty="0" err="1">
                          <a:effectLst/>
                          <a:latin typeface="Tahoma" panose="020B0604030504040204" pitchFamily="34" charset="0"/>
                          <a:ea typeface="Tahoma" panose="020B0604030504040204" pitchFamily="34" charset="0"/>
                          <a:cs typeface="Tahoma" panose="020B0604030504040204" pitchFamily="34" charset="0"/>
                        </a:rPr>
                        <a:t>Giới</a:t>
                      </a:r>
                      <a:r>
                        <a:rPr lang="en-US" sz="1400" b="1"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400" b="1" u="none" strike="noStrike" dirty="0" err="1">
                          <a:effectLst/>
                          <a:latin typeface="Tahoma" panose="020B0604030504040204" pitchFamily="34" charset="0"/>
                          <a:ea typeface="Tahoma" panose="020B0604030504040204" pitchFamily="34" charset="0"/>
                          <a:cs typeface="Tahoma" panose="020B0604030504040204" pitchFamily="34" charset="0"/>
                        </a:rPr>
                        <a:t>tính</a:t>
                      </a:r>
                      <a:endParaRPr lang="en-US" sz="1400" b="1"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ctr"/>
                      <a:r>
                        <a:rPr lang="en-US" sz="1400" b="1" u="none" strike="noStrike" dirty="0" err="1">
                          <a:effectLst/>
                          <a:latin typeface="Tahoma" panose="020B0604030504040204" pitchFamily="34" charset="0"/>
                          <a:ea typeface="Tahoma" panose="020B0604030504040204" pitchFamily="34" charset="0"/>
                          <a:cs typeface="Tahoma" panose="020B0604030504040204" pitchFamily="34" charset="0"/>
                        </a:rPr>
                        <a:t>Dân</a:t>
                      </a:r>
                      <a:r>
                        <a:rPr lang="en-US" sz="1400" b="1"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400" b="1" u="none" strike="noStrike" dirty="0" err="1">
                          <a:effectLst/>
                          <a:latin typeface="Tahoma" panose="020B0604030504040204" pitchFamily="34" charset="0"/>
                          <a:ea typeface="Tahoma" panose="020B0604030504040204" pitchFamily="34" charset="0"/>
                          <a:cs typeface="Tahoma" panose="020B0604030504040204" pitchFamily="34" charset="0"/>
                        </a:rPr>
                        <a:t>tộc</a:t>
                      </a:r>
                      <a:endParaRPr lang="en-US" sz="1400" b="1"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ctr"/>
                      <a:r>
                        <a:rPr lang="en-US" sz="1400" b="1" u="none" strike="noStrike" dirty="0" err="1">
                          <a:effectLst/>
                          <a:latin typeface="Tahoma" panose="020B0604030504040204" pitchFamily="34" charset="0"/>
                          <a:ea typeface="Tahoma" panose="020B0604030504040204" pitchFamily="34" charset="0"/>
                          <a:cs typeface="Tahoma" panose="020B0604030504040204" pitchFamily="34" charset="0"/>
                        </a:rPr>
                        <a:t>Quê</a:t>
                      </a:r>
                      <a:r>
                        <a:rPr lang="en-US" sz="1400" b="1"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400" b="1" u="none" strike="noStrike" dirty="0" err="1">
                          <a:effectLst/>
                          <a:latin typeface="Tahoma" panose="020B0604030504040204" pitchFamily="34" charset="0"/>
                          <a:ea typeface="Tahoma" panose="020B0604030504040204" pitchFamily="34" charset="0"/>
                          <a:cs typeface="Tahoma" panose="020B0604030504040204" pitchFamily="34" charset="0"/>
                        </a:rPr>
                        <a:t>quán</a:t>
                      </a:r>
                      <a:r>
                        <a:rPr lang="en-US" sz="1400" b="1"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400" b="1" u="none" strike="noStrike" dirty="0" err="1">
                          <a:effectLst/>
                          <a:latin typeface="Tahoma" panose="020B0604030504040204" pitchFamily="34" charset="0"/>
                          <a:ea typeface="Tahoma" panose="020B0604030504040204" pitchFamily="34" charset="0"/>
                          <a:cs typeface="Tahoma" panose="020B0604030504040204" pitchFamily="34" charset="0"/>
                        </a:rPr>
                        <a:t>xã</a:t>
                      </a:r>
                      <a:r>
                        <a:rPr lang="en-US" sz="1400" b="1"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400" b="1" u="none" strike="noStrike" dirty="0" err="1">
                          <a:effectLst/>
                          <a:latin typeface="Tahoma" panose="020B0604030504040204" pitchFamily="34" charset="0"/>
                          <a:ea typeface="Tahoma" panose="020B0604030504040204" pitchFamily="34" charset="0"/>
                          <a:cs typeface="Tahoma" panose="020B0604030504040204" pitchFamily="34" charset="0"/>
                        </a:rPr>
                        <a:t>huyện</a:t>
                      </a:r>
                      <a:r>
                        <a:rPr lang="en-US" sz="1400" b="1"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400" b="1" u="none" strike="noStrike" dirty="0" err="1">
                          <a:effectLst/>
                          <a:latin typeface="Tahoma" panose="020B0604030504040204" pitchFamily="34" charset="0"/>
                          <a:ea typeface="Tahoma" panose="020B0604030504040204" pitchFamily="34" charset="0"/>
                          <a:cs typeface="Tahoma" panose="020B0604030504040204" pitchFamily="34" charset="0"/>
                        </a:rPr>
                        <a:t>tỉnh</a:t>
                      </a:r>
                      <a:r>
                        <a:rPr lang="en-US" sz="1400" b="1" u="none" strike="noStrike" dirty="0">
                          <a:effectLst/>
                          <a:latin typeface="Tahoma" panose="020B0604030504040204" pitchFamily="34" charset="0"/>
                          <a:ea typeface="Tahoma" panose="020B0604030504040204" pitchFamily="34" charset="0"/>
                          <a:cs typeface="Tahoma" panose="020B0604030504040204" pitchFamily="34" charset="0"/>
                        </a:rPr>
                        <a:t>)</a:t>
                      </a:r>
                      <a:endParaRPr lang="en-US" sz="1400" b="1"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ctr"/>
                      <a:r>
                        <a:rPr lang="en-US" sz="1400" b="1"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400" b="1" u="none" strike="noStrike" dirty="0" err="1">
                          <a:effectLst/>
                          <a:latin typeface="Tahoma" panose="020B0604030504040204" pitchFamily="34" charset="0"/>
                          <a:ea typeface="Tahoma" panose="020B0604030504040204" pitchFamily="34" charset="0"/>
                          <a:cs typeface="Tahoma" panose="020B0604030504040204" pitchFamily="34" charset="0"/>
                        </a:rPr>
                        <a:t>Ngày</a:t>
                      </a:r>
                      <a:r>
                        <a:rPr lang="en-US" sz="1400" b="1"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400" b="1" u="none" strike="noStrike" dirty="0" err="1">
                          <a:effectLst/>
                          <a:latin typeface="Tahoma" panose="020B0604030504040204" pitchFamily="34" charset="0"/>
                          <a:ea typeface="Tahoma" panose="020B0604030504040204" pitchFamily="34" charset="0"/>
                          <a:cs typeface="Tahoma" panose="020B0604030504040204" pitchFamily="34" charset="0"/>
                        </a:rPr>
                        <a:t>vào</a:t>
                      </a:r>
                      <a:r>
                        <a:rPr lang="en-US" sz="1400" b="1"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400" b="1" u="none" strike="noStrike" dirty="0" err="1">
                          <a:effectLst/>
                          <a:latin typeface="Tahoma" panose="020B0604030504040204" pitchFamily="34" charset="0"/>
                          <a:ea typeface="Tahoma" panose="020B0604030504040204" pitchFamily="34" charset="0"/>
                          <a:cs typeface="Tahoma" panose="020B0604030504040204" pitchFamily="34" charset="0"/>
                        </a:rPr>
                        <a:t>đảng</a:t>
                      </a:r>
                      <a:endParaRPr lang="en-US" sz="1400" b="1"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5">
                  <a:txBody>
                    <a:bodyPr/>
                    <a:lstStyle/>
                    <a:p>
                      <a:pPr algn="ctr" fontAlgn="ctr"/>
                      <a:r>
                        <a:rPr lang="en-US" sz="1400" b="1" u="none" strike="noStrike" dirty="0" err="1">
                          <a:effectLst/>
                          <a:latin typeface="Tahoma" panose="020B0604030504040204" pitchFamily="34" charset="0"/>
                          <a:ea typeface="Tahoma" panose="020B0604030504040204" pitchFamily="34" charset="0"/>
                          <a:cs typeface="Tahoma" panose="020B0604030504040204" pitchFamily="34" charset="0"/>
                        </a:rPr>
                        <a:t>Trình</a:t>
                      </a:r>
                      <a:r>
                        <a:rPr lang="en-US" sz="1400" b="1"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400" b="1" u="none" strike="noStrike" dirty="0" err="1">
                          <a:effectLst/>
                          <a:latin typeface="Tahoma" panose="020B0604030504040204" pitchFamily="34" charset="0"/>
                          <a:ea typeface="Tahoma" panose="020B0604030504040204" pitchFamily="34" charset="0"/>
                          <a:cs typeface="Tahoma" panose="020B0604030504040204" pitchFamily="34" charset="0"/>
                        </a:rPr>
                        <a:t>độ</a:t>
                      </a:r>
                      <a:r>
                        <a:rPr lang="en-US" sz="1400" b="1"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400" b="1" u="none" strike="noStrike" dirty="0" err="1">
                          <a:effectLst/>
                          <a:latin typeface="Tahoma" panose="020B0604030504040204" pitchFamily="34" charset="0"/>
                          <a:ea typeface="Tahoma" panose="020B0604030504040204" pitchFamily="34" charset="0"/>
                          <a:cs typeface="Tahoma" panose="020B0604030504040204" pitchFamily="34" charset="0"/>
                        </a:rPr>
                        <a:t>các</a:t>
                      </a:r>
                      <a:r>
                        <a:rPr lang="en-US" sz="1400" b="1"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400" b="1" u="none" strike="noStrike" dirty="0" err="1">
                          <a:effectLst/>
                          <a:latin typeface="Tahoma" panose="020B0604030504040204" pitchFamily="34" charset="0"/>
                          <a:ea typeface="Tahoma" panose="020B0604030504040204" pitchFamily="34" charset="0"/>
                          <a:cs typeface="Tahoma" panose="020B0604030504040204" pitchFamily="34" charset="0"/>
                        </a:rPr>
                        <a:t>mặt</a:t>
                      </a:r>
                      <a:endParaRPr lang="en-US" sz="1400" b="1"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rowSpan="2">
                  <a:txBody>
                    <a:bodyPr/>
                    <a:lstStyle/>
                    <a:p>
                      <a:pPr algn="ctr" fontAlgn="ctr"/>
                      <a:r>
                        <a:rPr lang="vi-VN" sz="1400" b="1" u="none" strike="noStrike">
                          <a:effectLst/>
                          <a:latin typeface="Tahoma" panose="020B0604030504040204" pitchFamily="34" charset="0"/>
                          <a:ea typeface="Tahoma" panose="020B0604030504040204" pitchFamily="34" charset="0"/>
                          <a:cs typeface="Tahoma" panose="020B0604030504040204" pitchFamily="34" charset="0"/>
                        </a:rPr>
                        <a:t>Chức vụ, </a:t>
                      </a:r>
                      <a:br>
                        <a:rPr lang="vi-VN" sz="1400" b="1" u="none" strike="noStrike">
                          <a:effectLst/>
                          <a:latin typeface="Tahoma" panose="020B0604030504040204" pitchFamily="34" charset="0"/>
                          <a:ea typeface="Tahoma" panose="020B0604030504040204" pitchFamily="34" charset="0"/>
                          <a:cs typeface="Tahoma" panose="020B0604030504040204" pitchFamily="34" charset="0"/>
                        </a:rPr>
                      </a:br>
                      <a:r>
                        <a:rPr lang="vi-VN" sz="1400" b="1" u="none" strike="noStrike">
                          <a:effectLst/>
                          <a:latin typeface="Tahoma" panose="020B0604030504040204" pitchFamily="34" charset="0"/>
                          <a:ea typeface="Tahoma" panose="020B0604030504040204" pitchFamily="34" charset="0"/>
                          <a:cs typeface="Tahoma" panose="020B0604030504040204" pitchFamily="34" charset="0"/>
                        </a:rPr>
                        <a:t>đơn vị công tác</a:t>
                      </a:r>
                      <a:endParaRPr lang="vi-VN" sz="1400" b="1" i="0" u="none" strike="noStrike">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07192423"/>
                  </a:ext>
                </a:extLst>
              </a:tr>
              <a:tr h="747972">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en-US" sz="1400" b="1" u="none" strike="noStrike" dirty="0" err="1">
                          <a:effectLst/>
                          <a:latin typeface="Tahoma" panose="020B0604030504040204" pitchFamily="34" charset="0"/>
                          <a:ea typeface="Tahoma" panose="020B0604030504040204" pitchFamily="34" charset="0"/>
                          <a:cs typeface="Tahoma" panose="020B0604030504040204" pitchFamily="34" charset="0"/>
                        </a:rPr>
                        <a:t>Bậc</a:t>
                      </a:r>
                      <a:r>
                        <a:rPr lang="en-US" sz="1400" b="1"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400" b="1" u="none" strike="noStrike" dirty="0" err="1">
                          <a:effectLst/>
                          <a:latin typeface="Tahoma" panose="020B0604030504040204" pitchFamily="34" charset="0"/>
                          <a:ea typeface="Tahoma" panose="020B0604030504040204" pitchFamily="34" charset="0"/>
                          <a:cs typeface="Tahoma" panose="020B0604030504040204" pitchFamily="34" charset="0"/>
                        </a:rPr>
                        <a:t>ngành</a:t>
                      </a:r>
                      <a:r>
                        <a:rPr lang="en-US" sz="1400" b="1" u="none" strike="noStrike" dirty="0">
                          <a:effectLst/>
                          <a:latin typeface="Tahoma" panose="020B0604030504040204" pitchFamily="34" charset="0"/>
                          <a:ea typeface="Tahoma" panose="020B0604030504040204" pitchFamily="34" charset="0"/>
                          <a:cs typeface="Tahoma" panose="020B0604030504040204" pitchFamily="34" charset="0"/>
                        </a:rPr>
                        <a:t>, HT ĐT ban </a:t>
                      </a:r>
                      <a:r>
                        <a:rPr lang="en-US" sz="1400" b="1" u="none" strike="noStrike" dirty="0" err="1">
                          <a:effectLst/>
                          <a:latin typeface="Tahoma" panose="020B0604030504040204" pitchFamily="34" charset="0"/>
                          <a:ea typeface="Tahoma" panose="020B0604030504040204" pitchFamily="34" charset="0"/>
                          <a:cs typeface="Tahoma" panose="020B0604030504040204" pitchFamily="34" charset="0"/>
                        </a:rPr>
                        <a:t>đầu</a:t>
                      </a:r>
                      <a:endParaRPr lang="en-US" sz="1400" b="1"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b="1" u="none" strike="noStrike" dirty="0" err="1">
                          <a:effectLst/>
                          <a:latin typeface="Tahoma" panose="020B0604030504040204" pitchFamily="34" charset="0"/>
                          <a:ea typeface="Tahoma" panose="020B0604030504040204" pitchFamily="34" charset="0"/>
                          <a:cs typeface="Tahoma" panose="020B0604030504040204" pitchFamily="34" charset="0"/>
                        </a:rPr>
                        <a:t>Trình</a:t>
                      </a:r>
                      <a:r>
                        <a:rPr lang="en-US" sz="1400" b="1"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400" b="1" u="none" strike="noStrike" dirty="0" err="1">
                          <a:effectLst/>
                          <a:latin typeface="Tahoma" panose="020B0604030504040204" pitchFamily="34" charset="0"/>
                          <a:ea typeface="Tahoma" panose="020B0604030504040204" pitchFamily="34" charset="0"/>
                          <a:cs typeface="Tahoma" panose="020B0604030504040204" pitchFamily="34" charset="0"/>
                        </a:rPr>
                        <a:t>độ</a:t>
                      </a:r>
                      <a:r>
                        <a:rPr lang="en-US" sz="1400" b="1"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400" b="1" u="none" strike="noStrike" dirty="0" err="1">
                          <a:effectLst/>
                          <a:latin typeface="Tahoma" panose="020B0604030504040204" pitchFamily="34" charset="0"/>
                          <a:ea typeface="Tahoma" panose="020B0604030504040204" pitchFamily="34" charset="0"/>
                          <a:cs typeface="Tahoma" panose="020B0604030504040204" pitchFamily="34" charset="0"/>
                        </a:rPr>
                        <a:t>hiện</a:t>
                      </a:r>
                      <a:r>
                        <a:rPr lang="en-US" sz="1400" b="1" u="none" strike="noStrike" dirty="0">
                          <a:effectLst/>
                          <a:latin typeface="Tahoma" panose="020B0604030504040204" pitchFamily="34" charset="0"/>
                          <a:ea typeface="Tahoma" panose="020B0604030504040204" pitchFamily="34" charset="0"/>
                          <a:cs typeface="Tahoma" panose="020B0604030504040204" pitchFamily="34" charset="0"/>
                        </a:rPr>
                        <a:t> nay</a:t>
                      </a:r>
                      <a:endParaRPr lang="en-US" sz="1400" b="1"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b="1" u="none" strike="noStrike" dirty="0">
                          <a:effectLst/>
                          <a:latin typeface="Tahoma" panose="020B0604030504040204" pitchFamily="34" charset="0"/>
                          <a:ea typeface="Tahoma" panose="020B0604030504040204" pitchFamily="34" charset="0"/>
                          <a:cs typeface="Tahoma" panose="020B0604030504040204" pitchFamily="34" charset="0"/>
                        </a:rPr>
                        <a:t>LL</a:t>
                      </a:r>
                      <a:br>
                        <a:rPr lang="en-US" sz="1400" b="1" u="none" strike="noStrike" dirty="0">
                          <a:effectLst/>
                          <a:latin typeface="Tahoma" panose="020B0604030504040204" pitchFamily="34" charset="0"/>
                          <a:ea typeface="Tahoma" panose="020B0604030504040204" pitchFamily="34" charset="0"/>
                          <a:cs typeface="Tahoma" panose="020B0604030504040204" pitchFamily="34" charset="0"/>
                        </a:rPr>
                      </a:br>
                      <a:r>
                        <a:rPr lang="en-US" sz="1400" b="1" u="none" strike="noStrike" dirty="0">
                          <a:effectLst/>
                          <a:latin typeface="Tahoma" panose="020B0604030504040204" pitchFamily="34" charset="0"/>
                          <a:ea typeface="Tahoma" panose="020B0604030504040204" pitchFamily="34" charset="0"/>
                          <a:cs typeface="Tahoma" panose="020B0604030504040204" pitchFamily="34" charset="0"/>
                        </a:rPr>
                        <a:t>CT</a:t>
                      </a:r>
                      <a:endParaRPr lang="en-US" sz="1400" b="1"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b="1" u="none" strike="noStrike" dirty="0">
                          <a:effectLst/>
                          <a:latin typeface="Tahoma" panose="020B0604030504040204" pitchFamily="34" charset="0"/>
                          <a:ea typeface="Tahoma" panose="020B0604030504040204" pitchFamily="34" charset="0"/>
                          <a:cs typeface="Tahoma" panose="020B0604030504040204" pitchFamily="34" charset="0"/>
                        </a:rPr>
                        <a:t>Tin </a:t>
                      </a:r>
                      <a:r>
                        <a:rPr lang="en-US" sz="1400" b="1" u="none" strike="noStrike" dirty="0" err="1">
                          <a:effectLst/>
                          <a:latin typeface="Tahoma" panose="020B0604030504040204" pitchFamily="34" charset="0"/>
                          <a:ea typeface="Tahoma" panose="020B0604030504040204" pitchFamily="34" charset="0"/>
                          <a:cs typeface="Tahoma" panose="020B0604030504040204" pitchFamily="34" charset="0"/>
                        </a:rPr>
                        <a:t>học</a:t>
                      </a:r>
                      <a:endParaRPr lang="en-US" sz="1400" b="1"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b="1" u="none" strike="noStrike" dirty="0" err="1">
                          <a:effectLst/>
                          <a:latin typeface="Tahoma" panose="020B0604030504040204" pitchFamily="34" charset="0"/>
                          <a:ea typeface="Tahoma" panose="020B0604030504040204" pitchFamily="34" charset="0"/>
                          <a:cs typeface="Tahoma" panose="020B0604030504040204" pitchFamily="34" charset="0"/>
                        </a:rPr>
                        <a:t>Ngoại</a:t>
                      </a:r>
                      <a:r>
                        <a:rPr lang="en-US" sz="1400" b="1"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400" b="1" u="none" strike="noStrike" dirty="0" err="1">
                          <a:effectLst/>
                          <a:latin typeface="Tahoma" panose="020B0604030504040204" pitchFamily="34" charset="0"/>
                          <a:ea typeface="Tahoma" panose="020B0604030504040204" pitchFamily="34" charset="0"/>
                          <a:cs typeface="Tahoma" panose="020B0604030504040204" pitchFamily="34" charset="0"/>
                        </a:rPr>
                        <a:t>ngữ</a:t>
                      </a:r>
                      <a:endParaRPr lang="en-US" sz="1400" b="1"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262034424"/>
                  </a:ext>
                </a:extLst>
              </a:tr>
              <a:tr h="989644">
                <a:tc>
                  <a:txBody>
                    <a:bodyPr/>
                    <a:lstStyle/>
                    <a:p>
                      <a:pPr algn="ctr" fontAlgn="ctr"/>
                      <a:r>
                        <a:rPr lang="en-US" sz="1400" u="none" strike="noStrike">
                          <a:effectLst/>
                          <a:latin typeface="Tahoma" panose="020B0604030504040204" pitchFamily="34" charset="0"/>
                          <a:ea typeface="Tahoma" panose="020B0604030504040204" pitchFamily="34" charset="0"/>
                          <a:cs typeface="Tahoma" panose="020B0604030504040204" pitchFamily="34" charset="0"/>
                        </a:rPr>
                        <a:t>12</a:t>
                      </a:r>
                      <a:endParaRPr lang="en-US" sz="1400" b="0" i="0" u="none" strike="noStrike">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400"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400" u="none" strike="noStrike" dirty="0" err="1">
                          <a:effectLst/>
                          <a:latin typeface="Tahoma" panose="020B0604030504040204" pitchFamily="34" charset="0"/>
                          <a:ea typeface="Tahoma" panose="020B0604030504040204" pitchFamily="34" charset="0"/>
                          <a:cs typeface="Tahoma" panose="020B0604030504040204" pitchFamily="34" charset="0"/>
                        </a:rPr>
                        <a:t>Văn</a:t>
                      </a:r>
                      <a:r>
                        <a:rPr lang="en-US" sz="1400"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400" u="none" strike="noStrike" dirty="0" err="1">
                          <a:effectLst/>
                          <a:latin typeface="Tahoma" panose="020B0604030504040204" pitchFamily="34" charset="0"/>
                          <a:ea typeface="Tahoma" panose="020B0604030504040204" pitchFamily="34" charset="0"/>
                          <a:cs typeface="Tahoma" panose="020B0604030504040204" pitchFamily="34" charset="0"/>
                        </a:rPr>
                        <a:t>Thị</a:t>
                      </a:r>
                      <a:r>
                        <a:rPr lang="en-US" sz="1400"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400" u="none" strike="noStrike" dirty="0" err="1">
                          <a:effectLst/>
                          <a:latin typeface="Tahoma" panose="020B0604030504040204" pitchFamily="34" charset="0"/>
                          <a:ea typeface="Tahoma" panose="020B0604030504040204" pitchFamily="34" charset="0"/>
                          <a:cs typeface="Tahoma" panose="020B0604030504040204" pitchFamily="34" charset="0"/>
                        </a:rPr>
                        <a:t>Nhung</a:t>
                      </a:r>
                      <a:endParaRPr lang="en-US" sz="1400" b="0"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latin typeface="Tahoma" panose="020B0604030504040204" pitchFamily="34" charset="0"/>
                          <a:ea typeface="Tahoma" panose="020B0604030504040204" pitchFamily="34" charset="0"/>
                          <a:cs typeface="Tahoma" panose="020B0604030504040204" pitchFamily="34" charset="0"/>
                        </a:rPr>
                        <a:t>04/07/1986</a:t>
                      </a:r>
                      <a:endParaRPr lang="en-US" sz="1400" b="0" i="0" u="none" strike="noStrike">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latin typeface="Tahoma" panose="020B0604030504040204" pitchFamily="34" charset="0"/>
                          <a:ea typeface="Tahoma" panose="020B0604030504040204" pitchFamily="34" charset="0"/>
                          <a:cs typeface="Tahoma" panose="020B0604030504040204" pitchFamily="34" charset="0"/>
                        </a:rPr>
                        <a:t>Nữ</a:t>
                      </a:r>
                      <a:endParaRPr lang="en-US" sz="1400" b="0" i="0" u="none" strike="noStrike">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err="1">
                          <a:effectLst/>
                          <a:latin typeface="Tahoma" panose="020B0604030504040204" pitchFamily="34" charset="0"/>
                          <a:ea typeface="Tahoma" panose="020B0604030504040204" pitchFamily="34" charset="0"/>
                          <a:cs typeface="Tahoma" panose="020B0604030504040204" pitchFamily="34" charset="0"/>
                        </a:rPr>
                        <a:t>Kinh</a:t>
                      </a:r>
                      <a:endParaRPr lang="en-US" sz="1400" b="0"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vi-VN" sz="1400" u="none" strike="noStrike" dirty="0">
                          <a:effectLst/>
                          <a:latin typeface="Tahoma" panose="020B0604030504040204" pitchFamily="34" charset="0"/>
                          <a:ea typeface="Tahoma" panose="020B0604030504040204" pitchFamily="34" charset="0"/>
                          <a:cs typeface="Tahoma" panose="020B0604030504040204" pitchFamily="34" charset="0"/>
                        </a:rPr>
                        <a:t>xã Thanh Khai, huyện Thanh Chương, tỉnh Nghệ An</a:t>
                      </a:r>
                      <a:endParaRPr lang="vi-VN" sz="1400" b="0"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latin typeface="Tahoma" panose="020B0604030504040204" pitchFamily="34" charset="0"/>
                          <a:ea typeface="Tahoma" panose="020B0604030504040204" pitchFamily="34" charset="0"/>
                          <a:cs typeface="Tahoma" panose="020B0604030504040204" pitchFamily="34" charset="0"/>
                        </a:rPr>
                        <a:t>16/10/2014</a:t>
                      </a:r>
                      <a:endParaRPr lang="en-US" sz="1400" b="0"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latin typeface="Tahoma" panose="020B0604030504040204" pitchFamily="34" charset="0"/>
                          <a:ea typeface="Tahoma" panose="020B0604030504040204" pitchFamily="34" charset="0"/>
                          <a:cs typeface="Tahoma" panose="020B0604030504040204" pitchFamily="34" charset="0"/>
                        </a:rPr>
                        <a:t>BSĐK, ĐHY, </a:t>
                      </a:r>
                      <a:r>
                        <a:rPr lang="en-US" sz="1400" u="none" strike="noStrike" dirty="0" err="1">
                          <a:effectLst/>
                          <a:latin typeface="Tahoma" panose="020B0604030504040204" pitchFamily="34" charset="0"/>
                          <a:ea typeface="Tahoma" panose="020B0604030504040204" pitchFamily="34" charset="0"/>
                          <a:cs typeface="Tahoma" panose="020B0604030504040204" pitchFamily="34" charset="0"/>
                        </a:rPr>
                        <a:t>chính</a:t>
                      </a:r>
                      <a:r>
                        <a:rPr lang="en-US" sz="1400"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400" u="none" strike="noStrike" dirty="0" err="1">
                          <a:effectLst/>
                          <a:latin typeface="Tahoma" panose="020B0604030504040204" pitchFamily="34" charset="0"/>
                          <a:ea typeface="Tahoma" panose="020B0604030504040204" pitchFamily="34" charset="0"/>
                          <a:cs typeface="Tahoma" panose="020B0604030504040204" pitchFamily="34" charset="0"/>
                        </a:rPr>
                        <a:t>quy</a:t>
                      </a:r>
                      <a:endParaRPr lang="en-US" sz="1400" b="0"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err="1">
                          <a:effectLst/>
                          <a:latin typeface="Tahoma" panose="020B0604030504040204" pitchFamily="34" charset="0"/>
                          <a:ea typeface="Tahoma" panose="020B0604030504040204" pitchFamily="34" charset="0"/>
                          <a:cs typeface="Tahoma" panose="020B0604030504040204" pitchFamily="34" charset="0"/>
                        </a:rPr>
                        <a:t>ThS</a:t>
                      </a:r>
                      <a:r>
                        <a:rPr lang="en-US" sz="1400" u="none" strike="noStrike" dirty="0">
                          <a:effectLst/>
                          <a:latin typeface="Tahoma" panose="020B0604030504040204" pitchFamily="34" charset="0"/>
                          <a:ea typeface="Tahoma" panose="020B0604030504040204" pitchFamily="34" charset="0"/>
                          <a:cs typeface="Tahoma" panose="020B0604030504040204" pitchFamily="34" charset="0"/>
                        </a:rPr>
                        <a:t> BS </a:t>
                      </a:r>
                      <a:r>
                        <a:rPr lang="en-US" sz="1400" u="none" strike="noStrike" dirty="0" err="1">
                          <a:effectLst/>
                          <a:latin typeface="Tahoma" panose="020B0604030504040204" pitchFamily="34" charset="0"/>
                          <a:ea typeface="Tahoma" panose="020B0604030504040204" pitchFamily="34" charset="0"/>
                          <a:cs typeface="Tahoma" panose="020B0604030504040204" pitchFamily="34" charset="0"/>
                        </a:rPr>
                        <a:t>Răng</a:t>
                      </a:r>
                      <a:r>
                        <a:rPr lang="en-US" sz="1400"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400" u="none" strike="noStrike" dirty="0" err="1">
                          <a:effectLst/>
                          <a:latin typeface="Tahoma" panose="020B0604030504040204" pitchFamily="34" charset="0"/>
                          <a:ea typeface="Tahoma" panose="020B0604030504040204" pitchFamily="34" charset="0"/>
                          <a:cs typeface="Tahoma" panose="020B0604030504040204" pitchFamily="34" charset="0"/>
                        </a:rPr>
                        <a:t>Hàm</a:t>
                      </a:r>
                      <a:r>
                        <a:rPr lang="en-US" sz="1400"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400" u="none" strike="noStrike" dirty="0" err="1">
                          <a:effectLst/>
                          <a:latin typeface="Tahoma" panose="020B0604030504040204" pitchFamily="34" charset="0"/>
                          <a:ea typeface="Tahoma" panose="020B0604030504040204" pitchFamily="34" charset="0"/>
                          <a:cs typeface="Tahoma" panose="020B0604030504040204" pitchFamily="34" charset="0"/>
                        </a:rPr>
                        <a:t>Mặt</a:t>
                      </a:r>
                      <a:endParaRPr lang="en-US" sz="1400" b="0"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latin typeface="Tahoma" panose="020B0604030504040204" pitchFamily="34" charset="0"/>
                          <a:ea typeface="Tahoma" panose="020B0604030504040204" pitchFamily="34" charset="0"/>
                          <a:cs typeface="Tahoma" panose="020B0604030504040204" pitchFamily="34" charset="0"/>
                        </a:rPr>
                        <a:t>TC</a:t>
                      </a:r>
                      <a:endParaRPr lang="en-US" sz="1400" b="0"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latin typeface="Tahoma" panose="020B0604030504040204" pitchFamily="34" charset="0"/>
                          <a:ea typeface="Tahoma" panose="020B0604030504040204" pitchFamily="34" charset="0"/>
                          <a:cs typeface="Tahoma" panose="020B0604030504040204" pitchFamily="34" charset="0"/>
                        </a:rPr>
                        <a:t>B</a:t>
                      </a:r>
                      <a:endParaRPr lang="en-US" sz="1400" b="0" i="0" u="none" strike="noStrike">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latin typeface="Tahoma" panose="020B0604030504040204" pitchFamily="34" charset="0"/>
                          <a:ea typeface="Tahoma" panose="020B0604030504040204" pitchFamily="34" charset="0"/>
                          <a:cs typeface="Tahoma" panose="020B0604030504040204" pitchFamily="34" charset="0"/>
                        </a:rPr>
                        <a:t>B</a:t>
                      </a:r>
                      <a:endParaRPr lang="en-US" sz="1400" b="0" i="0" u="none" strike="noStrike">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vi-VN" sz="1400" u="none" strike="noStrike">
                          <a:effectLst/>
                          <a:latin typeface="Tahoma" panose="020B0604030504040204" pitchFamily="34" charset="0"/>
                          <a:ea typeface="Tahoma" panose="020B0604030504040204" pitchFamily="34" charset="0"/>
                          <a:cs typeface="Tahoma" panose="020B0604030504040204" pitchFamily="34" charset="0"/>
                        </a:rPr>
                        <a:t>Trưởng Phòng Kế hoạch tổng hợp</a:t>
                      </a:r>
                      <a:endParaRPr lang="vi-VN" sz="1400" b="0" i="0" u="none" strike="noStrike">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12031573"/>
                  </a:ext>
                </a:extLst>
              </a:tr>
              <a:tr h="1071264">
                <a:tc>
                  <a:txBody>
                    <a:bodyPr/>
                    <a:lstStyle/>
                    <a:p>
                      <a:pPr algn="ctr" fontAlgn="ctr"/>
                      <a:r>
                        <a:rPr lang="en-US" sz="1400" u="none" strike="noStrike">
                          <a:effectLst/>
                          <a:latin typeface="Tahoma" panose="020B0604030504040204" pitchFamily="34" charset="0"/>
                          <a:ea typeface="Tahoma" panose="020B0604030504040204" pitchFamily="34" charset="0"/>
                          <a:cs typeface="Tahoma" panose="020B0604030504040204" pitchFamily="34" charset="0"/>
                        </a:rPr>
                        <a:t>13</a:t>
                      </a:r>
                      <a:endParaRPr lang="en-US" sz="1400" b="0" i="0" u="none" strike="noStrike">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400"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400" u="none" strike="noStrike" dirty="0" err="1">
                          <a:effectLst/>
                          <a:latin typeface="Tahoma" panose="020B0604030504040204" pitchFamily="34" charset="0"/>
                          <a:ea typeface="Tahoma" panose="020B0604030504040204" pitchFamily="34" charset="0"/>
                          <a:cs typeface="Tahoma" panose="020B0604030504040204" pitchFamily="34" charset="0"/>
                        </a:rPr>
                        <a:t>Nguyễn</a:t>
                      </a:r>
                      <a:r>
                        <a:rPr lang="en-US" sz="1400"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400" u="none" strike="noStrike" dirty="0" err="1">
                          <a:effectLst/>
                          <a:latin typeface="Tahoma" panose="020B0604030504040204" pitchFamily="34" charset="0"/>
                          <a:ea typeface="Tahoma" panose="020B0604030504040204" pitchFamily="34" charset="0"/>
                          <a:cs typeface="Tahoma" panose="020B0604030504040204" pitchFamily="34" charset="0"/>
                        </a:rPr>
                        <a:t>Chí</a:t>
                      </a:r>
                      <a:r>
                        <a:rPr lang="en-US" sz="1400"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400" u="none" strike="noStrike" dirty="0" err="1">
                          <a:effectLst/>
                          <a:latin typeface="Tahoma" panose="020B0604030504040204" pitchFamily="34" charset="0"/>
                          <a:ea typeface="Tahoma" panose="020B0604030504040204" pitchFamily="34" charset="0"/>
                          <a:cs typeface="Tahoma" panose="020B0604030504040204" pitchFamily="34" charset="0"/>
                        </a:rPr>
                        <a:t>Sỹ</a:t>
                      </a:r>
                      <a:endParaRPr lang="en-US" sz="1400" b="0"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latin typeface="Tahoma" panose="020B0604030504040204" pitchFamily="34" charset="0"/>
                          <a:ea typeface="Tahoma" panose="020B0604030504040204" pitchFamily="34" charset="0"/>
                          <a:cs typeface="Tahoma" panose="020B0604030504040204" pitchFamily="34" charset="0"/>
                        </a:rPr>
                        <a:t>12/10/1980</a:t>
                      </a:r>
                      <a:endParaRPr lang="en-US" sz="1400" b="0" i="0" u="none" strike="noStrike">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latin typeface="Tahoma" panose="020B0604030504040204" pitchFamily="34" charset="0"/>
                          <a:ea typeface="Tahoma" panose="020B0604030504040204" pitchFamily="34" charset="0"/>
                          <a:cs typeface="Tahoma" panose="020B0604030504040204" pitchFamily="34" charset="0"/>
                        </a:rPr>
                        <a:t>Nam</a:t>
                      </a:r>
                      <a:endParaRPr lang="en-US" sz="1400" b="0" i="0" u="none" strike="noStrike">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latin typeface="Tahoma" panose="020B0604030504040204" pitchFamily="34" charset="0"/>
                          <a:ea typeface="Tahoma" panose="020B0604030504040204" pitchFamily="34" charset="0"/>
                          <a:cs typeface="Tahoma" panose="020B0604030504040204" pitchFamily="34" charset="0"/>
                        </a:rPr>
                        <a:t>Kinh</a:t>
                      </a:r>
                      <a:endParaRPr lang="en-US" sz="1400" b="0" i="0" u="none" strike="noStrike">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vi-VN" sz="1400" u="none" strike="noStrike">
                          <a:effectLst/>
                          <a:latin typeface="Tahoma" panose="020B0604030504040204" pitchFamily="34" charset="0"/>
                          <a:ea typeface="Tahoma" panose="020B0604030504040204" pitchFamily="34" charset="0"/>
                          <a:cs typeface="Tahoma" panose="020B0604030504040204" pitchFamily="34" charset="0"/>
                        </a:rPr>
                        <a:t>xã Thanh Đồng, huyện Thanh Chương, tỉnh Nghệ An</a:t>
                      </a:r>
                      <a:endParaRPr lang="vi-VN" sz="1400" b="0" i="0" u="none" strike="noStrike">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latin typeface="Tahoma" panose="020B0604030504040204" pitchFamily="34" charset="0"/>
                          <a:ea typeface="Tahoma" panose="020B0604030504040204" pitchFamily="34" charset="0"/>
                          <a:cs typeface="Tahoma" panose="020B0604030504040204" pitchFamily="34" charset="0"/>
                        </a:rPr>
                        <a:t>09/08/2007</a:t>
                      </a:r>
                      <a:endParaRPr lang="en-US" sz="1400" b="0" i="0" u="none" strike="noStrike">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latin typeface="Tahoma" panose="020B0604030504040204" pitchFamily="34" charset="0"/>
                          <a:ea typeface="Tahoma" panose="020B0604030504040204" pitchFamily="34" charset="0"/>
                          <a:cs typeface="Tahoma" panose="020B0604030504040204" pitchFamily="34" charset="0"/>
                        </a:rPr>
                        <a:t>BSĐK, ĐHY, </a:t>
                      </a:r>
                      <a:r>
                        <a:rPr lang="en-US" sz="1400" u="none" strike="noStrike" dirty="0" err="1">
                          <a:effectLst/>
                          <a:latin typeface="Tahoma" panose="020B0604030504040204" pitchFamily="34" charset="0"/>
                          <a:ea typeface="Tahoma" panose="020B0604030504040204" pitchFamily="34" charset="0"/>
                          <a:cs typeface="Tahoma" panose="020B0604030504040204" pitchFamily="34" charset="0"/>
                        </a:rPr>
                        <a:t>chính</a:t>
                      </a:r>
                      <a:r>
                        <a:rPr lang="en-US" sz="1400"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400" u="none" strike="noStrike" dirty="0" err="1">
                          <a:effectLst/>
                          <a:latin typeface="Tahoma" panose="020B0604030504040204" pitchFamily="34" charset="0"/>
                          <a:ea typeface="Tahoma" panose="020B0604030504040204" pitchFamily="34" charset="0"/>
                          <a:cs typeface="Tahoma" panose="020B0604030504040204" pitchFamily="34" charset="0"/>
                        </a:rPr>
                        <a:t>quy</a:t>
                      </a:r>
                      <a:endParaRPr lang="en-US" sz="1400" b="0"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latin typeface="Tahoma" panose="020B0604030504040204" pitchFamily="34" charset="0"/>
                          <a:ea typeface="Tahoma" panose="020B0604030504040204" pitchFamily="34" charset="0"/>
                          <a:cs typeface="Tahoma" panose="020B0604030504040204" pitchFamily="34" charset="0"/>
                        </a:rPr>
                        <a:t>BSCKII </a:t>
                      </a:r>
                      <a:r>
                        <a:rPr lang="en-US" sz="1400" u="none" strike="noStrike" dirty="0" err="1">
                          <a:effectLst/>
                          <a:latin typeface="Tahoma" panose="020B0604030504040204" pitchFamily="34" charset="0"/>
                          <a:ea typeface="Tahoma" panose="020B0604030504040204" pitchFamily="34" charset="0"/>
                          <a:cs typeface="Tahoma" panose="020B0604030504040204" pitchFamily="34" charset="0"/>
                        </a:rPr>
                        <a:t>Nhi</a:t>
                      </a:r>
                      <a:endParaRPr lang="en-US" sz="1400" b="0"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latin typeface="Tahoma" panose="020B0604030504040204" pitchFamily="34" charset="0"/>
                          <a:ea typeface="Tahoma" panose="020B0604030504040204" pitchFamily="34" charset="0"/>
                          <a:cs typeface="Tahoma" panose="020B0604030504040204" pitchFamily="34" charset="0"/>
                        </a:rPr>
                        <a:t>CC</a:t>
                      </a:r>
                      <a:endParaRPr lang="en-US" sz="1400" b="0"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latin typeface="Tahoma" panose="020B0604030504040204" pitchFamily="34" charset="0"/>
                          <a:ea typeface="Tahoma" panose="020B0604030504040204" pitchFamily="34" charset="0"/>
                          <a:cs typeface="Tahoma" panose="020B0604030504040204" pitchFamily="34" charset="0"/>
                        </a:rPr>
                        <a:t>B</a:t>
                      </a:r>
                      <a:endParaRPr lang="en-US" sz="1400" b="0"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latin typeface="Tahoma" panose="020B0604030504040204" pitchFamily="34" charset="0"/>
                          <a:ea typeface="Tahoma" panose="020B0604030504040204" pitchFamily="34" charset="0"/>
                          <a:cs typeface="Tahoma" panose="020B0604030504040204" pitchFamily="34" charset="0"/>
                        </a:rPr>
                        <a:t>B</a:t>
                      </a:r>
                      <a:endParaRPr lang="en-US" sz="1400" b="0"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vi-VN" sz="1400" u="none" strike="noStrike" dirty="0">
                          <a:effectLst/>
                          <a:latin typeface="Tahoma" panose="020B0604030504040204" pitchFamily="34" charset="0"/>
                          <a:ea typeface="Tahoma" panose="020B0604030504040204" pitchFamily="34" charset="0"/>
                          <a:cs typeface="Tahoma" panose="020B0604030504040204" pitchFamily="34" charset="0"/>
                        </a:rPr>
                        <a:t>Chủ tịch Công đoàn BV, Trưởng Khoa Nội nhi tổng hợp</a:t>
                      </a:r>
                      <a:endParaRPr lang="vi-VN" sz="1400" b="0"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07184068"/>
                  </a:ext>
                </a:extLst>
              </a:tr>
              <a:tr h="1061061">
                <a:tc>
                  <a:txBody>
                    <a:bodyPr/>
                    <a:lstStyle/>
                    <a:p>
                      <a:pPr algn="ctr" fontAlgn="ctr"/>
                      <a:r>
                        <a:rPr lang="en-US" sz="1400" u="none" strike="noStrike">
                          <a:effectLst/>
                          <a:latin typeface="Tahoma" panose="020B0604030504040204" pitchFamily="34" charset="0"/>
                          <a:ea typeface="Tahoma" panose="020B0604030504040204" pitchFamily="34" charset="0"/>
                          <a:cs typeface="Tahoma" panose="020B0604030504040204" pitchFamily="34" charset="0"/>
                        </a:rPr>
                        <a:t>14</a:t>
                      </a:r>
                      <a:endParaRPr lang="en-US" sz="1400" b="0" i="0" u="none" strike="noStrike">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400"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400" u="none" strike="noStrike" dirty="0" err="1">
                          <a:effectLst/>
                          <a:latin typeface="Tahoma" panose="020B0604030504040204" pitchFamily="34" charset="0"/>
                          <a:ea typeface="Tahoma" panose="020B0604030504040204" pitchFamily="34" charset="0"/>
                          <a:cs typeface="Tahoma" panose="020B0604030504040204" pitchFamily="34" charset="0"/>
                        </a:rPr>
                        <a:t>Đậu</a:t>
                      </a:r>
                      <a:r>
                        <a:rPr lang="en-US" sz="1400"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400" u="none" strike="noStrike" dirty="0" err="1">
                          <a:effectLst/>
                          <a:latin typeface="Tahoma" panose="020B0604030504040204" pitchFamily="34" charset="0"/>
                          <a:ea typeface="Tahoma" panose="020B0604030504040204" pitchFamily="34" charset="0"/>
                          <a:cs typeface="Tahoma" panose="020B0604030504040204" pitchFamily="34" charset="0"/>
                        </a:rPr>
                        <a:t>Thị</a:t>
                      </a:r>
                      <a:r>
                        <a:rPr lang="en-US" sz="1400"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1400" u="none" strike="noStrike" dirty="0" err="1">
                          <a:effectLst/>
                          <a:latin typeface="Tahoma" panose="020B0604030504040204" pitchFamily="34" charset="0"/>
                          <a:ea typeface="Tahoma" panose="020B0604030504040204" pitchFamily="34" charset="0"/>
                          <a:cs typeface="Tahoma" panose="020B0604030504040204" pitchFamily="34" charset="0"/>
                        </a:rPr>
                        <a:t>Thảo</a:t>
                      </a:r>
                      <a:endParaRPr lang="en-US" sz="1400" b="0"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latin typeface="Tahoma" panose="020B0604030504040204" pitchFamily="34" charset="0"/>
                          <a:ea typeface="Tahoma" panose="020B0604030504040204" pitchFamily="34" charset="0"/>
                          <a:cs typeface="Tahoma" panose="020B0604030504040204" pitchFamily="34" charset="0"/>
                        </a:rPr>
                        <a:t>14/05/1985</a:t>
                      </a:r>
                      <a:endParaRPr lang="en-US" sz="1400" b="0" i="0" u="none" strike="noStrike">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latin typeface="Tahoma" panose="020B0604030504040204" pitchFamily="34" charset="0"/>
                          <a:ea typeface="Tahoma" panose="020B0604030504040204" pitchFamily="34" charset="0"/>
                          <a:cs typeface="Tahoma" panose="020B0604030504040204" pitchFamily="34" charset="0"/>
                        </a:rPr>
                        <a:t>Nữ</a:t>
                      </a:r>
                      <a:endParaRPr lang="en-US" sz="1400" b="0" i="0" u="none" strike="noStrike">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latin typeface="Tahoma" panose="020B0604030504040204" pitchFamily="34" charset="0"/>
                          <a:ea typeface="Tahoma" panose="020B0604030504040204" pitchFamily="34" charset="0"/>
                          <a:cs typeface="Tahoma" panose="020B0604030504040204" pitchFamily="34" charset="0"/>
                        </a:rPr>
                        <a:t>Kinh</a:t>
                      </a:r>
                      <a:endParaRPr lang="en-US" sz="1400" b="0" i="0" u="none" strike="noStrike">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vi-VN" sz="1400" u="none" strike="noStrike">
                          <a:effectLst/>
                          <a:latin typeface="Tahoma" panose="020B0604030504040204" pitchFamily="34" charset="0"/>
                          <a:ea typeface="Tahoma" panose="020B0604030504040204" pitchFamily="34" charset="0"/>
                          <a:cs typeface="Tahoma" panose="020B0604030504040204" pitchFamily="34" charset="0"/>
                        </a:rPr>
                        <a:t>xã Hạnh Lâm, huyện Thanh Chương, tỉnh Nghệ An</a:t>
                      </a:r>
                      <a:endParaRPr lang="vi-VN" sz="1400" b="0" i="0" u="none" strike="noStrike">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latin typeface="Tahoma" panose="020B0604030504040204" pitchFamily="34" charset="0"/>
                          <a:ea typeface="Tahoma" panose="020B0604030504040204" pitchFamily="34" charset="0"/>
                          <a:cs typeface="Tahoma" panose="020B0604030504040204" pitchFamily="34" charset="0"/>
                        </a:rPr>
                        <a:t>30/12/2015</a:t>
                      </a:r>
                      <a:endParaRPr lang="en-US" sz="1400" b="0" i="0" u="none" strike="noStrike">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vi-VN" sz="1400" u="none" strike="noStrike">
                          <a:effectLst/>
                          <a:latin typeface="Tahoma" panose="020B0604030504040204" pitchFamily="34" charset="0"/>
                          <a:ea typeface="Tahoma" panose="020B0604030504040204" pitchFamily="34" charset="0"/>
                          <a:cs typeface="Tahoma" panose="020B0604030504040204" pitchFamily="34" charset="0"/>
                        </a:rPr>
                        <a:t>Dược sỹ Đại học</a:t>
                      </a:r>
                      <a:endParaRPr lang="vi-VN" sz="1400" b="0" i="0" u="none" strike="noStrike">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latin typeface="Tahoma" panose="020B0604030504040204" pitchFamily="34" charset="0"/>
                          <a:ea typeface="Tahoma" panose="020B0604030504040204" pitchFamily="34" charset="0"/>
                          <a:cs typeface="Tahoma" panose="020B0604030504040204" pitchFamily="34" charset="0"/>
                        </a:rPr>
                        <a:t>DSCKII</a:t>
                      </a:r>
                      <a:endParaRPr lang="en-US" sz="1400" b="0" i="0" u="none" strike="noStrike">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latin typeface="Tahoma" panose="020B0604030504040204" pitchFamily="34" charset="0"/>
                          <a:ea typeface="Tahoma" panose="020B0604030504040204" pitchFamily="34" charset="0"/>
                          <a:cs typeface="Tahoma" panose="020B0604030504040204" pitchFamily="34" charset="0"/>
                        </a:rPr>
                        <a:t>TC</a:t>
                      </a:r>
                      <a:endParaRPr lang="en-US" sz="1400" b="0" i="0" u="none" strike="noStrike">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latin typeface="Tahoma" panose="020B0604030504040204" pitchFamily="34" charset="0"/>
                          <a:ea typeface="Tahoma" panose="020B0604030504040204" pitchFamily="34" charset="0"/>
                          <a:cs typeface="Tahoma" panose="020B0604030504040204" pitchFamily="34" charset="0"/>
                        </a:rPr>
                        <a:t>B</a:t>
                      </a:r>
                      <a:endParaRPr lang="en-US" sz="1400" b="0"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latin typeface="Tahoma" panose="020B0604030504040204" pitchFamily="34" charset="0"/>
                          <a:ea typeface="Tahoma" panose="020B0604030504040204" pitchFamily="34" charset="0"/>
                          <a:cs typeface="Tahoma" panose="020B0604030504040204" pitchFamily="34" charset="0"/>
                        </a:rPr>
                        <a:t>B</a:t>
                      </a:r>
                      <a:endParaRPr lang="en-US" sz="1400" b="0"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vi-VN" sz="1400" u="none" strike="noStrike" dirty="0">
                          <a:effectLst/>
                          <a:latin typeface="Tahoma" panose="020B0604030504040204" pitchFamily="34" charset="0"/>
                          <a:ea typeface="Tahoma" panose="020B0604030504040204" pitchFamily="34" charset="0"/>
                          <a:cs typeface="Tahoma" panose="020B0604030504040204" pitchFamily="34" charset="0"/>
                        </a:rPr>
                        <a:t>Trưởng Khoa Dược</a:t>
                      </a:r>
                      <a:endParaRPr lang="vi-VN" sz="1400" b="0" i="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07269228"/>
                  </a:ext>
                </a:extLst>
              </a:tr>
            </a:tbl>
          </a:graphicData>
        </a:graphic>
      </p:graphicFrame>
    </p:spTree>
    <p:extLst>
      <p:ext uri="{BB962C8B-B14F-4D97-AF65-F5344CB8AC3E}">
        <p14:creationId xmlns:p14="http://schemas.microsoft.com/office/powerpoint/2010/main" val="593008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ppt_x"/>
                                          </p:val>
                                        </p:tav>
                                        <p:tav tm="100000">
                                          <p:val>
                                            <p:strVal val="#ppt_x"/>
                                          </p:val>
                                        </p:tav>
                                      </p:tavLst>
                                    </p:anim>
                                    <p:anim calcmode="lin" valueType="num">
                                      <p:cBhvr additive="base">
                                        <p:cTn id="8"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26982B-0CBD-627E-128F-A83BFB5B94C1}"/>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3B997CF7-0F72-F8EA-2BEF-54BCFC936AE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grpSp>
        <p:nvGrpSpPr>
          <p:cNvPr id="16" name="Group 15">
            <a:extLst>
              <a:ext uri="{FF2B5EF4-FFF2-40B4-BE49-F238E27FC236}">
                <a16:creationId xmlns:a16="http://schemas.microsoft.com/office/drawing/2014/main" id="{8BA62C0A-9E9B-59F2-DDC2-2DC08FF748ED}"/>
              </a:ext>
            </a:extLst>
          </p:cNvPr>
          <p:cNvGrpSpPr/>
          <p:nvPr/>
        </p:nvGrpSpPr>
        <p:grpSpPr>
          <a:xfrm>
            <a:off x="2881312" y="-1951177"/>
            <a:ext cx="6429375" cy="885848"/>
            <a:chOff x="2881312" y="716206"/>
            <a:chExt cx="6429375" cy="885848"/>
          </a:xfrm>
        </p:grpSpPr>
        <p:pic>
          <p:nvPicPr>
            <p:cNvPr id="21" name="Graphic 20">
              <a:extLst>
                <a:ext uri="{FF2B5EF4-FFF2-40B4-BE49-F238E27FC236}">
                  <a16:creationId xmlns:a16="http://schemas.microsoft.com/office/drawing/2014/main" id="{BFD9F487-9E64-6ADE-0DC4-F2EFA5CF595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881312" y="716206"/>
              <a:ext cx="6429375" cy="9525"/>
            </a:xfrm>
            <a:prstGeom prst="rect">
              <a:avLst/>
            </a:prstGeom>
          </p:spPr>
        </p:pic>
        <p:pic>
          <p:nvPicPr>
            <p:cNvPr id="23" name="Graphic 22">
              <a:extLst>
                <a:ext uri="{FF2B5EF4-FFF2-40B4-BE49-F238E27FC236}">
                  <a16:creationId xmlns:a16="http://schemas.microsoft.com/office/drawing/2014/main" id="{ACCA887F-D07E-B004-7125-130E53F313B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881312" y="1592529"/>
              <a:ext cx="6429375" cy="9525"/>
            </a:xfrm>
            <a:prstGeom prst="rect">
              <a:avLst/>
            </a:prstGeom>
          </p:spPr>
        </p:pic>
      </p:grpSp>
      <p:pic>
        <p:nvPicPr>
          <p:cNvPr id="10" name="Picture 9">
            <a:extLst>
              <a:ext uri="{FF2B5EF4-FFF2-40B4-BE49-F238E27FC236}">
                <a16:creationId xmlns:a16="http://schemas.microsoft.com/office/drawing/2014/main" id="{F973EA57-EF3E-A084-40AB-F123349B113C}"/>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73378" y="-2393622"/>
            <a:ext cx="11645244" cy="11645244"/>
          </a:xfrm>
          <a:prstGeom prst="rect">
            <a:avLst/>
          </a:prstGeom>
        </p:spPr>
      </p:pic>
      <p:grpSp>
        <p:nvGrpSpPr>
          <p:cNvPr id="3" name="Group 2">
            <a:extLst>
              <a:ext uri="{FF2B5EF4-FFF2-40B4-BE49-F238E27FC236}">
                <a16:creationId xmlns:a16="http://schemas.microsoft.com/office/drawing/2014/main" id="{5B013BC5-7696-D9C3-6480-38C8D12771D3}"/>
              </a:ext>
            </a:extLst>
          </p:cNvPr>
          <p:cNvGrpSpPr/>
          <p:nvPr/>
        </p:nvGrpSpPr>
        <p:grpSpPr>
          <a:xfrm>
            <a:off x="2735094" y="226310"/>
            <a:ext cx="6721812" cy="1541772"/>
            <a:chOff x="4347161" y="548976"/>
            <a:chExt cx="6721812" cy="1541772"/>
          </a:xfrm>
        </p:grpSpPr>
        <p:grpSp>
          <p:nvGrpSpPr>
            <p:cNvPr id="11" name="Group 10">
              <a:extLst>
                <a:ext uri="{FF2B5EF4-FFF2-40B4-BE49-F238E27FC236}">
                  <a16:creationId xmlns:a16="http://schemas.microsoft.com/office/drawing/2014/main" id="{08A588F5-2276-2D99-2F78-DCAC26373E61}"/>
                </a:ext>
              </a:extLst>
            </p:cNvPr>
            <p:cNvGrpSpPr/>
            <p:nvPr/>
          </p:nvGrpSpPr>
          <p:grpSpPr>
            <a:xfrm>
              <a:off x="5670373" y="548976"/>
              <a:ext cx="4075411" cy="1541772"/>
              <a:chOff x="5683699" y="688168"/>
              <a:chExt cx="4075411" cy="1541772"/>
            </a:xfrm>
          </p:grpSpPr>
          <p:pic>
            <p:nvPicPr>
              <p:cNvPr id="13" name="Picture 12" descr="A person with a beard and a person with a mustache&#10;&#10;Description automatically generated">
                <a:extLst>
                  <a:ext uri="{FF2B5EF4-FFF2-40B4-BE49-F238E27FC236}">
                    <a16:creationId xmlns:a16="http://schemas.microsoft.com/office/drawing/2014/main" id="{BFD4F23A-9677-4D8B-6056-9AC8B8EF8E13}"/>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6986578" y="688168"/>
                <a:ext cx="1469630" cy="1050219"/>
              </a:xfrm>
              <a:prstGeom prst="rect">
                <a:avLst/>
              </a:prstGeom>
            </p:spPr>
          </p:pic>
          <p:sp>
            <p:nvSpPr>
              <p:cNvPr id="18" name="Text">
                <a:extLst>
                  <a:ext uri="{FF2B5EF4-FFF2-40B4-BE49-F238E27FC236}">
                    <a16:creationId xmlns:a16="http://schemas.microsoft.com/office/drawing/2014/main" id="{6A37636D-6E8A-6264-E1F7-577679D6F4A7}"/>
                  </a:ext>
                </a:extLst>
              </p:cNvPr>
              <p:cNvSpPr txBox="1"/>
              <p:nvPr/>
            </p:nvSpPr>
            <p:spPr>
              <a:xfrm>
                <a:off x="5683699" y="1906775"/>
                <a:ext cx="4075411" cy="323165"/>
              </a:xfrm>
              <a:prstGeom prst="rect">
                <a:avLst/>
              </a:prstGeom>
              <a:noFill/>
              <a:effectLst>
                <a:outerShdw blurRad="12700" dist="12700" dir="2700000" algn="tl" rotWithShape="0">
                  <a:prstClr val="black">
                    <a:alpha val="40000"/>
                  </a:prstClr>
                </a:outerShdw>
              </a:effectLst>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500" i="0" u="none" strike="noStrike" kern="1200" cap="none" spc="94" normalizeH="0" baseline="0" noProof="0" dirty="0">
                    <a:ln>
                      <a:noFill/>
                    </a:ln>
                    <a:solidFill>
                      <a:srgbClr val="B4000C"/>
                    </a:solidFill>
                    <a:uLnTx/>
                    <a:uFillTx/>
                    <a:latin typeface="SVN-Gilroy XBold" panose="00000900000000000000" pitchFamily="50" charset="0"/>
                    <a:ea typeface="MiSans Heavy" panose="00000A00000000000000" charset="-122"/>
                    <a:cs typeface="MiSans Medium" panose="00000600000000000000" charset="-122"/>
                  </a:rPr>
                  <a:t>ĐẢNG BỘ BỆNH VIỆN SẢN NHI NGHỆ AN</a:t>
                </a:r>
                <a:endParaRPr kumimoji="0" lang="zh-CN" altLang="en-US" sz="1500" i="0" u="none" strike="noStrike" kern="1200" cap="none" spc="94" normalizeH="0" baseline="0" noProof="0" dirty="0">
                  <a:ln>
                    <a:noFill/>
                  </a:ln>
                  <a:solidFill>
                    <a:srgbClr val="B4000C"/>
                  </a:solidFill>
                  <a:uLnTx/>
                  <a:uFillTx/>
                  <a:latin typeface="SVN-Gilroy XBold" panose="00000900000000000000" pitchFamily="50" charset="0"/>
                  <a:ea typeface="MiSans Heavy" panose="00000A00000000000000" charset="-122"/>
                  <a:cs typeface="MiSans Medium" panose="00000600000000000000" charset="-122"/>
                </a:endParaRPr>
              </a:p>
            </p:txBody>
          </p:sp>
        </p:grpSp>
        <p:sp>
          <p:nvSpPr>
            <p:cNvPr id="8" name="TextBox 7">
              <a:extLst>
                <a:ext uri="{FF2B5EF4-FFF2-40B4-BE49-F238E27FC236}">
                  <a16:creationId xmlns:a16="http://schemas.microsoft.com/office/drawing/2014/main" id="{8B9C7FAC-CF31-59E1-49EF-EBA0471F5C43}"/>
                </a:ext>
              </a:extLst>
            </p:cNvPr>
            <p:cNvSpPr txBox="1"/>
            <p:nvPr/>
          </p:nvSpPr>
          <p:spPr>
            <a:xfrm>
              <a:off x="4347161" y="1523815"/>
              <a:ext cx="6721812" cy="30777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400" spc="94" dirty="0">
                  <a:solidFill>
                    <a:srgbClr val="B4000C"/>
                  </a:solidFill>
                  <a:effectLst>
                    <a:outerShdw blurRad="38100" dist="38100" dir="2700000" algn="tl">
                      <a:srgbClr val="000000">
                        <a:alpha val="43137"/>
                      </a:srgbClr>
                    </a:outerShdw>
                  </a:effectLst>
                  <a:latin typeface="SVN-Gilroy XBold" panose="00000900000000000000" pitchFamily="50" charset="0"/>
                  <a:ea typeface="MiSans Heavy" panose="00000A00000000000000" charset="-122"/>
                  <a:cs typeface="MiSans Medium" panose="00000600000000000000" charset="-122"/>
                </a:rPr>
                <a:t>ĐẢNG BỘ THÀNH PHỐ VINH</a:t>
              </a:r>
              <a:endParaRPr kumimoji="0" lang="zh-CN" altLang="en-US" sz="1400" i="0" u="none" strike="noStrike" kern="1200" cap="none" spc="94" normalizeH="0" baseline="0" noProof="0" dirty="0">
                <a:ln>
                  <a:noFill/>
                </a:ln>
                <a:solidFill>
                  <a:srgbClr val="B4000C"/>
                </a:solidFill>
                <a:effectLst>
                  <a:outerShdw blurRad="38100" dist="38100" dir="2700000" algn="tl">
                    <a:srgbClr val="000000">
                      <a:alpha val="43137"/>
                    </a:srgbClr>
                  </a:outerShdw>
                </a:effectLst>
                <a:uLnTx/>
                <a:uFillTx/>
                <a:latin typeface="SVN-Gilroy XBold" panose="00000900000000000000" pitchFamily="50" charset="0"/>
                <a:ea typeface="MiSans Heavy" panose="00000A00000000000000" charset="-122"/>
                <a:cs typeface="MiSans Medium" panose="00000600000000000000" charset="-122"/>
              </a:endParaRPr>
            </a:p>
          </p:txBody>
        </p:sp>
      </p:grpSp>
      <p:pic>
        <p:nvPicPr>
          <p:cNvPr id="30" name="Picture 29" descr="A building and bridge at night&#10;&#10;Description automatically generated">
            <a:extLst>
              <a:ext uri="{FF2B5EF4-FFF2-40B4-BE49-F238E27FC236}">
                <a16:creationId xmlns:a16="http://schemas.microsoft.com/office/drawing/2014/main" id="{AE1E157F-2990-27BE-6CD2-300B1FE99E38}"/>
              </a:ext>
            </a:extLst>
          </p:cNvPr>
          <p:cNvPicPr>
            <a:picLocks noChangeAspect="1"/>
          </p:cNvPicPr>
          <p:nvPr/>
        </p:nvPicPr>
        <p:blipFill>
          <a:blip r:embed="rId7">
            <a:alphaModFix amt="85000"/>
            <a:extLst>
              <a:ext uri="{BEBA8EAE-BF5A-486C-A8C5-ECC9F3942E4B}">
                <a14:imgProps xmlns:a14="http://schemas.microsoft.com/office/drawing/2010/main">
                  <a14:imgLayer r:embed="rId8">
                    <a14:imgEffect>
                      <a14:artisticPencilSketch/>
                    </a14:imgEffect>
                  </a14:imgLayer>
                </a14:imgProps>
              </a:ext>
              <a:ext uri="{28A0092B-C50C-407E-A947-70E740481C1C}">
                <a14:useLocalDpi xmlns:a14="http://schemas.microsoft.com/office/drawing/2010/main" val="0"/>
              </a:ext>
            </a:extLst>
          </a:blip>
          <a:stretch>
            <a:fillRect/>
          </a:stretch>
        </p:blipFill>
        <p:spPr>
          <a:xfrm>
            <a:off x="7116300" y="4682571"/>
            <a:ext cx="5461972" cy="1450249"/>
          </a:xfrm>
          <a:prstGeom prst="rect">
            <a:avLst/>
          </a:prstGeom>
        </p:spPr>
      </p:pic>
      <p:pic>
        <p:nvPicPr>
          <p:cNvPr id="32" name="Picture 31" descr="A group of white birds in the sky&#10;&#10;Description automatically generated">
            <a:extLst>
              <a:ext uri="{FF2B5EF4-FFF2-40B4-BE49-F238E27FC236}">
                <a16:creationId xmlns:a16="http://schemas.microsoft.com/office/drawing/2014/main" id="{AC08F9E4-CBAC-1A42-EA4E-6D844AD0EC1E}"/>
              </a:ext>
            </a:extLst>
          </p:cNvPr>
          <p:cNvPicPr>
            <a:picLocks noChangeAspect="1"/>
          </p:cNvPicPr>
          <p:nvPr/>
        </p:nvPicPr>
        <p:blipFill>
          <a:blip r:embed="rId9" cstate="hqprint">
            <a:lum bright="70000" contrast="-70000"/>
            <a:alphaModFix amt="70000"/>
            <a:extLst>
              <a:ext uri="{28A0092B-C50C-407E-A947-70E740481C1C}">
                <a14:useLocalDpi xmlns:a14="http://schemas.microsoft.com/office/drawing/2010/main" val="0"/>
              </a:ext>
            </a:extLst>
          </a:blip>
          <a:stretch>
            <a:fillRect/>
          </a:stretch>
        </p:blipFill>
        <p:spPr>
          <a:xfrm rot="1090692">
            <a:off x="10412611" y="4133236"/>
            <a:ext cx="1405821" cy="640230"/>
          </a:xfrm>
          <a:prstGeom prst="rect">
            <a:avLst/>
          </a:prstGeom>
        </p:spPr>
      </p:pic>
      <p:sp>
        <p:nvSpPr>
          <p:cNvPr id="19" name="Text">
            <a:extLst>
              <a:ext uri="{FF2B5EF4-FFF2-40B4-BE49-F238E27FC236}">
                <a16:creationId xmlns:a16="http://schemas.microsoft.com/office/drawing/2014/main" id="{18217995-F09C-A716-1ECB-AB61619650E3}"/>
              </a:ext>
            </a:extLst>
          </p:cNvPr>
          <p:cNvSpPr txBox="1"/>
          <p:nvPr/>
        </p:nvSpPr>
        <p:spPr>
          <a:xfrm>
            <a:off x="1602622" y="2138858"/>
            <a:ext cx="8986756" cy="800219"/>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4600">
                <a:gradFill>
                  <a:gsLst>
                    <a:gs pos="0">
                      <a:srgbClr val="EB1C24"/>
                    </a:gs>
                    <a:gs pos="78000">
                      <a:srgbClr val="B41E23"/>
                    </a:gs>
                    <a:gs pos="100000">
                      <a:srgbClr val="851319">
                        <a:alpha val="63000"/>
                      </a:srgbClr>
                    </a:gs>
                  </a:gsLst>
                  <a:lin ang="5400000" scaled="1"/>
                </a:gradFill>
                <a:effectLst>
                  <a:outerShdw blurRad="38100" dist="38100" dir="2700000" algn="tl">
                    <a:srgbClr val="000000">
                      <a:alpha val="43137"/>
                    </a:srgbClr>
                  </a:outerShdw>
                </a:effectLst>
                <a:latin typeface="SVN-Gilroy Heavy" panose="00000A00000000000000" pitchFamily="50" charset="0"/>
                <a:ea typeface="MiSans Heavy" panose="00000A00000000000000" charset="-122"/>
                <a:cs typeface="MiSans Medium" panose="00000600000000000000" charset="-122"/>
              </a:rPr>
              <a:t>ĐẠI HỘI ĐẠI BIỂU LẦN THỨ XII</a:t>
            </a:r>
            <a:endParaRPr kumimoji="0" lang="zh-CN" altLang="en-US" sz="4600" i="0" u="none" strike="noStrike" kern="1200" cap="none" spc="0" normalizeH="0" baseline="0" noProof="0">
              <a:ln>
                <a:noFill/>
              </a:ln>
              <a:gradFill>
                <a:gsLst>
                  <a:gs pos="0">
                    <a:srgbClr val="EB1C24"/>
                  </a:gs>
                  <a:gs pos="78000">
                    <a:srgbClr val="B41E23"/>
                  </a:gs>
                  <a:gs pos="100000">
                    <a:srgbClr val="851319">
                      <a:alpha val="63000"/>
                    </a:srgbClr>
                  </a:gs>
                </a:gsLst>
                <a:lin ang="5400000" scaled="1"/>
              </a:gradFill>
              <a:effectLst>
                <a:outerShdw blurRad="38100" dist="38100" dir="2700000" algn="tl">
                  <a:srgbClr val="000000">
                    <a:alpha val="43137"/>
                  </a:srgbClr>
                </a:outerShdw>
              </a:effectLst>
              <a:uLnTx/>
              <a:uFillTx/>
              <a:latin typeface="SVN-Gilroy Heavy" panose="00000A00000000000000" pitchFamily="50" charset="0"/>
              <a:ea typeface="MiSans Heavy" panose="00000A00000000000000" charset="-122"/>
              <a:cs typeface="MiSans Medium" panose="00000600000000000000" charset="-122"/>
            </a:endParaRPr>
          </a:p>
        </p:txBody>
      </p:sp>
      <p:pic>
        <p:nvPicPr>
          <p:cNvPr id="38" name="Picture 37" descr="A white rectangular object with black border&#10;&#10;Description automatically generated">
            <a:extLst>
              <a:ext uri="{FF2B5EF4-FFF2-40B4-BE49-F238E27FC236}">
                <a16:creationId xmlns:a16="http://schemas.microsoft.com/office/drawing/2014/main" id="{85DE1ECB-F79F-B97B-404D-5E348F8EF9E9}"/>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477892" y="3071632"/>
            <a:ext cx="5236216" cy="714736"/>
          </a:xfrm>
          <a:prstGeom prst="rect">
            <a:avLst/>
          </a:prstGeom>
        </p:spPr>
      </p:pic>
      <p:sp>
        <p:nvSpPr>
          <p:cNvPr id="2" name="TextBox 1">
            <a:extLst>
              <a:ext uri="{FF2B5EF4-FFF2-40B4-BE49-F238E27FC236}">
                <a16:creationId xmlns:a16="http://schemas.microsoft.com/office/drawing/2014/main" id="{C419888D-2911-43C7-9387-EB6E35E35A8C}"/>
              </a:ext>
            </a:extLst>
          </p:cNvPr>
          <p:cNvSpPr txBox="1"/>
          <p:nvPr/>
        </p:nvSpPr>
        <p:spPr>
          <a:xfrm>
            <a:off x="3914106" y="3893983"/>
            <a:ext cx="4361259" cy="338554"/>
          </a:xfrm>
          <a:prstGeom prst="rect">
            <a:avLst/>
          </a:prstGeom>
          <a:noFill/>
        </p:spPr>
        <p:txBody>
          <a:bodyPr wrap="none" rtlCol="0">
            <a:spAutoFit/>
          </a:bodyPr>
          <a:lstStyle/>
          <a:p>
            <a:r>
              <a:rPr lang="en-US" sz="1600" i="1">
                <a:solidFill>
                  <a:schemeClr val="tx1">
                    <a:lumMod val="65000"/>
                    <a:lumOff val="35000"/>
                  </a:schemeClr>
                </a:solidFill>
                <a:latin typeface="SVN-Gilroy Medium" panose="00000600000000000000" pitchFamily="50" charset="0"/>
              </a:rPr>
              <a:t>Thành </a:t>
            </a:r>
            <a:r>
              <a:rPr lang="en-US" sz="1600" i="1" err="1">
                <a:solidFill>
                  <a:schemeClr val="tx1">
                    <a:lumMod val="65000"/>
                    <a:lumOff val="35000"/>
                  </a:schemeClr>
                </a:solidFill>
                <a:latin typeface="SVN-Gilroy Medium" panose="00000600000000000000" pitchFamily="50" charset="0"/>
              </a:rPr>
              <a:t>phố</a:t>
            </a:r>
            <a:r>
              <a:rPr lang="en-US" sz="1600" i="1">
                <a:solidFill>
                  <a:schemeClr val="tx1">
                    <a:lumMod val="65000"/>
                    <a:lumOff val="35000"/>
                  </a:schemeClr>
                </a:solidFill>
                <a:latin typeface="SVN-Gilroy Medium" panose="00000600000000000000" pitchFamily="50" charset="0"/>
              </a:rPr>
              <a:t> Vinh, </a:t>
            </a:r>
            <a:r>
              <a:rPr lang="en-US" sz="1600" i="1" err="1">
                <a:solidFill>
                  <a:schemeClr val="tx1">
                    <a:lumMod val="65000"/>
                    <a:lumOff val="35000"/>
                  </a:schemeClr>
                </a:solidFill>
                <a:latin typeface="SVN-Gilroy Medium" panose="00000600000000000000" pitchFamily="50" charset="0"/>
              </a:rPr>
              <a:t>ngày</a:t>
            </a:r>
            <a:r>
              <a:rPr lang="en-US" sz="1600" i="1">
                <a:solidFill>
                  <a:schemeClr val="tx1">
                    <a:lumMod val="65000"/>
                    <a:lumOff val="35000"/>
                  </a:schemeClr>
                </a:solidFill>
                <a:latin typeface="SVN-Gilroy Medium" panose="00000600000000000000" pitchFamily="50" charset="0"/>
              </a:rPr>
              <a:t> 05 </a:t>
            </a:r>
            <a:r>
              <a:rPr lang="en-US" sz="1600" i="1" err="1">
                <a:solidFill>
                  <a:schemeClr val="tx1">
                    <a:lumMod val="65000"/>
                    <a:lumOff val="35000"/>
                  </a:schemeClr>
                </a:solidFill>
                <a:latin typeface="SVN-Gilroy Medium" panose="00000600000000000000" pitchFamily="50" charset="0"/>
              </a:rPr>
              <a:t>tháng</a:t>
            </a:r>
            <a:r>
              <a:rPr lang="en-US" sz="1600" i="1">
                <a:solidFill>
                  <a:schemeClr val="tx1">
                    <a:lumMod val="65000"/>
                    <a:lumOff val="35000"/>
                  </a:schemeClr>
                </a:solidFill>
                <a:latin typeface="SVN-Gilroy Medium" panose="00000600000000000000" pitchFamily="50" charset="0"/>
              </a:rPr>
              <a:t> 01 </a:t>
            </a:r>
            <a:r>
              <a:rPr lang="en-US" sz="1600" i="1" err="1">
                <a:solidFill>
                  <a:schemeClr val="tx1">
                    <a:lumMod val="65000"/>
                    <a:lumOff val="35000"/>
                  </a:schemeClr>
                </a:solidFill>
                <a:latin typeface="SVN-Gilroy Medium" panose="00000600000000000000" pitchFamily="50" charset="0"/>
              </a:rPr>
              <a:t>năm</a:t>
            </a:r>
            <a:r>
              <a:rPr lang="en-US" sz="1600" i="1">
                <a:solidFill>
                  <a:schemeClr val="tx1">
                    <a:lumMod val="65000"/>
                    <a:lumOff val="35000"/>
                  </a:schemeClr>
                </a:solidFill>
                <a:latin typeface="SVN-Gilroy Medium" panose="00000600000000000000" pitchFamily="50" charset="0"/>
              </a:rPr>
              <a:t> 2025</a:t>
            </a:r>
            <a:endParaRPr lang="vi-VN" sz="1600" i="1">
              <a:solidFill>
                <a:schemeClr val="tx1">
                  <a:lumMod val="65000"/>
                  <a:lumOff val="35000"/>
                </a:schemeClr>
              </a:solidFill>
            </a:endParaRPr>
          </a:p>
        </p:txBody>
      </p:sp>
      <p:sp>
        <p:nvSpPr>
          <p:cNvPr id="20" name="Text">
            <a:extLst>
              <a:ext uri="{FF2B5EF4-FFF2-40B4-BE49-F238E27FC236}">
                <a16:creationId xmlns:a16="http://schemas.microsoft.com/office/drawing/2014/main" id="{B2CB575D-0C19-7326-57B8-D353C5DCCCC2}"/>
              </a:ext>
            </a:extLst>
          </p:cNvPr>
          <p:cNvSpPr txBox="1"/>
          <p:nvPr/>
        </p:nvSpPr>
        <p:spPr>
          <a:xfrm>
            <a:off x="3997506" y="3142458"/>
            <a:ext cx="4196983" cy="553998"/>
          </a:xfrm>
          <a:prstGeom prst="rect">
            <a:avLst/>
          </a:prstGeom>
          <a:noFill/>
          <a:effectLst>
            <a:outerShdw blurRad="25400" dist="12700" dir="2700000" algn="tl" rotWithShape="0">
              <a:prstClr val="black">
                <a:alpha val="40000"/>
              </a:prstClr>
            </a:outerShdw>
          </a:effectLst>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3000">
                <a:gradFill>
                  <a:gsLst>
                    <a:gs pos="0">
                      <a:srgbClr val="EB1C24"/>
                    </a:gs>
                    <a:gs pos="91000">
                      <a:srgbClr val="B41E23"/>
                    </a:gs>
                    <a:gs pos="100000">
                      <a:srgbClr val="851319"/>
                    </a:gs>
                  </a:gsLst>
                  <a:lin ang="5400000" scaled="1"/>
                </a:gradFill>
                <a:effectLst>
                  <a:outerShdw blurRad="50800" dist="12700" dir="5400000" sx="2000" sy="2000" algn="ctr" rotWithShape="0">
                    <a:srgbClr val="000000">
                      <a:alpha val="43137"/>
                    </a:srgbClr>
                  </a:outerShdw>
                </a:effectLst>
                <a:latin typeface="Baskerville Semibold" panose="02020702070400020203" pitchFamily="18" charset="0"/>
                <a:ea typeface="Baskerville Semibold" panose="02020702070400020203" pitchFamily="18" charset="0"/>
                <a:cs typeface="MiSans Medium" panose="00000600000000000000" charset="-122"/>
              </a:rPr>
              <a:t>NHIỆM KỲ 2025 - 2030</a:t>
            </a:r>
            <a:endParaRPr kumimoji="0" lang="zh-CN" altLang="en-US" sz="3000" i="0" u="none" strike="noStrike" kern="1200" cap="none" spc="0" normalizeH="0" baseline="0" noProof="0">
              <a:ln>
                <a:noFill/>
              </a:ln>
              <a:gradFill>
                <a:gsLst>
                  <a:gs pos="0">
                    <a:srgbClr val="EB1C24"/>
                  </a:gs>
                  <a:gs pos="91000">
                    <a:srgbClr val="B41E23"/>
                  </a:gs>
                  <a:gs pos="100000">
                    <a:srgbClr val="851319"/>
                  </a:gs>
                </a:gsLst>
                <a:lin ang="5400000" scaled="1"/>
              </a:gradFill>
              <a:effectLst>
                <a:outerShdw blurRad="50800" dist="12700" dir="5400000" sx="2000" sy="2000" algn="ctr" rotWithShape="0">
                  <a:srgbClr val="000000">
                    <a:alpha val="43137"/>
                  </a:srgbClr>
                </a:outerShdw>
              </a:effectLst>
              <a:uLnTx/>
              <a:uFillTx/>
              <a:latin typeface="Baskerville Semibold" panose="02020702070400020203" pitchFamily="18" charset="0"/>
              <a:ea typeface="MiSans Heavy" panose="00000A00000000000000" charset="-122"/>
              <a:cs typeface="MiSans Medium" panose="00000600000000000000" charset="-122"/>
            </a:endParaRPr>
          </a:p>
        </p:txBody>
      </p:sp>
      <p:pic>
        <p:nvPicPr>
          <p:cNvPr id="28" name="Picture 27" descr="A building with columns in the dark&#10;&#10;Description automatically generated">
            <a:extLst>
              <a:ext uri="{FF2B5EF4-FFF2-40B4-BE49-F238E27FC236}">
                <a16:creationId xmlns:a16="http://schemas.microsoft.com/office/drawing/2014/main" id="{2AC965C8-757E-69D0-2A91-F8100BBD951B}"/>
              </a:ext>
            </a:extLst>
          </p:cNvPr>
          <p:cNvPicPr>
            <a:picLocks noChangeAspect="1"/>
          </p:cNvPicPr>
          <p:nvPr/>
        </p:nvPicPr>
        <p:blipFill>
          <a:blip r:embed="rId11">
            <a:lum bright="70000" contrast="-70000"/>
            <a:alphaModFix amt="85000"/>
            <a:extLst>
              <a:ext uri="{BEBA8EAE-BF5A-486C-A8C5-ECC9F3942E4B}">
                <a14:imgProps xmlns:a14="http://schemas.microsoft.com/office/drawing/2010/main">
                  <a14:imgLayer r:embed="rId12">
                    <a14:imgEffect>
                      <a14:saturation sat="33000"/>
                    </a14:imgEffect>
                  </a14:imgLayer>
                </a14:imgProps>
              </a:ext>
              <a:ext uri="{28A0092B-C50C-407E-A947-70E740481C1C}">
                <a14:useLocalDpi xmlns:a14="http://schemas.microsoft.com/office/drawing/2010/main" val="0"/>
              </a:ext>
            </a:extLst>
          </a:blip>
          <a:stretch>
            <a:fillRect/>
          </a:stretch>
        </p:blipFill>
        <p:spPr>
          <a:xfrm>
            <a:off x="427208" y="4822047"/>
            <a:ext cx="5247331" cy="1086725"/>
          </a:xfrm>
          <a:prstGeom prst="rect">
            <a:avLst/>
          </a:prstGeom>
        </p:spPr>
      </p:pic>
      <p:grpSp>
        <p:nvGrpSpPr>
          <p:cNvPr id="4" name="Group 3">
            <a:extLst>
              <a:ext uri="{FF2B5EF4-FFF2-40B4-BE49-F238E27FC236}">
                <a16:creationId xmlns:a16="http://schemas.microsoft.com/office/drawing/2014/main" id="{80980DE2-BCAE-8ED3-D0CF-29278B71E903}"/>
              </a:ext>
            </a:extLst>
          </p:cNvPr>
          <p:cNvGrpSpPr/>
          <p:nvPr/>
        </p:nvGrpSpPr>
        <p:grpSpPr>
          <a:xfrm>
            <a:off x="-2874405" y="5717462"/>
            <a:ext cx="18244008" cy="2138891"/>
            <a:chOff x="-3061955" y="5466253"/>
            <a:chExt cx="18244008" cy="2138891"/>
          </a:xfrm>
        </p:grpSpPr>
        <p:pic>
          <p:nvPicPr>
            <p:cNvPr id="6" name="Picture 5" descr="A white cloud on a black background&#10;&#10;Description automatically generated">
              <a:extLst>
                <a:ext uri="{FF2B5EF4-FFF2-40B4-BE49-F238E27FC236}">
                  <a16:creationId xmlns:a16="http://schemas.microsoft.com/office/drawing/2014/main" id="{A1E1ACD0-5EC1-86B4-ACA6-E2C3A3AECDBF}"/>
                </a:ext>
              </a:extLst>
            </p:cNvPr>
            <p:cNvPicPr>
              <a:picLocks noChangeAspect="1"/>
            </p:cNvPicPr>
            <p:nvPr/>
          </p:nvPicPr>
          <p:blipFill>
            <a:blip r:embed="rId13">
              <a:alphaModFix/>
              <a:extLst>
                <a:ext uri="{28A0092B-C50C-407E-A947-70E740481C1C}">
                  <a14:useLocalDpi xmlns:a14="http://schemas.microsoft.com/office/drawing/2010/main" val="0"/>
                </a:ext>
              </a:extLst>
            </a:blip>
            <a:stretch>
              <a:fillRect/>
            </a:stretch>
          </p:blipFill>
          <p:spPr>
            <a:xfrm>
              <a:off x="-3061955" y="5466253"/>
              <a:ext cx="5108378" cy="2128163"/>
            </a:xfrm>
            <a:prstGeom prst="rect">
              <a:avLst/>
            </a:prstGeom>
          </p:spPr>
        </p:pic>
        <p:pic>
          <p:nvPicPr>
            <p:cNvPr id="7" name="Picture 6" descr="A white cloud on a black background&#10;&#10;Description automatically generated">
              <a:extLst>
                <a:ext uri="{FF2B5EF4-FFF2-40B4-BE49-F238E27FC236}">
                  <a16:creationId xmlns:a16="http://schemas.microsoft.com/office/drawing/2014/main" id="{A97A53C9-D752-79ED-0EC4-5A9B8319EE02}"/>
                </a:ext>
              </a:extLst>
            </p:cNvPr>
            <p:cNvPicPr>
              <a:picLocks noChangeAspect="1"/>
            </p:cNvPicPr>
            <p:nvPr/>
          </p:nvPicPr>
          <p:blipFill>
            <a:blip r:embed="rId13">
              <a:alphaModFix/>
              <a:extLst>
                <a:ext uri="{28A0092B-C50C-407E-A947-70E740481C1C}">
                  <a14:useLocalDpi xmlns:a14="http://schemas.microsoft.com/office/drawing/2010/main" val="0"/>
                </a:ext>
              </a:extLst>
            </a:blip>
            <a:stretch>
              <a:fillRect/>
            </a:stretch>
          </p:blipFill>
          <p:spPr>
            <a:xfrm flipH="1">
              <a:off x="10073675" y="5476981"/>
              <a:ext cx="5108378" cy="2128163"/>
            </a:xfrm>
            <a:prstGeom prst="rect">
              <a:avLst/>
            </a:prstGeom>
          </p:spPr>
        </p:pic>
        <p:pic>
          <p:nvPicPr>
            <p:cNvPr id="9" name="Picture 8" descr="A white cloud on a black background&#10;&#10;Description automatically generated">
              <a:extLst>
                <a:ext uri="{FF2B5EF4-FFF2-40B4-BE49-F238E27FC236}">
                  <a16:creationId xmlns:a16="http://schemas.microsoft.com/office/drawing/2014/main" id="{A7DF177D-80B4-19BD-9DEB-1E7B62833CE8}"/>
                </a:ext>
              </a:extLst>
            </p:cNvPr>
            <p:cNvPicPr>
              <a:picLocks noChangeAspect="1"/>
            </p:cNvPicPr>
            <p:nvPr/>
          </p:nvPicPr>
          <p:blipFill>
            <a:blip r:embed="rId13">
              <a:alphaModFix amt="50000"/>
              <a:extLst>
                <a:ext uri="{28A0092B-C50C-407E-A947-70E740481C1C}">
                  <a14:useLocalDpi xmlns:a14="http://schemas.microsoft.com/office/drawing/2010/main" val="0"/>
                </a:ext>
              </a:extLst>
            </a:blip>
            <a:stretch>
              <a:fillRect/>
            </a:stretch>
          </p:blipFill>
          <p:spPr>
            <a:xfrm>
              <a:off x="1961189" y="5714335"/>
              <a:ext cx="3671953" cy="1529745"/>
            </a:xfrm>
            <a:prstGeom prst="rect">
              <a:avLst/>
            </a:prstGeom>
          </p:spPr>
        </p:pic>
        <p:pic>
          <p:nvPicPr>
            <p:cNvPr id="12" name="Picture 11" descr="A white cloud on a black background&#10;&#10;Description automatically generated">
              <a:extLst>
                <a:ext uri="{FF2B5EF4-FFF2-40B4-BE49-F238E27FC236}">
                  <a16:creationId xmlns:a16="http://schemas.microsoft.com/office/drawing/2014/main" id="{63160BEB-EBC5-9E5F-CB66-D42B06301931}"/>
                </a:ext>
              </a:extLst>
            </p:cNvPr>
            <p:cNvPicPr>
              <a:picLocks noChangeAspect="1"/>
            </p:cNvPicPr>
            <p:nvPr/>
          </p:nvPicPr>
          <p:blipFill>
            <a:blip r:embed="rId13">
              <a:alphaModFix amt="50000"/>
              <a:extLst>
                <a:ext uri="{28A0092B-C50C-407E-A947-70E740481C1C}">
                  <a14:useLocalDpi xmlns:a14="http://schemas.microsoft.com/office/drawing/2010/main" val="0"/>
                </a:ext>
              </a:extLst>
            </a:blip>
            <a:stretch>
              <a:fillRect/>
            </a:stretch>
          </p:blipFill>
          <p:spPr>
            <a:xfrm>
              <a:off x="-126111" y="5776191"/>
              <a:ext cx="3671953" cy="1529745"/>
            </a:xfrm>
            <a:prstGeom prst="rect">
              <a:avLst/>
            </a:prstGeom>
          </p:spPr>
        </p:pic>
        <p:pic>
          <p:nvPicPr>
            <p:cNvPr id="14" name="Picture 13" descr="A white cloud on a black background&#10;&#10;Description automatically generated">
              <a:extLst>
                <a:ext uri="{FF2B5EF4-FFF2-40B4-BE49-F238E27FC236}">
                  <a16:creationId xmlns:a16="http://schemas.microsoft.com/office/drawing/2014/main" id="{C6E62E0C-2A24-2630-B161-208B9077664D}"/>
                </a:ext>
              </a:extLst>
            </p:cNvPr>
            <p:cNvPicPr>
              <a:picLocks noChangeAspect="1"/>
            </p:cNvPicPr>
            <p:nvPr/>
          </p:nvPicPr>
          <p:blipFill>
            <a:blip r:embed="rId13">
              <a:alphaModFix amt="50000"/>
              <a:extLst>
                <a:ext uri="{28A0092B-C50C-407E-A947-70E740481C1C}">
                  <a14:useLocalDpi xmlns:a14="http://schemas.microsoft.com/office/drawing/2010/main" val="0"/>
                </a:ext>
              </a:extLst>
            </a:blip>
            <a:stretch>
              <a:fillRect/>
            </a:stretch>
          </p:blipFill>
          <p:spPr>
            <a:xfrm flipH="1">
              <a:off x="5504786" y="5852891"/>
              <a:ext cx="3671953" cy="1529745"/>
            </a:xfrm>
            <a:prstGeom prst="rect">
              <a:avLst/>
            </a:prstGeom>
          </p:spPr>
        </p:pic>
        <p:pic>
          <p:nvPicPr>
            <p:cNvPr id="15" name="Picture 14" descr="A white cloud on a black background&#10;&#10;Description automatically generated">
              <a:extLst>
                <a:ext uri="{FF2B5EF4-FFF2-40B4-BE49-F238E27FC236}">
                  <a16:creationId xmlns:a16="http://schemas.microsoft.com/office/drawing/2014/main" id="{1165DD0F-AE05-C311-8C69-63BF87CBFD05}"/>
                </a:ext>
              </a:extLst>
            </p:cNvPr>
            <p:cNvPicPr>
              <a:picLocks noChangeAspect="1"/>
            </p:cNvPicPr>
            <p:nvPr/>
          </p:nvPicPr>
          <p:blipFill>
            <a:blip r:embed="rId13">
              <a:alphaModFix amt="50000"/>
              <a:extLst>
                <a:ext uri="{28A0092B-C50C-407E-A947-70E740481C1C}">
                  <a14:useLocalDpi xmlns:a14="http://schemas.microsoft.com/office/drawing/2010/main" val="0"/>
                </a:ext>
              </a:extLst>
            </a:blip>
            <a:stretch>
              <a:fillRect/>
            </a:stretch>
          </p:blipFill>
          <p:spPr>
            <a:xfrm>
              <a:off x="588155" y="5782502"/>
              <a:ext cx="3671953" cy="1529745"/>
            </a:xfrm>
            <a:prstGeom prst="rect">
              <a:avLst/>
            </a:prstGeom>
          </p:spPr>
        </p:pic>
        <p:pic>
          <p:nvPicPr>
            <p:cNvPr id="17" name="Picture 16" descr="A white cloud on a black background&#10;&#10;Description automatically generated">
              <a:extLst>
                <a:ext uri="{FF2B5EF4-FFF2-40B4-BE49-F238E27FC236}">
                  <a16:creationId xmlns:a16="http://schemas.microsoft.com/office/drawing/2014/main" id="{67B6D990-E8C0-4AFA-B5E9-FFDC9AE22D63}"/>
                </a:ext>
              </a:extLst>
            </p:cNvPr>
            <p:cNvPicPr>
              <a:picLocks noChangeAspect="1"/>
            </p:cNvPicPr>
            <p:nvPr/>
          </p:nvPicPr>
          <p:blipFill>
            <a:blip r:embed="rId13">
              <a:alphaModFix amt="50000"/>
              <a:extLst>
                <a:ext uri="{28A0092B-C50C-407E-A947-70E740481C1C}">
                  <a14:useLocalDpi xmlns:a14="http://schemas.microsoft.com/office/drawing/2010/main" val="0"/>
                </a:ext>
              </a:extLst>
            </a:blip>
            <a:stretch>
              <a:fillRect/>
            </a:stretch>
          </p:blipFill>
          <p:spPr>
            <a:xfrm>
              <a:off x="5707055" y="5597495"/>
              <a:ext cx="3671953" cy="1529745"/>
            </a:xfrm>
            <a:prstGeom prst="rect">
              <a:avLst/>
            </a:prstGeom>
          </p:spPr>
        </p:pic>
        <p:pic>
          <p:nvPicPr>
            <p:cNvPr id="22" name="Picture 21" descr="A white cloud on a black background&#10;&#10;Description automatically generated">
              <a:extLst>
                <a:ext uri="{FF2B5EF4-FFF2-40B4-BE49-F238E27FC236}">
                  <a16:creationId xmlns:a16="http://schemas.microsoft.com/office/drawing/2014/main" id="{09694299-D24A-7D98-17B2-2D7ED8F392A1}"/>
                </a:ext>
              </a:extLst>
            </p:cNvPr>
            <p:cNvPicPr>
              <a:picLocks noChangeAspect="1"/>
            </p:cNvPicPr>
            <p:nvPr/>
          </p:nvPicPr>
          <p:blipFill>
            <a:blip r:embed="rId13">
              <a:alphaModFix/>
              <a:extLst>
                <a:ext uri="{28A0092B-C50C-407E-A947-70E740481C1C}">
                  <a14:useLocalDpi xmlns:a14="http://schemas.microsoft.com/office/drawing/2010/main" val="0"/>
                </a:ext>
              </a:extLst>
            </a:blip>
            <a:stretch>
              <a:fillRect/>
            </a:stretch>
          </p:blipFill>
          <p:spPr>
            <a:xfrm>
              <a:off x="3215505" y="5768795"/>
              <a:ext cx="3737760" cy="1557160"/>
            </a:xfrm>
            <a:prstGeom prst="rect">
              <a:avLst/>
            </a:prstGeom>
          </p:spPr>
        </p:pic>
        <p:pic>
          <p:nvPicPr>
            <p:cNvPr id="24" name="Picture 23" descr="A white cloud on a black background&#10;&#10;Description automatically generated">
              <a:extLst>
                <a:ext uri="{FF2B5EF4-FFF2-40B4-BE49-F238E27FC236}">
                  <a16:creationId xmlns:a16="http://schemas.microsoft.com/office/drawing/2014/main" id="{19C5E08B-2699-BEF5-4A55-F0750896E186}"/>
                </a:ext>
              </a:extLst>
            </p:cNvPr>
            <p:cNvPicPr>
              <a:picLocks noChangeAspect="1"/>
            </p:cNvPicPr>
            <p:nvPr/>
          </p:nvPicPr>
          <p:blipFill>
            <a:blip r:embed="rId13">
              <a:alphaModFix/>
              <a:extLst>
                <a:ext uri="{28A0092B-C50C-407E-A947-70E740481C1C}">
                  <a14:useLocalDpi xmlns:a14="http://schemas.microsoft.com/office/drawing/2010/main" val="0"/>
                </a:ext>
              </a:extLst>
            </a:blip>
            <a:stretch>
              <a:fillRect/>
            </a:stretch>
          </p:blipFill>
          <p:spPr>
            <a:xfrm>
              <a:off x="7351448" y="5740319"/>
              <a:ext cx="3737760" cy="1557160"/>
            </a:xfrm>
            <a:prstGeom prst="rect">
              <a:avLst/>
            </a:prstGeom>
          </p:spPr>
        </p:pic>
      </p:grpSp>
      <p:pic>
        <p:nvPicPr>
          <p:cNvPr id="27" name="Picture 26">
            <a:extLst>
              <a:ext uri="{FF2B5EF4-FFF2-40B4-BE49-F238E27FC236}">
                <a16:creationId xmlns:a16="http://schemas.microsoft.com/office/drawing/2014/main" id="{20C590FC-387D-B54B-F955-21BC4042DC87}"/>
              </a:ext>
            </a:extLst>
          </p:cNvPr>
          <p:cNvPicPr>
            <a:picLocks noChangeAspect="1"/>
          </p:cNvPicPr>
          <p:nvPr/>
        </p:nvPicPr>
        <p:blipFill>
          <a:blip r:embed="rId14">
            <a:extLst>
              <a:ext uri="{28A0092B-C50C-407E-A947-70E740481C1C}">
                <a14:useLocalDpi xmlns:a14="http://schemas.microsoft.com/office/drawing/2010/main" val="0"/>
              </a:ext>
            </a:extLst>
          </a:blip>
          <a:srcRect l="840" r="748" b="50894"/>
          <a:stretch/>
        </p:blipFill>
        <p:spPr>
          <a:xfrm>
            <a:off x="0" y="5287189"/>
            <a:ext cx="12192000" cy="1562083"/>
          </a:xfrm>
          <a:prstGeom prst="rect">
            <a:avLst/>
          </a:prstGeom>
        </p:spPr>
      </p:pic>
    </p:spTree>
    <p:extLst>
      <p:ext uri="{BB962C8B-B14F-4D97-AF65-F5344CB8AC3E}">
        <p14:creationId xmlns:p14="http://schemas.microsoft.com/office/powerpoint/2010/main" val="37775063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autoRev="1" fill="hold" nodeType="withEffect">
                                  <p:stCondLst>
                                    <p:cond delay="0"/>
                                  </p:stCondLst>
                                  <p:childTnLst>
                                    <p:animRot by="21600000">
                                      <p:cBhvr>
                                        <p:cTn id="6" dur="130000" fill="hold"/>
                                        <p:tgtEl>
                                          <p:spTgt spid="1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E28D5C-EEB2-9079-70F8-EBC0EDDCC3D3}"/>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CBD4AE5E-7D9F-AD0D-41D5-F0006DA8A3C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pic>
        <p:nvPicPr>
          <p:cNvPr id="10" name="Picture 9">
            <a:extLst>
              <a:ext uri="{FF2B5EF4-FFF2-40B4-BE49-F238E27FC236}">
                <a16:creationId xmlns:a16="http://schemas.microsoft.com/office/drawing/2014/main" id="{98C5D732-3B1A-9D35-2F94-6751B09E9FB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4828" y="-2574597"/>
            <a:ext cx="12007195" cy="12007195"/>
          </a:xfrm>
          <a:prstGeom prst="rect">
            <a:avLst/>
          </a:prstGeom>
        </p:spPr>
      </p:pic>
      <p:pic>
        <p:nvPicPr>
          <p:cNvPr id="30" name="Picture 29" descr="A building and bridge at night&#10;&#10;Description automatically generated">
            <a:extLst>
              <a:ext uri="{FF2B5EF4-FFF2-40B4-BE49-F238E27FC236}">
                <a16:creationId xmlns:a16="http://schemas.microsoft.com/office/drawing/2014/main" id="{03E54CE0-9CE4-15CB-D92A-1866484088AA}"/>
              </a:ext>
            </a:extLst>
          </p:cNvPr>
          <p:cNvPicPr>
            <a:picLocks noChangeAspect="1"/>
          </p:cNvPicPr>
          <p:nvPr/>
        </p:nvPicPr>
        <p:blipFill>
          <a:blip r:embed="rId4">
            <a:alphaModFix amt="85000"/>
            <a:extLst>
              <a:ext uri="{BEBA8EAE-BF5A-486C-A8C5-ECC9F3942E4B}">
                <a14:imgProps xmlns:a14="http://schemas.microsoft.com/office/drawing/2010/main">
                  <a14:imgLayer r:embed="rId5">
                    <a14:imgEffect>
                      <a14:artisticPencilSketch/>
                    </a14:imgEffect>
                  </a14:imgLayer>
                </a14:imgProps>
              </a:ext>
              <a:ext uri="{28A0092B-C50C-407E-A947-70E740481C1C}">
                <a14:useLocalDpi xmlns:a14="http://schemas.microsoft.com/office/drawing/2010/main" val="0"/>
              </a:ext>
            </a:extLst>
          </a:blip>
          <a:stretch>
            <a:fillRect/>
          </a:stretch>
        </p:blipFill>
        <p:spPr>
          <a:xfrm>
            <a:off x="7116300" y="4682571"/>
            <a:ext cx="5461972" cy="1450249"/>
          </a:xfrm>
          <a:prstGeom prst="rect">
            <a:avLst/>
          </a:prstGeom>
        </p:spPr>
      </p:pic>
      <p:pic>
        <p:nvPicPr>
          <p:cNvPr id="32" name="Picture 31" descr="A group of white birds in the sky&#10;&#10;Description automatically generated">
            <a:extLst>
              <a:ext uri="{FF2B5EF4-FFF2-40B4-BE49-F238E27FC236}">
                <a16:creationId xmlns:a16="http://schemas.microsoft.com/office/drawing/2014/main" id="{8251B12B-EFF4-447E-9D7C-B4626F23E719}"/>
              </a:ext>
            </a:extLst>
          </p:cNvPr>
          <p:cNvPicPr>
            <a:picLocks noChangeAspect="1"/>
          </p:cNvPicPr>
          <p:nvPr/>
        </p:nvPicPr>
        <p:blipFill>
          <a:blip r:embed="rId6" cstate="hqprint">
            <a:lum bright="70000" contrast="-70000"/>
            <a:alphaModFix amt="70000"/>
            <a:extLst>
              <a:ext uri="{28A0092B-C50C-407E-A947-70E740481C1C}">
                <a14:useLocalDpi xmlns:a14="http://schemas.microsoft.com/office/drawing/2010/main" val="0"/>
              </a:ext>
            </a:extLst>
          </a:blip>
          <a:stretch>
            <a:fillRect/>
          </a:stretch>
        </p:blipFill>
        <p:spPr>
          <a:xfrm rot="1090692">
            <a:off x="10412611" y="4133236"/>
            <a:ext cx="1405821" cy="640230"/>
          </a:xfrm>
          <a:prstGeom prst="rect">
            <a:avLst/>
          </a:prstGeom>
        </p:spPr>
      </p:pic>
      <p:pic>
        <p:nvPicPr>
          <p:cNvPr id="28" name="Picture 27" descr="A building with columns in the dark&#10;&#10;Description automatically generated">
            <a:extLst>
              <a:ext uri="{FF2B5EF4-FFF2-40B4-BE49-F238E27FC236}">
                <a16:creationId xmlns:a16="http://schemas.microsoft.com/office/drawing/2014/main" id="{4A0A37E4-E154-DC48-4A79-6EC96FC43D78}"/>
              </a:ext>
            </a:extLst>
          </p:cNvPr>
          <p:cNvPicPr>
            <a:picLocks noChangeAspect="1"/>
          </p:cNvPicPr>
          <p:nvPr/>
        </p:nvPicPr>
        <p:blipFill>
          <a:blip r:embed="rId7">
            <a:lum bright="70000" contrast="-70000"/>
            <a:alphaModFix amt="85000"/>
            <a:extLst>
              <a:ext uri="{BEBA8EAE-BF5A-486C-A8C5-ECC9F3942E4B}">
                <a14:imgProps xmlns:a14="http://schemas.microsoft.com/office/drawing/2010/main">
                  <a14:imgLayer r:embed="rId8">
                    <a14:imgEffect>
                      <a14:saturation sat="33000"/>
                    </a14:imgEffect>
                  </a14:imgLayer>
                </a14:imgProps>
              </a:ext>
              <a:ext uri="{28A0092B-C50C-407E-A947-70E740481C1C}">
                <a14:useLocalDpi xmlns:a14="http://schemas.microsoft.com/office/drawing/2010/main" val="0"/>
              </a:ext>
            </a:extLst>
          </a:blip>
          <a:stretch>
            <a:fillRect/>
          </a:stretch>
        </p:blipFill>
        <p:spPr>
          <a:xfrm>
            <a:off x="427208" y="4822047"/>
            <a:ext cx="5247331" cy="1086725"/>
          </a:xfrm>
          <a:prstGeom prst="rect">
            <a:avLst/>
          </a:prstGeom>
        </p:spPr>
      </p:pic>
      <p:grpSp>
        <p:nvGrpSpPr>
          <p:cNvPr id="4" name="Group 3">
            <a:extLst>
              <a:ext uri="{FF2B5EF4-FFF2-40B4-BE49-F238E27FC236}">
                <a16:creationId xmlns:a16="http://schemas.microsoft.com/office/drawing/2014/main" id="{EC02D0BE-6922-E7AD-6DD6-1A456A9FD120}"/>
              </a:ext>
            </a:extLst>
          </p:cNvPr>
          <p:cNvGrpSpPr/>
          <p:nvPr/>
        </p:nvGrpSpPr>
        <p:grpSpPr>
          <a:xfrm>
            <a:off x="-2874405" y="5717462"/>
            <a:ext cx="18244008" cy="2138891"/>
            <a:chOff x="-3061955" y="5466253"/>
            <a:chExt cx="18244008" cy="2138891"/>
          </a:xfrm>
        </p:grpSpPr>
        <p:pic>
          <p:nvPicPr>
            <p:cNvPr id="6" name="Picture 5" descr="A white cloud on a black background&#10;&#10;Description automatically generated">
              <a:extLst>
                <a:ext uri="{FF2B5EF4-FFF2-40B4-BE49-F238E27FC236}">
                  <a16:creationId xmlns:a16="http://schemas.microsoft.com/office/drawing/2014/main" id="{1993D323-8050-1A1B-6BA9-5C6D18F33D09}"/>
                </a:ext>
              </a:extLst>
            </p:cNvPr>
            <p:cNvPicPr>
              <a:picLocks noChangeAspect="1"/>
            </p:cNvPicPr>
            <p:nvPr/>
          </p:nvPicPr>
          <p:blipFill>
            <a:blip r:embed="rId9">
              <a:alphaModFix/>
              <a:extLst>
                <a:ext uri="{28A0092B-C50C-407E-A947-70E740481C1C}">
                  <a14:useLocalDpi xmlns:a14="http://schemas.microsoft.com/office/drawing/2010/main" val="0"/>
                </a:ext>
              </a:extLst>
            </a:blip>
            <a:stretch>
              <a:fillRect/>
            </a:stretch>
          </p:blipFill>
          <p:spPr>
            <a:xfrm>
              <a:off x="-3061955" y="5466253"/>
              <a:ext cx="5108378" cy="2128163"/>
            </a:xfrm>
            <a:prstGeom prst="rect">
              <a:avLst/>
            </a:prstGeom>
          </p:spPr>
        </p:pic>
        <p:pic>
          <p:nvPicPr>
            <p:cNvPr id="7" name="Picture 6" descr="A white cloud on a black background&#10;&#10;Description automatically generated">
              <a:extLst>
                <a:ext uri="{FF2B5EF4-FFF2-40B4-BE49-F238E27FC236}">
                  <a16:creationId xmlns:a16="http://schemas.microsoft.com/office/drawing/2014/main" id="{723A7AFF-0B7A-5AED-7DB9-34F85635A98A}"/>
                </a:ext>
              </a:extLst>
            </p:cNvPr>
            <p:cNvPicPr>
              <a:picLocks noChangeAspect="1"/>
            </p:cNvPicPr>
            <p:nvPr/>
          </p:nvPicPr>
          <p:blipFill>
            <a:blip r:embed="rId9">
              <a:alphaModFix/>
              <a:extLst>
                <a:ext uri="{28A0092B-C50C-407E-A947-70E740481C1C}">
                  <a14:useLocalDpi xmlns:a14="http://schemas.microsoft.com/office/drawing/2010/main" val="0"/>
                </a:ext>
              </a:extLst>
            </a:blip>
            <a:stretch>
              <a:fillRect/>
            </a:stretch>
          </p:blipFill>
          <p:spPr>
            <a:xfrm flipH="1">
              <a:off x="10073675" y="5476981"/>
              <a:ext cx="5108378" cy="2128163"/>
            </a:xfrm>
            <a:prstGeom prst="rect">
              <a:avLst/>
            </a:prstGeom>
          </p:spPr>
        </p:pic>
        <p:pic>
          <p:nvPicPr>
            <p:cNvPr id="9" name="Picture 8" descr="A white cloud on a black background&#10;&#10;Description automatically generated">
              <a:extLst>
                <a:ext uri="{FF2B5EF4-FFF2-40B4-BE49-F238E27FC236}">
                  <a16:creationId xmlns:a16="http://schemas.microsoft.com/office/drawing/2014/main" id="{0B0C0860-E41D-4F0D-F0E6-F18258E3CEDE}"/>
                </a:ext>
              </a:extLst>
            </p:cNvPr>
            <p:cNvPicPr>
              <a:picLocks noChangeAspect="1"/>
            </p:cNvPicPr>
            <p:nvPr/>
          </p:nvPicPr>
          <p:blipFill>
            <a:blip r:embed="rId9">
              <a:alphaModFix amt="50000"/>
              <a:extLst>
                <a:ext uri="{28A0092B-C50C-407E-A947-70E740481C1C}">
                  <a14:useLocalDpi xmlns:a14="http://schemas.microsoft.com/office/drawing/2010/main" val="0"/>
                </a:ext>
              </a:extLst>
            </a:blip>
            <a:stretch>
              <a:fillRect/>
            </a:stretch>
          </p:blipFill>
          <p:spPr>
            <a:xfrm>
              <a:off x="1961189" y="5714335"/>
              <a:ext cx="3671953" cy="1529745"/>
            </a:xfrm>
            <a:prstGeom prst="rect">
              <a:avLst/>
            </a:prstGeom>
          </p:spPr>
        </p:pic>
        <p:pic>
          <p:nvPicPr>
            <p:cNvPr id="12" name="Picture 11" descr="A white cloud on a black background&#10;&#10;Description automatically generated">
              <a:extLst>
                <a:ext uri="{FF2B5EF4-FFF2-40B4-BE49-F238E27FC236}">
                  <a16:creationId xmlns:a16="http://schemas.microsoft.com/office/drawing/2014/main" id="{D0F2EFFB-43B1-18EA-5181-AE001B0DA39B}"/>
                </a:ext>
              </a:extLst>
            </p:cNvPr>
            <p:cNvPicPr>
              <a:picLocks noChangeAspect="1"/>
            </p:cNvPicPr>
            <p:nvPr/>
          </p:nvPicPr>
          <p:blipFill>
            <a:blip r:embed="rId9">
              <a:alphaModFix amt="50000"/>
              <a:extLst>
                <a:ext uri="{28A0092B-C50C-407E-A947-70E740481C1C}">
                  <a14:useLocalDpi xmlns:a14="http://schemas.microsoft.com/office/drawing/2010/main" val="0"/>
                </a:ext>
              </a:extLst>
            </a:blip>
            <a:stretch>
              <a:fillRect/>
            </a:stretch>
          </p:blipFill>
          <p:spPr>
            <a:xfrm>
              <a:off x="-126111" y="5776191"/>
              <a:ext cx="3671953" cy="1529745"/>
            </a:xfrm>
            <a:prstGeom prst="rect">
              <a:avLst/>
            </a:prstGeom>
          </p:spPr>
        </p:pic>
        <p:pic>
          <p:nvPicPr>
            <p:cNvPr id="14" name="Picture 13" descr="A white cloud on a black background&#10;&#10;Description automatically generated">
              <a:extLst>
                <a:ext uri="{FF2B5EF4-FFF2-40B4-BE49-F238E27FC236}">
                  <a16:creationId xmlns:a16="http://schemas.microsoft.com/office/drawing/2014/main" id="{644CF97D-ED8E-59A6-979D-F7F67C6CA738}"/>
                </a:ext>
              </a:extLst>
            </p:cNvPr>
            <p:cNvPicPr>
              <a:picLocks noChangeAspect="1"/>
            </p:cNvPicPr>
            <p:nvPr/>
          </p:nvPicPr>
          <p:blipFill>
            <a:blip r:embed="rId9">
              <a:alphaModFix amt="50000"/>
              <a:extLst>
                <a:ext uri="{28A0092B-C50C-407E-A947-70E740481C1C}">
                  <a14:useLocalDpi xmlns:a14="http://schemas.microsoft.com/office/drawing/2010/main" val="0"/>
                </a:ext>
              </a:extLst>
            </a:blip>
            <a:stretch>
              <a:fillRect/>
            </a:stretch>
          </p:blipFill>
          <p:spPr>
            <a:xfrm flipH="1">
              <a:off x="5504786" y="5852891"/>
              <a:ext cx="3671953" cy="1529745"/>
            </a:xfrm>
            <a:prstGeom prst="rect">
              <a:avLst/>
            </a:prstGeom>
          </p:spPr>
        </p:pic>
        <p:pic>
          <p:nvPicPr>
            <p:cNvPr id="15" name="Picture 14" descr="A white cloud on a black background&#10;&#10;Description automatically generated">
              <a:extLst>
                <a:ext uri="{FF2B5EF4-FFF2-40B4-BE49-F238E27FC236}">
                  <a16:creationId xmlns:a16="http://schemas.microsoft.com/office/drawing/2014/main" id="{7660C98E-3830-9C8A-21E8-380B24E88A48}"/>
                </a:ext>
              </a:extLst>
            </p:cNvPr>
            <p:cNvPicPr>
              <a:picLocks noChangeAspect="1"/>
            </p:cNvPicPr>
            <p:nvPr/>
          </p:nvPicPr>
          <p:blipFill>
            <a:blip r:embed="rId9">
              <a:alphaModFix amt="50000"/>
              <a:extLst>
                <a:ext uri="{28A0092B-C50C-407E-A947-70E740481C1C}">
                  <a14:useLocalDpi xmlns:a14="http://schemas.microsoft.com/office/drawing/2010/main" val="0"/>
                </a:ext>
              </a:extLst>
            </a:blip>
            <a:stretch>
              <a:fillRect/>
            </a:stretch>
          </p:blipFill>
          <p:spPr>
            <a:xfrm>
              <a:off x="588155" y="5782502"/>
              <a:ext cx="3671953" cy="1529745"/>
            </a:xfrm>
            <a:prstGeom prst="rect">
              <a:avLst/>
            </a:prstGeom>
          </p:spPr>
        </p:pic>
        <p:pic>
          <p:nvPicPr>
            <p:cNvPr id="17" name="Picture 16" descr="A white cloud on a black background&#10;&#10;Description automatically generated">
              <a:extLst>
                <a:ext uri="{FF2B5EF4-FFF2-40B4-BE49-F238E27FC236}">
                  <a16:creationId xmlns:a16="http://schemas.microsoft.com/office/drawing/2014/main" id="{819FED59-68CD-8398-9214-B0B50E8A4A6B}"/>
                </a:ext>
              </a:extLst>
            </p:cNvPr>
            <p:cNvPicPr>
              <a:picLocks noChangeAspect="1"/>
            </p:cNvPicPr>
            <p:nvPr/>
          </p:nvPicPr>
          <p:blipFill>
            <a:blip r:embed="rId9">
              <a:alphaModFix amt="50000"/>
              <a:extLst>
                <a:ext uri="{28A0092B-C50C-407E-A947-70E740481C1C}">
                  <a14:useLocalDpi xmlns:a14="http://schemas.microsoft.com/office/drawing/2010/main" val="0"/>
                </a:ext>
              </a:extLst>
            </a:blip>
            <a:stretch>
              <a:fillRect/>
            </a:stretch>
          </p:blipFill>
          <p:spPr>
            <a:xfrm>
              <a:off x="5707055" y="5597495"/>
              <a:ext cx="3671953" cy="1529745"/>
            </a:xfrm>
            <a:prstGeom prst="rect">
              <a:avLst/>
            </a:prstGeom>
          </p:spPr>
        </p:pic>
        <p:pic>
          <p:nvPicPr>
            <p:cNvPr id="22" name="Picture 21" descr="A white cloud on a black background&#10;&#10;Description automatically generated">
              <a:extLst>
                <a:ext uri="{FF2B5EF4-FFF2-40B4-BE49-F238E27FC236}">
                  <a16:creationId xmlns:a16="http://schemas.microsoft.com/office/drawing/2014/main" id="{9BACB0A8-95B7-E883-0FF5-EB4E727ECBFD}"/>
                </a:ext>
              </a:extLst>
            </p:cNvPr>
            <p:cNvPicPr>
              <a:picLocks noChangeAspect="1"/>
            </p:cNvPicPr>
            <p:nvPr/>
          </p:nvPicPr>
          <p:blipFill>
            <a:blip r:embed="rId9">
              <a:alphaModFix/>
              <a:extLst>
                <a:ext uri="{28A0092B-C50C-407E-A947-70E740481C1C}">
                  <a14:useLocalDpi xmlns:a14="http://schemas.microsoft.com/office/drawing/2010/main" val="0"/>
                </a:ext>
              </a:extLst>
            </a:blip>
            <a:stretch>
              <a:fillRect/>
            </a:stretch>
          </p:blipFill>
          <p:spPr>
            <a:xfrm>
              <a:off x="3215505" y="5768795"/>
              <a:ext cx="3737760" cy="1557160"/>
            </a:xfrm>
            <a:prstGeom prst="rect">
              <a:avLst/>
            </a:prstGeom>
          </p:spPr>
        </p:pic>
        <p:pic>
          <p:nvPicPr>
            <p:cNvPr id="24" name="Picture 23" descr="A white cloud on a black background&#10;&#10;Description automatically generated">
              <a:extLst>
                <a:ext uri="{FF2B5EF4-FFF2-40B4-BE49-F238E27FC236}">
                  <a16:creationId xmlns:a16="http://schemas.microsoft.com/office/drawing/2014/main" id="{F8D7F9E2-6B82-CB9A-98ED-9A4A15024211}"/>
                </a:ext>
              </a:extLst>
            </p:cNvPr>
            <p:cNvPicPr>
              <a:picLocks noChangeAspect="1"/>
            </p:cNvPicPr>
            <p:nvPr/>
          </p:nvPicPr>
          <p:blipFill>
            <a:blip r:embed="rId9">
              <a:alphaModFix/>
              <a:extLst>
                <a:ext uri="{28A0092B-C50C-407E-A947-70E740481C1C}">
                  <a14:useLocalDpi xmlns:a14="http://schemas.microsoft.com/office/drawing/2010/main" val="0"/>
                </a:ext>
              </a:extLst>
            </a:blip>
            <a:stretch>
              <a:fillRect/>
            </a:stretch>
          </p:blipFill>
          <p:spPr>
            <a:xfrm>
              <a:off x="7351448" y="5740319"/>
              <a:ext cx="3737760" cy="1557160"/>
            </a:xfrm>
            <a:prstGeom prst="rect">
              <a:avLst/>
            </a:prstGeom>
          </p:spPr>
        </p:pic>
      </p:grpSp>
      <p:pic>
        <p:nvPicPr>
          <p:cNvPr id="27" name="Picture 26">
            <a:extLst>
              <a:ext uri="{FF2B5EF4-FFF2-40B4-BE49-F238E27FC236}">
                <a16:creationId xmlns:a16="http://schemas.microsoft.com/office/drawing/2014/main" id="{9399111D-4B9D-209E-B07F-91D94422E721}"/>
              </a:ext>
            </a:extLst>
          </p:cNvPr>
          <p:cNvPicPr>
            <a:picLocks noChangeAspect="1"/>
          </p:cNvPicPr>
          <p:nvPr/>
        </p:nvPicPr>
        <p:blipFill>
          <a:blip r:embed="rId10">
            <a:extLst>
              <a:ext uri="{28A0092B-C50C-407E-A947-70E740481C1C}">
                <a14:useLocalDpi xmlns:a14="http://schemas.microsoft.com/office/drawing/2010/main" val="0"/>
              </a:ext>
            </a:extLst>
          </a:blip>
          <a:srcRect l="840" r="748" b="50894"/>
          <a:stretch/>
        </p:blipFill>
        <p:spPr>
          <a:xfrm>
            <a:off x="0" y="5287189"/>
            <a:ext cx="12192000" cy="1562083"/>
          </a:xfrm>
          <a:prstGeom prst="rect">
            <a:avLst/>
          </a:prstGeom>
        </p:spPr>
      </p:pic>
      <p:pic>
        <p:nvPicPr>
          <p:cNvPr id="29" name="Hình ảnh 7">
            <a:extLst>
              <a:ext uri="{FF2B5EF4-FFF2-40B4-BE49-F238E27FC236}">
                <a16:creationId xmlns:a16="http://schemas.microsoft.com/office/drawing/2014/main" id="{D005DDE7-8720-F051-8223-9B124D912B25}"/>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0" y="-11182"/>
            <a:ext cx="12192000" cy="1030013"/>
          </a:xfrm>
          <a:prstGeom prst="rect">
            <a:avLst/>
          </a:prstGeom>
        </p:spPr>
      </p:pic>
      <p:pic>
        <p:nvPicPr>
          <p:cNvPr id="3" name="Picture 2" descr="A white rectangular object with black border&#10;&#10;Description automatically generated">
            <a:extLst>
              <a:ext uri="{FF2B5EF4-FFF2-40B4-BE49-F238E27FC236}">
                <a16:creationId xmlns:a16="http://schemas.microsoft.com/office/drawing/2014/main" id="{CD5DB7F9-E132-B107-385C-FC62ACF7AC92}"/>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477892" y="3071632"/>
            <a:ext cx="5236216" cy="714736"/>
          </a:xfrm>
          <a:prstGeom prst="rect">
            <a:avLst/>
          </a:prstGeom>
        </p:spPr>
      </p:pic>
      <p:sp>
        <p:nvSpPr>
          <p:cNvPr id="2" name="Text">
            <a:extLst>
              <a:ext uri="{FF2B5EF4-FFF2-40B4-BE49-F238E27FC236}">
                <a16:creationId xmlns:a16="http://schemas.microsoft.com/office/drawing/2014/main" id="{C36E68A7-03BE-971C-40B9-71F950660A6D}"/>
              </a:ext>
            </a:extLst>
          </p:cNvPr>
          <p:cNvSpPr txBox="1"/>
          <p:nvPr/>
        </p:nvSpPr>
        <p:spPr>
          <a:xfrm>
            <a:off x="0" y="3095598"/>
            <a:ext cx="12192000" cy="707886"/>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000" i="0" u="none" strike="noStrike" kern="1200" cap="none" spc="0" normalizeH="0" baseline="0" dirty="0">
                <a:ln>
                  <a:noFill/>
                </a:ln>
                <a:gradFill>
                  <a:gsLst>
                    <a:gs pos="0">
                      <a:srgbClr val="EB1C24"/>
                    </a:gs>
                    <a:gs pos="78000">
                      <a:srgbClr val="B41E23"/>
                    </a:gs>
                    <a:gs pos="100000">
                      <a:srgbClr val="851319">
                        <a:alpha val="63000"/>
                      </a:srgbClr>
                    </a:gs>
                  </a:gsLst>
                  <a:lin ang="5400000" scaled="1"/>
                </a:gradFill>
                <a:uLnTx/>
                <a:uFillTx/>
                <a:latin typeface="SVN-Gilroy Heavy" panose="00000A00000000000000" pitchFamily="50" charset="0"/>
                <a:ea typeface="MiSans Heavy" panose="00000A00000000000000" charset="-122"/>
                <a:cs typeface="MiSans Medium" panose="00000600000000000000" charset="-122"/>
              </a:rPr>
              <a:t>BẦU BAN KIỂM PHIẾU</a:t>
            </a:r>
            <a:endParaRPr kumimoji="0" lang="zh-CN" altLang="en-US" sz="4000" i="0" u="none" strike="noStrike" kern="1200" cap="none" spc="0" normalizeH="0" baseline="0" noProof="0" dirty="0">
              <a:ln>
                <a:noFill/>
              </a:ln>
              <a:gradFill>
                <a:gsLst>
                  <a:gs pos="0">
                    <a:srgbClr val="EB1C24"/>
                  </a:gs>
                  <a:gs pos="78000">
                    <a:srgbClr val="B41E23"/>
                  </a:gs>
                  <a:gs pos="100000">
                    <a:srgbClr val="851319">
                      <a:alpha val="63000"/>
                    </a:srgbClr>
                  </a:gs>
                </a:gsLst>
                <a:lin ang="5400000" scaled="1"/>
              </a:gradFill>
              <a:uLnTx/>
              <a:uFillTx/>
              <a:latin typeface="SVN-Gilroy Heavy" panose="00000A00000000000000" pitchFamily="50" charset="0"/>
              <a:ea typeface="MiSans Heavy" panose="00000A00000000000000" charset="-122"/>
              <a:cs typeface="MiSans Medium" panose="00000600000000000000" charset="-122"/>
            </a:endParaRPr>
          </a:p>
        </p:txBody>
      </p:sp>
      <p:sp>
        <p:nvSpPr>
          <p:cNvPr id="23" name="TextBox 22">
            <a:extLst>
              <a:ext uri="{FF2B5EF4-FFF2-40B4-BE49-F238E27FC236}">
                <a16:creationId xmlns:a16="http://schemas.microsoft.com/office/drawing/2014/main" id="{85631DE8-3DE1-3979-C5B3-30D1CFE426B2}"/>
              </a:ext>
            </a:extLst>
          </p:cNvPr>
          <p:cNvSpPr txBox="1"/>
          <p:nvPr/>
        </p:nvSpPr>
        <p:spPr>
          <a:xfrm>
            <a:off x="1017764" y="117680"/>
            <a:ext cx="10156472" cy="830997"/>
          </a:xfrm>
          <a:prstGeom prst="rect">
            <a:avLst/>
          </a:prstGeom>
          <a:noFill/>
        </p:spPr>
        <p:txBody>
          <a:bodyPr wrap="square">
            <a:spAutoFit/>
          </a:bodyPr>
          <a:lstStyle/>
          <a:p>
            <a:pPr algn="ctr" defTabSz="243870">
              <a:defRPr/>
            </a:pPr>
            <a:r>
              <a:rPr lang="en-US" altLang="zh-CN" sz="2400" b="1" spc="-100" dirty="0">
                <a:solidFill>
                  <a:srgbClr val="FDEC52"/>
                </a:solidFill>
                <a:effectLst>
                  <a:outerShdw blurRad="25400" dist="12700" dir="2700000" algn="tl" rotWithShape="0">
                    <a:prstClr val="black">
                      <a:alpha val="20000"/>
                    </a:prstClr>
                  </a:outerShdw>
                </a:effectLst>
                <a:latin typeface="SVN-Gilroy Heavy" panose="00000A00000000000000" pitchFamily="50" charset="0"/>
                <a:ea typeface="Baskerville" panose="02020502070401020303" pitchFamily="18" charset="0"/>
                <a:cs typeface="MiSans Medium" panose="00000600000000000000" charset="-122"/>
              </a:rPr>
              <a:t>ĐẠI HỘI ĐẢNG BỘ BỆNH VIỆN SẢN NHI NGHỆ AN </a:t>
            </a:r>
          </a:p>
          <a:p>
            <a:pPr algn="ctr" defTabSz="243870">
              <a:defRPr/>
            </a:pPr>
            <a:r>
              <a:rPr lang="en-US" altLang="zh-CN" sz="2400" b="1" spc="-100" dirty="0">
                <a:solidFill>
                  <a:srgbClr val="FDEC52"/>
                </a:solidFill>
                <a:effectLst>
                  <a:outerShdw blurRad="25400" dist="12700" dir="2700000" algn="tl" rotWithShape="0">
                    <a:prstClr val="black">
                      <a:alpha val="20000"/>
                    </a:prstClr>
                  </a:outerShdw>
                </a:effectLst>
                <a:latin typeface="SVN-Gilroy Heavy" panose="00000A00000000000000" pitchFamily="50" charset="0"/>
                <a:ea typeface="Baskerville" panose="02020502070401020303" pitchFamily="18" charset="0"/>
                <a:cs typeface="MiSans Medium" panose="00000600000000000000" charset="-122"/>
              </a:rPr>
              <a:t>LẦN THỨ XII, NHIỆM KỲ 2025 - 2030</a:t>
            </a:r>
            <a:endParaRPr kumimoji="0" lang="zh-CN" altLang="en-US" sz="2400" b="1" i="0" u="none" strike="noStrike" kern="1200" cap="none" spc="-100" normalizeH="0" baseline="0" noProof="0" dirty="0">
              <a:ln>
                <a:noFill/>
              </a:ln>
              <a:solidFill>
                <a:srgbClr val="FDEC52"/>
              </a:solidFill>
              <a:effectLst>
                <a:outerShdw blurRad="25400" dist="12700" dir="2700000" algn="tl" rotWithShape="0">
                  <a:prstClr val="black">
                    <a:alpha val="20000"/>
                  </a:prstClr>
                </a:outerShdw>
              </a:effectLst>
              <a:uLnTx/>
              <a:uFillTx/>
              <a:latin typeface="SVN-Gilroy Heavy" panose="00000A00000000000000" pitchFamily="50" charset="0"/>
              <a:ea typeface="MiSans Heavy" panose="00000A00000000000000" charset="-122"/>
              <a:cs typeface="MiSans Medium" panose="00000600000000000000" charset="-122"/>
            </a:endParaRPr>
          </a:p>
        </p:txBody>
      </p:sp>
    </p:spTree>
    <p:extLst>
      <p:ext uri="{BB962C8B-B14F-4D97-AF65-F5344CB8AC3E}">
        <p14:creationId xmlns:p14="http://schemas.microsoft.com/office/powerpoint/2010/main" val="372280244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nodeType="withEffect">
                                  <p:stCondLst>
                                    <p:cond delay="0"/>
                                  </p:stCondLst>
                                  <p:childTnLst>
                                    <p:animRot by="21600000">
                                      <p:cBhvr>
                                        <p:cTn id="6" dur="130000" fill="hold"/>
                                        <p:tgtEl>
                                          <p:spTgt spid="1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descr="A white and orange background&#10;&#10;Description automatically generated">
            <a:extLst>
              <a:ext uri="{FF2B5EF4-FFF2-40B4-BE49-F238E27FC236}">
                <a16:creationId xmlns:a16="http://schemas.microsoft.com/office/drawing/2014/main" id="{29C9F38D-214B-892F-6259-3C91B942522C}"/>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grpSp>
        <p:nvGrpSpPr>
          <p:cNvPr id="24" name="Group 23">
            <a:extLst>
              <a:ext uri="{FF2B5EF4-FFF2-40B4-BE49-F238E27FC236}">
                <a16:creationId xmlns:a16="http://schemas.microsoft.com/office/drawing/2014/main" id="{4DFB94CB-3B99-0841-E3E9-3004310D7D14}"/>
              </a:ext>
            </a:extLst>
          </p:cNvPr>
          <p:cNvGrpSpPr/>
          <p:nvPr/>
        </p:nvGrpSpPr>
        <p:grpSpPr>
          <a:xfrm rot="20386479">
            <a:off x="-4499032" y="7556505"/>
            <a:ext cx="4342818" cy="1692554"/>
            <a:chOff x="-941909" y="7844858"/>
            <a:chExt cx="11424039" cy="4452366"/>
          </a:xfrm>
        </p:grpSpPr>
        <p:pic>
          <p:nvPicPr>
            <p:cNvPr id="25" name="Picture 24" descr="A brown and black graphic of a bird&#10;&#10;Description automatically generated">
              <a:extLst>
                <a:ext uri="{FF2B5EF4-FFF2-40B4-BE49-F238E27FC236}">
                  <a16:creationId xmlns:a16="http://schemas.microsoft.com/office/drawing/2014/main" id="{B964D4FE-8EAF-C7D3-C8F0-2CD1BA3DA32C}"/>
                </a:ext>
              </a:extLst>
            </p:cNvPr>
            <p:cNvPicPr>
              <a:picLocks noChangeAspect="1"/>
            </p:cNvPicPr>
            <p:nvPr/>
          </p:nvPicPr>
          <p:blipFill>
            <a:blip r:embed="rId4">
              <a:alphaModFix amt="0"/>
              <a:extLst>
                <a:ext uri="{28A0092B-C50C-407E-A947-70E740481C1C}">
                  <a14:useLocalDpi xmlns:a14="http://schemas.microsoft.com/office/drawing/2010/main" val="0"/>
                </a:ext>
              </a:extLst>
            </a:blip>
            <a:stretch>
              <a:fillRect/>
            </a:stretch>
          </p:blipFill>
          <p:spPr>
            <a:xfrm>
              <a:off x="3519216" y="9078391"/>
              <a:ext cx="6962914" cy="3218833"/>
            </a:xfrm>
            <a:prstGeom prst="rect">
              <a:avLst/>
            </a:prstGeom>
          </p:spPr>
        </p:pic>
        <p:pic>
          <p:nvPicPr>
            <p:cNvPr id="26" name="Picture 25" descr="A brown and black graphic of a bird&#10;&#10;Description automatically generated">
              <a:extLst>
                <a:ext uri="{FF2B5EF4-FFF2-40B4-BE49-F238E27FC236}">
                  <a16:creationId xmlns:a16="http://schemas.microsoft.com/office/drawing/2014/main" id="{A3E7FE86-8E84-8F7E-D70A-04CA519FD630}"/>
                </a:ext>
              </a:extLst>
            </p:cNvPr>
            <p:cNvPicPr>
              <a:picLocks noChangeAspect="1"/>
            </p:cNvPicPr>
            <p:nvPr/>
          </p:nvPicPr>
          <p:blipFill>
            <a:blip r:embed="rId4" cstate="hqprint">
              <a:alphaModFix amt="0"/>
              <a:extLst>
                <a:ext uri="{28A0092B-C50C-407E-A947-70E740481C1C}">
                  <a14:useLocalDpi xmlns:a14="http://schemas.microsoft.com/office/drawing/2010/main" val="0"/>
                </a:ext>
              </a:extLst>
            </a:blip>
            <a:stretch>
              <a:fillRect/>
            </a:stretch>
          </p:blipFill>
          <p:spPr>
            <a:xfrm>
              <a:off x="-941909" y="10009197"/>
              <a:ext cx="2671936" cy="1235190"/>
            </a:xfrm>
            <a:prstGeom prst="rect">
              <a:avLst/>
            </a:prstGeom>
          </p:spPr>
        </p:pic>
        <p:pic>
          <p:nvPicPr>
            <p:cNvPr id="27" name="Picture 26" descr="A brown and black graphic of a bird&#10;&#10;Description automatically generated">
              <a:extLst>
                <a:ext uri="{FF2B5EF4-FFF2-40B4-BE49-F238E27FC236}">
                  <a16:creationId xmlns:a16="http://schemas.microsoft.com/office/drawing/2014/main" id="{96C2CA67-3152-3B98-A1DD-A375E33A2738}"/>
                </a:ext>
              </a:extLst>
            </p:cNvPr>
            <p:cNvPicPr>
              <a:picLocks noChangeAspect="1"/>
            </p:cNvPicPr>
            <p:nvPr/>
          </p:nvPicPr>
          <p:blipFill>
            <a:blip r:embed="rId4">
              <a:alphaModFix amt="0"/>
              <a:extLst>
                <a:ext uri="{28A0092B-C50C-407E-A947-70E740481C1C}">
                  <a14:useLocalDpi xmlns:a14="http://schemas.microsoft.com/office/drawing/2010/main" val="0"/>
                </a:ext>
              </a:extLst>
            </a:blip>
            <a:stretch>
              <a:fillRect/>
            </a:stretch>
          </p:blipFill>
          <p:spPr>
            <a:xfrm>
              <a:off x="1928166" y="7844858"/>
              <a:ext cx="3883073" cy="1795076"/>
            </a:xfrm>
            <a:prstGeom prst="rect">
              <a:avLst/>
            </a:prstGeom>
          </p:spPr>
        </p:pic>
        <p:pic>
          <p:nvPicPr>
            <p:cNvPr id="28" name="Picture 27" descr="A brown and black graphic of a bird&#10;&#10;Description automatically generated">
              <a:extLst>
                <a:ext uri="{FF2B5EF4-FFF2-40B4-BE49-F238E27FC236}">
                  <a16:creationId xmlns:a16="http://schemas.microsoft.com/office/drawing/2014/main" id="{C2B4FCA1-EE2D-9BE8-072A-FEEC95C8E6A3}"/>
                </a:ext>
              </a:extLst>
            </p:cNvPr>
            <p:cNvPicPr>
              <a:picLocks noChangeAspect="1"/>
            </p:cNvPicPr>
            <p:nvPr/>
          </p:nvPicPr>
          <p:blipFill>
            <a:blip r:embed="rId5" cstate="hqprint">
              <a:alphaModFix amt="0"/>
              <a:extLst>
                <a:ext uri="{28A0092B-C50C-407E-A947-70E740481C1C}">
                  <a14:useLocalDpi xmlns:a14="http://schemas.microsoft.com/office/drawing/2010/main" val="0"/>
                </a:ext>
              </a:extLst>
            </a:blip>
            <a:stretch>
              <a:fillRect/>
            </a:stretch>
          </p:blipFill>
          <p:spPr>
            <a:xfrm>
              <a:off x="1491387" y="11196984"/>
              <a:ext cx="1676144" cy="774852"/>
            </a:xfrm>
            <a:prstGeom prst="rect">
              <a:avLst/>
            </a:prstGeom>
          </p:spPr>
        </p:pic>
      </p:grpSp>
      <p:pic>
        <p:nvPicPr>
          <p:cNvPr id="3" name="Cờ Đảng" descr="A red and black background&#10;&#10;Description automatically generated">
            <a:extLst>
              <a:ext uri="{FF2B5EF4-FFF2-40B4-BE49-F238E27FC236}">
                <a16:creationId xmlns:a16="http://schemas.microsoft.com/office/drawing/2014/main" id="{3E72321B-47D6-9A4E-5C25-512EED44CAA5}"/>
              </a:ext>
            </a:extLst>
          </p:cNvPr>
          <p:cNvPicPr>
            <a:picLocks noChangeAspect="1"/>
          </p:cNvPicPr>
          <p:nvPr/>
        </p:nvPicPr>
        <p:blipFill rotWithShape="1">
          <a:blip r:embed="rId6">
            <a:alphaModFix amt="0"/>
            <a:extLst>
              <a:ext uri="{28A0092B-C50C-407E-A947-70E740481C1C}">
                <a14:useLocalDpi xmlns:a14="http://schemas.microsoft.com/office/drawing/2010/main" val="0"/>
              </a:ext>
            </a:extLst>
          </a:blip>
          <a:srcRect b="4250"/>
          <a:stretch/>
        </p:blipFill>
        <p:spPr>
          <a:xfrm>
            <a:off x="-7833570" y="1009620"/>
            <a:ext cx="11037884" cy="8373196"/>
          </a:xfrm>
          <a:prstGeom prst="rect">
            <a:avLst/>
          </a:prstGeom>
        </p:spPr>
      </p:pic>
      <p:pic>
        <p:nvPicPr>
          <p:cNvPr id="2" name="Picture 1" descr="A close up of a machine&#10;&#10;Description automatically generated">
            <a:extLst>
              <a:ext uri="{FF2B5EF4-FFF2-40B4-BE49-F238E27FC236}">
                <a16:creationId xmlns:a16="http://schemas.microsoft.com/office/drawing/2014/main" id="{B37AC37C-69F4-13B3-7345-4DB8B1934D2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467" y="0"/>
            <a:ext cx="12187066" cy="6858000"/>
          </a:xfrm>
          <a:prstGeom prst="rect">
            <a:avLst/>
          </a:prstGeom>
        </p:spPr>
      </p:pic>
      <p:grpSp>
        <p:nvGrpSpPr>
          <p:cNvPr id="11" name="Group 10">
            <a:extLst>
              <a:ext uri="{FF2B5EF4-FFF2-40B4-BE49-F238E27FC236}">
                <a16:creationId xmlns:a16="http://schemas.microsoft.com/office/drawing/2014/main" id="{A0602E51-41FC-2A25-EB2D-890B77DF73E4}"/>
              </a:ext>
            </a:extLst>
          </p:cNvPr>
          <p:cNvGrpSpPr/>
          <p:nvPr/>
        </p:nvGrpSpPr>
        <p:grpSpPr>
          <a:xfrm>
            <a:off x="609600" y="505516"/>
            <a:ext cx="2193547" cy="878057"/>
            <a:chOff x="4762196" y="2546149"/>
            <a:chExt cx="4411048" cy="1765702"/>
          </a:xfrm>
        </p:grpSpPr>
        <p:pic>
          <p:nvPicPr>
            <p:cNvPr id="12" name="Picture 11" descr="A red flag with a yellow symbol&#10;&#10;Description automatically generated">
              <a:extLst>
                <a:ext uri="{FF2B5EF4-FFF2-40B4-BE49-F238E27FC236}">
                  <a16:creationId xmlns:a16="http://schemas.microsoft.com/office/drawing/2014/main" id="{3245CEEE-862C-F85B-3EC7-3E2672FD3BF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762196" y="2552500"/>
              <a:ext cx="2667608" cy="1752999"/>
            </a:xfrm>
            <a:prstGeom prst="rect">
              <a:avLst/>
            </a:prstGeom>
          </p:spPr>
        </p:pic>
        <p:pic>
          <p:nvPicPr>
            <p:cNvPr id="13" name="Picture 12" descr="A red flag with a yellow star&#10;&#10;Description automatically generated">
              <a:extLst>
                <a:ext uri="{FF2B5EF4-FFF2-40B4-BE49-F238E27FC236}">
                  <a16:creationId xmlns:a16="http://schemas.microsoft.com/office/drawing/2014/main" id="{F5F0C8B6-9791-2313-445B-42CF8FD9931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505636" y="2546149"/>
              <a:ext cx="2667608" cy="1765702"/>
            </a:xfrm>
            <a:prstGeom prst="rect">
              <a:avLst/>
            </a:prstGeom>
          </p:spPr>
        </p:pic>
      </p:grpSp>
      <p:grpSp>
        <p:nvGrpSpPr>
          <p:cNvPr id="6" name="Group 5">
            <a:extLst>
              <a:ext uri="{FF2B5EF4-FFF2-40B4-BE49-F238E27FC236}">
                <a16:creationId xmlns:a16="http://schemas.microsoft.com/office/drawing/2014/main" id="{A2F074EE-3F2D-4316-59F1-56FFD36FF369}"/>
              </a:ext>
            </a:extLst>
          </p:cNvPr>
          <p:cNvGrpSpPr/>
          <p:nvPr/>
        </p:nvGrpSpPr>
        <p:grpSpPr>
          <a:xfrm>
            <a:off x="1265565" y="1204484"/>
            <a:ext cx="9502410" cy="5086588"/>
            <a:chOff x="1675842" y="1489777"/>
            <a:chExt cx="8840316" cy="4574187"/>
          </a:xfrm>
        </p:grpSpPr>
        <p:grpSp>
          <p:nvGrpSpPr>
            <p:cNvPr id="17" name="Group 16">
              <a:extLst>
                <a:ext uri="{FF2B5EF4-FFF2-40B4-BE49-F238E27FC236}">
                  <a16:creationId xmlns:a16="http://schemas.microsoft.com/office/drawing/2014/main" id="{ADFC368F-424E-0870-7290-E58EE8D227C0}"/>
                </a:ext>
              </a:extLst>
            </p:cNvPr>
            <p:cNvGrpSpPr/>
            <p:nvPr/>
          </p:nvGrpSpPr>
          <p:grpSpPr>
            <a:xfrm>
              <a:off x="1675842" y="1831372"/>
              <a:ext cx="8840316" cy="4232592"/>
              <a:chOff x="1675842" y="1831372"/>
              <a:chExt cx="8840316" cy="4232592"/>
            </a:xfrm>
          </p:grpSpPr>
          <p:pic>
            <p:nvPicPr>
              <p:cNvPr id="10" name="Graphic 9">
                <a:extLst>
                  <a:ext uri="{FF2B5EF4-FFF2-40B4-BE49-F238E27FC236}">
                    <a16:creationId xmlns:a16="http://schemas.microsoft.com/office/drawing/2014/main" id="{D6B45B34-0DBF-7650-BC95-5C6EA23BE216}"/>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675842" y="1831372"/>
                <a:ext cx="8840316" cy="4232592"/>
              </a:xfrm>
              <a:prstGeom prst="rect">
                <a:avLst/>
              </a:prstGeom>
            </p:spPr>
          </p:pic>
          <p:pic>
            <p:nvPicPr>
              <p:cNvPr id="15" name="Picture 14" descr="A circular pattern with a star in center&#10;&#10;Description automatically generated">
                <a:extLst>
                  <a:ext uri="{FF2B5EF4-FFF2-40B4-BE49-F238E27FC236}">
                    <a16:creationId xmlns:a16="http://schemas.microsoft.com/office/drawing/2014/main" id="{D0FF601F-3D1E-C15B-2916-02AAF86036F8}"/>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10800000">
                <a:off x="1781398" y="1950881"/>
                <a:ext cx="8629204" cy="3988170"/>
              </a:xfrm>
              <a:prstGeom prst="rect">
                <a:avLst/>
              </a:prstGeom>
            </p:spPr>
          </p:pic>
        </p:grpSp>
        <p:pic>
          <p:nvPicPr>
            <p:cNvPr id="18" name="Light">
              <a:extLst>
                <a:ext uri="{FF2B5EF4-FFF2-40B4-BE49-F238E27FC236}">
                  <a16:creationId xmlns:a16="http://schemas.microsoft.com/office/drawing/2014/main" id="{9F603607-5DAD-EB0B-6382-8A8DC1586D14}"/>
                </a:ext>
              </a:extLst>
            </p:cNvPr>
            <p:cNvPicPr>
              <a:picLocks noChangeAspect="1"/>
            </p:cNvPicPr>
            <p:nvPr/>
          </p:nvPicPr>
          <p:blipFill rotWithShape="1">
            <a:blip r:embed="rId13">
              <a:duotone>
                <a:schemeClr val="accent2">
                  <a:shade val="45000"/>
                  <a:satMod val="135000"/>
                </a:schemeClr>
                <a:prstClr val="white"/>
              </a:duotone>
            </a:blip>
            <a:srcRect t="17637" r="2814" b="31905"/>
            <a:stretch/>
          </p:blipFill>
          <p:spPr>
            <a:xfrm rot="10800000">
              <a:off x="2468666" y="1489777"/>
              <a:ext cx="7295096" cy="848419"/>
            </a:xfrm>
            <a:custGeom>
              <a:avLst/>
              <a:gdLst>
                <a:gd name="connsiteX0" fmla="*/ 0 w 7506518"/>
                <a:gd name="connsiteY0" fmla="*/ 0 h 1681655"/>
                <a:gd name="connsiteX1" fmla="*/ 7506519 w 7506518"/>
                <a:gd name="connsiteY1" fmla="*/ 0 h 1681655"/>
                <a:gd name="connsiteX2" fmla="*/ 7506519 w 7506518"/>
                <a:gd name="connsiteY2" fmla="*/ 1681655 h 1681655"/>
                <a:gd name="connsiteX3" fmla="*/ 0 w 7506518"/>
                <a:gd name="connsiteY3" fmla="*/ 1681655 h 1681655"/>
              </a:gdLst>
              <a:ahLst/>
              <a:cxnLst>
                <a:cxn ang="0">
                  <a:pos x="connsiteX0" y="connsiteY0"/>
                </a:cxn>
                <a:cxn ang="0">
                  <a:pos x="connsiteX1" y="connsiteY1"/>
                </a:cxn>
                <a:cxn ang="0">
                  <a:pos x="connsiteX2" y="connsiteY2"/>
                </a:cxn>
                <a:cxn ang="0">
                  <a:pos x="connsiteX3" y="connsiteY3"/>
                </a:cxn>
              </a:cxnLst>
              <a:rect l="l" t="t" r="r" b="b"/>
              <a:pathLst>
                <a:path w="7506518" h="1681655">
                  <a:moveTo>
                    <a:pt x="0" y="0"/>
                  </a:moveTo>
                  <a:lnTo>
                    <a:pt x="7506519" y="0"/>
                  </a:lnTo>
                  <a:lnTo>
                    <a:pt x="7506519" y="1681655"/>
                  </a:lnTo>
                  <a:lnTo>
                    <a:pt x="0" y="1681655"/>
                  </a:lnTo>
                  <a:close/>
                </a:path>
              </a:pathLst>
            </a:custGeom>
          </p:spPr>
        </p:pic>
      </p:grpSp>
      <p:graphicFrame>
        <p:nvGraphicFramePr>
          <p:cNvPr id="16" name="Table 15">
            <a:extLst>
              <a:ext uri="{FF2B5EF4-FFF2-40B4-BE49-F238E27FC236}">
                <a16:creationId xmlns:a16="http://schemas.microsoft.com/office/drawing/2014/main" id="{7F40C115-6A5B-4B86-3E99-28C97CA04BCD}"/>
              </a:ext>
            </a:extLst>
          </p:cNvPr>
          <p:cNvGraphicFramePr>
            <a:graphicFrameLocks noGrp="1"/>
          </p:cNvGraphicFramePr>
          <p:nvPr>
            <p:extLst>
              <p:ext uri="{D42A27DB-BD31-4B8C-83A1-F6EECF244321}">
                <p14:modId xmlns:p14="http://schemas.microsoft.com/office/powerpoint/2010/main" val="956668555"/>
              </p:ext>
            </p:extLst>
          </p:nvPr>
        </p:nvGraphicFramePr>
        <p:xfrm>
          <a:off x="1790187" y="1956342"/>
          <a:ext cx="8496619" cy="3892038"/>
        </p:xfrm>
        <a:graphic>
          <a:graphicData uri="http://schemas.openxmlformats.org/drawingml/2006/table">
            <a:tbl>
              <a:tblPr firstRow="1" firstCol="1" bandRow="1">
                <a:tableStyleId>{0E3FDE45-AF77-4B5C-9715-49D594BDF05E}</a:tableStyleId>
              </a:tblPr>
              <a:tblGrid>
                <a:gridCol w="818611">
                  <a:extLst>
                    <a:ext uri="{9D8B030D-6E8A-4147-A177-3AD203B41FA5}">
                      <a16:colId xmlns:a16="http://schemas.microsoft.com/office/drawing/2014/main" val="954650637"/>
                    </a:ext>
                  </a:extLst>
                </a:gridCol>
                <a:gridCol w="3720750">
                  <a:extLst>
                    <a:ext uri="{9D8B030D-6E8A-4147-A177-3AD203B41FA5}">
                      <a16:colId xmlns:a16="http://schemas.microsoft.com/office/drawing/2014/main" val="3340637412"/>
                    </a:ext>
                  </a:extLst>
                </a:gridCol>
                <a:gridCol w="3957258">
                  <a:extLst>
                    <a:ext uri="{9D8B030D-6E8A-4147-A177-3AD203B41FA5}">
                      <a16:colId xmlns:a16="http://schemas.microsoft.com/office/drawing/2014/main" val="1521608915"/>
                    </a:ext>
                  </a:extLst>
                </a:gridCol>
              </a:tblGrid>
              <a:tr h="648673">
                <a:tc>
                  <a:txBody>
                    <a:bodyPr/>
                    <a:lstStyle/>
                    <a:p>
                      <a:pPr algn="ctr">
                        <a:lnSpc>
                          <a:spcPct val="150000"/>
                        </a:lnSpc>
                      </a:pPr>
                      <a:r>
                        <a:rPr lang="en-US" b="1" dirty="0">
                          <a:solidFill>
                            <a:srgbClr val="C10F14"/>
                          </a:solidFill>
                        </a:rPr>
                        <a:t>STT</a:t>
                      </a:r>
                      <a:endParaRPr lang="en-US" b="1" dirty="0">
                        <a:solidFill>
                          <a:srgbClr val="C10F14"/>
                        </a:solidFill>
                        <a:latin typeface="SVN-Gilroy" panose="00000500000000000000" pitchFamily="50" charset="0"/>
                      </a:endParaRPr>
                    </a:p>
                  </a:txBody>
                  <a:tcPr/>
                </a:tc>
                <a:tc>
                  <a:txBody>
                    <a:bodyPr/>
                    <a:lstStyle/>
                    <a:p>
                      <a:pPr lvl="1" algn="l">
                        <a:lnSpc>
                          <a:spcPct val="150000"/>
                        </a:lnSpc>
                      </a:pPr>
                      <a:r>
                        <a:rPr lang="en-US" b="1" dirty="0">
                          <a:solidFill>
                            <a:srgbClr val="C10F14"/>
                          </a:solidFill>
                        </a:rPr>
                        <a:t>HỌ VÀ TÊN</a:t>
                      </a:r>
                      <a:endParaRPr lang="en-US" dirty="0">
                        <a:solidFill>
                          <a:srgbClr val="C10F14"/>
                        </a:solidFill>
                      </a:endParaRPr>
                    </a:p>
                  </a:txBody>
                  <a:tcPr/>
                </a:tc>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b="1">
                          <a:solidFill>
                            <a:srgbClr val="C10F14"/>
                          </a:solidFill>
                        </a:rPr>
                        <a:t>CHỨC VỤ</a:t>
                      </a:r>
                      <a:endParaRPr lang="en-US">
                        <a:solidFill>
                          <a:srgbClr val="C10F14"/>
                        </a:solidFill>
                      </a:endParaRPr>
                    </a:p>
                  </a:txBody>
                  <a:tcPr/>
                </a:tc>
                <a:extLst>
                  <a:ext uri="{0D108BD9-81ED-4DB2-BD59-A6C34878D82A}">
                    <a16:rowId xmlns:a16="http://schemas.microsoft.com/office/drawing/2014/main" val="2190231992"/>
                  </a:ext>
                </a:extLst>
              </a:tr>
              <a:tr h="648673">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b="1" dirty="0">
                          <a:solidFill>
                            <a:srgbClr val="851319"/>
                          </a:solidFill>
                        </a:rPr>
                        <a:t>1</a:t>
                      </a:r>
                      <a:endParaRPr lang="en-US" dirty="0">
                        <a:solidFill>
                          <a:srgbClr val="851319"/>
                        </a:solidFill>
                      </a:endParaRPr>
                    </a:p>
                  </a:txBody>
                  <a:tcPr/>
                </a:tc>
                <a:tc>
                  <a:txBody>
                    <a:bodyPr/>
                    <a:lstStyle/>
                    <a:p>
                      <a:pPr marL="457200" marR="0" lvl="1" indent="0" algn="l" defTabSz="914400" rtl="0" eaLnBrk="1" fontAlgn="auto" latinLnBrk="0" hangingPunct="1">
                        <a:lnSpc>
                          <a:spcPct val="150000"/>
                        </a:lnSpc>
                        <a:spcBef>
                          <a:spcPts val="0"/>
                        </a:spcBef>
                        <a:spcAft>
                          <a:spcPts val="0"/>
                        </a:spcAft>
                        <a:buClrTx/>
                        <a:buSzTx/>
                        <a:buFontTx/>
                        <a:buNone/>
                        <a:tabLst/>
                        <a:defRPr/>
                      </a:pPr>
                      <a:r>
                        <a:rPr lang="en-US" sz="1800" b="0" kern="1200" dirty="0">
                          <a:solidFill>
                            <a:srgbClr val="B4000C"/>
                          </a:solidFill>
                          <a:effectLst/>
                          <a:latin typeface="Tahoma" panose="020B0604030504040204" pitchFamily="34" charset="0"/>
                          <a:ea typeface="Tahoma" panose="020B0604030504040204" pitchFamily="34" charset="0"/>
                          <a:cs typeface="Tahoma" panose="020B0604030504040204" pitchFamily="34" charset="0"/>
                        </a:rPr>
                        <a:t>Đ/C TRẦN THỊ NGỌC HÀ </a:t>
                      </a:r>
                      <a:endParaRPr lang="en-US" b="0" dirty="0">
                        <a:solidFill>
                          <a:srgbClr val="B4000C"/>
                        </a:solidFill>
                        <a:latin typeface="Tahoma" panose="020B0604030504040204" pitchFamily="34" charset="0"/>
                        <a:ea typeface="Tahoma" panose="020B0604030504040204" pitchFamily="34" charset="0"/>
                        <a:cs typeface="Tahoma" panose="020B0604030504040204" pitchFamily="34" charset="0"/>
                      </a:endParaRPr>
                    </a:p>
                  </a:txBody>
                  <a:tcPr/>
                </a:tc>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sz="1800" b="0" kern="1200">
                          <a:solidFill>
                            <a:srgbClr val="B4000C"/>
                          </a:solidFill>
                          <a:effectLst/>
                          <a:latin typeface="Tahoma" panose="020B0604030504040204" pitchFamily="34" charset="0"/>
                          <a:ea typeface="Tahoma" panose="020B0604030504040204" pitchFamily="34" charset="0"/>
                          <a:cs typeface="Tahoma" panose="020B0604030504040204" pitchFamily="34" charset="0"/>
                        </a:rPr>
                        <a:t>BTCB, TK PHỤ NỘI TIẾT</a:t>
                      </a:r>
                      <a:endParaRPr lang="en-US" b="0">
                        <a:solidFill>
                          <a:srgbClr val="B4000C"/>
                        </a:solidFill>
                        <a:latin typeface="Tahoma" panose="020B0604030504040204" pitchFamily="34" charset="0"/>
                        <a:ea typeface="Tahoma" panose="020B0604030504040204" pitchFamily="34" charset="0"/>
                        <a:cs typeface="Tahoma" panose="020B0604030504040204" pitchFamily="34" charset="0"/>
                      </a:endParaRPr>
                    </a:p>
                  </a:txBody>
                  <a:tcPr/>
                </a:tc>
                <a:extLst>
                  <a:ext uri="{0D108BD9-81ED-4DB2-BD59-A6C34878D82A}">
                    <a16:rowId xmlns:a16="http://schemas.microsoft.com/office/drawing/2014/main" val="3047754148"/>
                  </a:ext>
                </a:extLst>
              </a:tr>
              <a:tr h="648673">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b="1">
                          <a:solidFill>
                            <a:srgbClr val="851319"/>
                          </a:solidFill>
                        </a:rPr>
                        <a:t>2</a:t>
                      </a:r>
                      <a:endParaRPr lang="en-US">
                        <a:solidFill>
                          <a:srgbClr val="851319"/>
                        </a:solidFill>
                      </a:endParaRPr>
                    </a:p>
                  </a:txBody>
                  <a:tcPr/>
                </a:tc>
                <a:tc>
                  <a:txBody>
                    <a:bodyPr/>
                    <a:lstStyle/>
                    <a:p>
                      <a:pPr marL="457200" marR="0" lvl="1" indent="0" algn="l" defTabSz="914400" rtl="0" eaLnBrk="1" fontAlgn="auto" latinLnBrk="0" hangingPunct="1">
                        <a:lnSpc>
                          <a:spcPct val="150000"/>
                        </a:lnSpc>
                        <a:spcBef>
                          <a:spcPts val="0"/>
                        </a:spcBef>
                        <a:spcAft>
                          <a:spcPts val="0"/>
                        </a:spcAft>
                        <a:buClrTx/>
                        <a:buSzTx/>
                        <a:buFontTx/>
                        <a:buNone/>
                        <a:tabLst/>
                        <a:defRPr/>
                      </a:pPr>
                      <a:r>
                        <a:rPr lang="en-US" sz="1800" b="0" kern="1200" dirty="0">
                          <a:solidFill>
                            <a:srgbClr val="B4000C"/>
                          </a:solidFill>
                          <a:effectLst/>
                          <a:latin typeface="Tahoma" panose="020B0604030504040204" pitchFamily="34" charset="0"/>
                          <a:ea typeface="Tahoma" panose="020B0604030504040204" pitchFamily="34" charset="0"/>
                          <a:cs typeface="Tahoma" panose="020B0604030504040204" pitchFamily="34" charset="0"/>
                        </a:rPr>
                        <a:t>Đ/C NGUYỄN THANH NAM </a:t>
                      </a:r>
                      <a:endParaRPr lang="en-US" b="0" dirty="0">
                        <a:solidFill>
                          <a:srgbClr val="B4000C"/>
                        </a:solidFill>
                        <a:latin typeface="Tahoma" panose="020B0604030504040204" pitchFamily="34" charset="0"/>
                        <a:ea typeface="Tahoma" panose="020B0604030504040204" pitchFamily="34" charset="0"/>
                        <a:cs typeface="Tahoma" panose="020B0604030504040204" pitchFamily="34" charset="0"/>
                      </a:endParaRPr>
                    </a:p>
                  </a:txBody>
                  <a:tcPr/>
                </a:tc>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sz="1800" b="0" kern="1200">
                          <a:solidFill>
                            <a:srgbClr val="B4000C"/>
                          </a:solidFill>
                          <a:effectLst/>
                          <a:latin typeface="Tahoma" panose="020B0604030504040204" pitchFamily="34" charset="0"/>
                          <a:ea typeface="Tahoma" panose="020B0604030504040204" pitchFamily="34" charset="0"/>
                          <a:cs typeface="Tahoma" panose="020B0604030504040204" pitchFamily="34" charset="0"/>
                        </a:rPr>
                        <a:t>BTCB, PTP CNTT</a:t>
                      </a:r>
                      <a:endParaRPr lang="en-US" b="0">
                        <a:solidFill>
                          <a:srgbClr val="B4000C"/>
                        </a:solidFill>
                        <a:latin typeface="Tahoma" panose="020B0604030504040204" pitchFamily="34" charset="0"/>
                        <a:ea typeface="Tahoma" panose="020B0604030504040204" pitchFamily="34" charset="0"/>
                        <a:cs typeface="Tahoma" panose="020B0604030504040204" pitchFamily="34" charset="0"/>
                      </a:endParaRPr>
                    </a:p>
                  </a:txBody>
                  <a:tcPr/>
                </a:tc>
                <a:extLst>
                  <a:ext uri="{0D108BD9-81ED-4DB2-BD59-A6C34878D82A}">
                    <a16:rowId xmlns:a16="http://schemas.microsoft.com/office/drawing/2014/main" val="3217124983"/>
                  </a:ext>
                </a:extLst>
              </a:tr>
              <a:tr h="648673">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b="1">
                          <a:solidFill>
                            <a:srgbClr val="851319"/>
                          </a:solidFill>
                        </a:rPr>
                        <a:t>3</a:t>
                      </a:r>
                      <a:endParaRPr lang="en-US">
                        <a:solidFill>
                          <a:srgbClr val="851319"/>
                        </a:solidFill>
                      </a:endParaRPr>
                    </a:p>
                  </a:txBody>
                  <a:tcPr/>
                </a:tc>
                <a:tc>
                  <a:txBody>
                    <a:bodyPr/>
                    <a:lstStyle/>
                    <a:p>
                      <a:pPr marL="457200" marR="0" lvl="1" indent="0" algn="l" defTabSz="914400" rtl="0" eaLnBrk="1" fontAlgn="auto" latinLnBrk="0" hangingPunct="1">
                        <a:lnSpc>
                          <a:spcPct val="150000"/>
                        </a:lnSpc>
                        <a:spcBef>
                          <a:spcPts val="0"/>
                        </a:spcBef>
                        <a:spcAft>
                          <a:spcPts val="0"/>
                        </a:spcAft>
                        <a:buClrTx/>
                        <a:buSzTx/>
                        <a:buFontTx/>
                        <a:buNone/>
                        <a:tabLst/>
                        <a:defRPr/>
                      </a:pPr>
                      <a:r>
                        <a:rPr lang="en-US" sz="1800" b="0" kern="1200" dirty="0">
                          <a:solidFill>
                            <a:srgbClr val="B4000C"/>
                          </a:solidFill>
                          <a:effectLst/>
                          <a:latin typeface="Tahoma" panose="020B0604030504040204" pitchFamily="34" charset="0"/>
                          <a:ea typeface="Tahoma" panose="020B0604030504040204" pitchFamily="34" charset="0"/>
                          <a:cs typeface="Tahoma" panose="020B0604030504040204" pitchFamily="34" charset="0"/>
                        </a:rPr>
                        <a:t>Đ/C NGUYỄN HOÀI NAM</a:t>
                      </a:r>
                      <a:endParaRPr lang="en-US" b="0" dirty="0">
                        <a:solidFill>
                          <a:srgbClr val="B4000C"/>
                        </a:solidFill>
                        <a:latin typeface="Tahoma" panose="020B0604030504040204" pitchFamily="34" charset="0"/>
                        <a:ea typeface="Tahoma" panose="020B0604030504040204" pitchFamily="34" charset="0"/>
                        <a:cs typeface="Tahoma" panose="020B0604030504040204" pitchFamily="34" charset="0"/>
                      </a:endParaRPr>
                    </a:p>
                  </a:txBody>
                  <a:tcPr/>
                </a:tc>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sz="1800" b="0" kern="1200" dirty="0">
                          <a:solidFill>
                            <a:srgbClr val="B4000C"/>
                          </a:solidFill>
                          <a:effectLst/>
                          <a:latin typeface="Tahoma" panose="020B0604030504040204" pitchFamily="34" charset="0"/>
                          <a:ea typeface="Tahoma" panose="020B0604030504040204" pitchFamily="34" charset="0"/>
                          <a:cs typeface="Tahoma" panose="020B0604030504040204" pitchFamily="34" charset="0"/>
                        </a:rPr>
                        <a:t>PHÓ BTCB, PK TIÊU HÓA HHLS</a:t>
                      </a:r>
                      <a:endParaRPr lang="en-US" b="0" dirty="0">
                        <a:solidFill>
                          <a:srgbClr val="B4000C"/>
                        </a:solidFill>
                        <a:latin typeface="Tahoma" panose="020B0604030504040204" pitchFamily="34" charset="0"/>
                        <a:ea typeface="Tahoma" panose="020B0604030504040204" pitchFamily="34" charset="0"/>
                        <a:cs typeface="Tahoma" panose="020B0604030504040204" pitchFamily="34" charset="0"/>
                      </a:endParaRPr>
                    </a:p>
                  </a:txBody>
                  <a:tcPr/>
                </a:tc>
                <a:extLst>
                  <a:ext uri="{0D108BD9-81ED-4DB2-BD59-A6C34878D82A}">
                    <a16:rowId xmlns:a16="http://schemas.microsoft.com/office/drawing/2014/main" val="3362019818"/>
                  </a:ext>
                </a:extLst>
              </a:tr>
              <a:tr h="648673">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b="1">
                          <a:solidFill>
                            <a:srgbClr val="851319"/>
                          </a:solidFill>
                        </a:rPr>
                        <a:t>4</a:t>
                      </a:r>
                      <a:endParaRPr lang="en-US">
                        <a:solidFill>
                          <a:srgbClr val="851319"/>
                        </a:solidFill>
                      </a:endParaRPr>
                    </a:p>
                  </a:txBody>
                  <a:tcPr/>
                </a:tc>
                <a:tc>
                  <a:txBody>
                    <a:bodyPr/>
                    <a:lstStyle/>
                    <a:p>
                      <a:pPr marL="457200" marR="0" lvl="1" indent="0" algn="l" defTabSz="914400" rtl="0" eaLnBrk="1" fontAlgn="auto" latinLnBrk="0" hangingPunct="1">
                        <a:lnSpc>
                          <a:spcPct val="150000"/>
                        </a:lnSpc>
                        <a:spcBef>
                          <a:spcPts val="0"/>
                        </a:spcBef>
                        <a:spcAft>
                          <a:spcPts val="0"/>
                        </a:spcAft>
                        <a:buClrTx/>
                        <a:buSzTx/>
                        <a:buFontTx/>
                        <a:buNone/>
                        <a:tabLst/>
                        <a:defRPr/>
                      </a:pPr>
                      <a:r>
                        <a:rPr lang="en-US" sz="1800" b="0" kern="1200">
                          <a:solidFill>
                            <a:srgbClr val="B4000C"/>
                          </a:solidFill>
                          <a:effectLst/>
                          <a:latin typeface="Tahoma" panose="020B0604030504040204" pitchFamily="34" charset="0"/>
                          <a:ea typeface="Tahoma" panose="020B0604030504040204" pitchFamily="34" charset="0"/>
                          <a:cs typeface="Tahoma" panose="020B0604030504040204" pitchFamily="34" charset="0"/>
                        </a:rPr>
                        <a:t>Đ/C PHAN TUẤN ANH </a:t>
                      </a:r>
                      <a:endParaRPr lang="en-US" b="0">
                        <a:solidFill>
                          <a:srgbClr val="B4000C"/>
                        </a:solidFill>
                        <a:latin typeface="Tahoma" panose="020B0604030504040204" pitchFamily="34" charset="0"/>
                        <a:ea typeface="Tahoma" panose="020B0604030504040204" pitchFamily="34" charset="0"/>
                        <a:cs typeface="Tahoma" panose="020B0604030504040204" pitchFamily="34" charset="0"/>
                      </a:endParaRPr>
                    </a:p>
                  </a:txBody>
                  <a:tcPr/>
                </a:tc>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sz="1800" b="0" kern="1200" dirty="0">
                          <a:solidFill>
                            <a:srgbClr val="B4000C"/>
                          </a:solidFill>
                          <a:effectLst/>
                          <a:latin typeface="Tahoma" panose="020B0604030504040204" pitchFamily="34" charset="0"/>
                          <a:ea typeface="Tahoma" panose="020B0604030504040204" pitchFamily="34" charset="0"/>
                          <a:cs typeface="Tahoma" panose="020B0604030504040204" pitchFamily="34" charset="0"/>
                        </a:rPr>
                        <a:t>PHÓ PHÒNG TCCB</a:t>
                      </a:r>
                      <a:endParaRPr lang="en-US" b="0" dirty="0">
                        <a:solidFill>
                          <a:srgbClr val="B4000C"/>
                        </a:solidFill>
                        <a:latin typeface="Tahoma" panose="020B0604030504040204" pitchFamily="34" charset="0"/>
                        <a:ea typeface="Tahoma" panose="020B0604030504040204" pitchFamily="34" charset="0"/>
                        <a:cs typeface="Tahoma" panose="020B0604030504040204" pitchFamily="34" charset="0"/>
                      </a:endParaRPr>
                    </a:p>
                  </a:txBody>
                  <a:tcPr/>
                </a:tc>
                <a:extLst>
                  <a:ext uri="{0D108BD9-81ED-4DB2-BD59-A6C34878D82A}">
                    <a16:rowId xmlns:a16="http://schemas.microsoft.com/office/drawing/2014/main" val="90278540"/>
                  </a:ext>
                </a:extLst>
              </a:tr>
              <a:tr h="648673">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a:solidFill>
                            <a:srgbClr val="851319"/>
                          </a:solidFill>
                        </a:rPr>
                        <a:t>5</a:t>
                      </a:r>
                    </a:p>
                  </a:txBody>
                  <a:tcPr/>
                </a:tc>
                <a:tc>
                  <a:txBody>
                    <a:bodyPr/>
                    <a:lstStyle/>
                    <a:p>
                      <a:pPr marL="457200" marR="0" lvl="1" indent="0" algn="l" defTabSz="914400" rtl="0" eaLnBrk="1" fontAlgn="auto" latinLnBrk="0" hangingPunct="1">
                        <a:lnSpc>
                          <a:spcPct val="150000"/>
                        </a:lnSpc>
                        <a:spcBef>
                          <a:spcPts val="0"/>
                        </a:spcBef>
                        <a:spcAft>
                          <a:spcPts val="0"/>
                        </a:spcAft>
                        <a:buClrTx/>
                        <a:buSzTx/>
                        <a:buFontTx/>
                        <a:buNone/>
                        <a:tabLst/>
                        <a:defRPr/>
                      </a:pPr>
                      <a:r>
                        <a:rPr lang="en-US" sz="1800" b="0" kern="1200">
                          <a:solidFill>
                            <a:srgbClr val="B4000C"/>
                          </a:solidFill>
                          <a:effectLst/>
                          <a:latin typeface="Tahoma" panose="020B0604030504040204" pitchFamily="34" charset="0"/>
                          <a:ea typeface="Tahoma" panose="020B0604030504040204" pitchFamily="34" charset="0"/>
                          <a:cs typeface="Tahoma" panose="020B0604030504040204" pitchFamily="34" charset="0"/>
                        </a:rPr>
                        <a:t>Đ/C BÙI SƠN THẮNG </a:t>
                      </a:r>
                      <a:endParaRPr lang="en-US" b="0">
                        <a:solidFill>
                          <a:srgbClr val="B4000C"/>
                        </a:solidFill>
                        <a:latin typeface="Tahoma" panose="020B0604030504040204" pitchFamily="34" charset="0"/>
                        <a:ea typeface="Tahoma" panose="020B0604030504040204" pitchFamily="34" charset="0"/>
                        <a:cs typeface="Tahoma" panose="020B0604030504040204" pitchFamily="34" charset="0"/>
                      </a:endParaRPr>
                    </a:p>
                  </a:txBody>
                  <a:tcPr/>
                </a:tc>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sz="1800" b="0" kern="1200" dirty="0">
                          <a:solidFill>
                            <a:srgbClr val="B4000C"/>
                          </a:solidFill>
                          <a:effectLst/>
                          <a:latin typeface="Tahoma" panose="020B0604030504040204" pitchFamily="34" charset="0"/>
                          <a:ea typeface="Tahoma" panose="020B0604030504040204" pitchFamily="34" charset="0"/>
                          <a:cs typeface="Tahoma" panose="020B0604030504040204" pitchFamily="34" charset="0"/>
                        </a:rPr>
                        <a:t>BS KHOA SẢN BỆNH</a:t>
                      </a:r>
                      <a:endParaRPr lang="en-US" b="0" dirty="0">
                        <a:solidFill>
                          <a:srgbClr val="B4000C"/>
                        </a:solidFill>
                        <a:latin typeface="Tahoma" panose="020B0604030504040204" pitchFamily="34" charset="0"/>
                        <a:ea typeface="Tahoma" panose="020B0604030504040204" pitchFamily="34" charset="0"/>
                        <a:cs typeface="Tahoma" panose="020B0604030504040204" pitchFamily="34" charset="0"/>
                      </a:endParaRPr>
                    </a:p>
                  </a:txBody>
                  <a:tcPr/>
                </a:tc>
                <a:extLst>
                  <a:ext uri="{0D108BD9-81ED-4DB2-BD59-A6C34878D82A}">
                    <a16:rowId xmlns:a16="http://schemas.microsoft.com/office/drawing/2014/main" val="2998555381"/>
                  </a:ext>
                </a:extLst>
              </a:tr>
            </a:tbl>
          </a:graphicData>
        </a:graphic>
      </p:graphicFrame>
      <p:sp>
        <p:nvSpPr>
          <p:cNvPr id="4" name="TextBox 3">
            <a:extLst>
              <a:ext uri="{FF2B5EF4-FFF2-40B4-BE49-F238E27FC236}">
                <a16:creationId xmlns:a16="http://schemas.microsoft.com/office/drawing/2014/main" id="{6A53096C-F1F1-999E-E189-5091AD6D5E07}"/>
              </a:ext>
            </a:extLst>
          </p:cNvPr>
          <p:cNvSpPr txBox="1"/>
          <p:nvPr/>
        </p:nvSpPr>
        <p:spPr>
          <a:xfrm>
            <a:off x="3436836" y="658659"/>
            <a:ext cx="5276766" cy="601482"/>
          </a:xfrm>
          <a:prstGeom prst="rect">
            <a:avLst/>
          </a:prstGeom>
          <a:noFill/>
          <a:effectLst>
            <a:outerShdw blurRad="12700" dist="12700" dir="2700000" algn="tl" rotWithShape="0">
              <a:prstClr val="black">
                <a:alpha val="40000"/>
              </a:prstClr>
            </a:outerShdw>
          </a:effectLst>
        </p:spPr>
        <p:txBody>
          <a:bodyPr wrap="none" lIns="91440" tIns="45720" rIns="91440" bIns="75600" rtlCol="0">
            <a:spAutoFit/>
          </a:bodyPr>
          <a:lstStyle/>
          <a:p>
            <a:pPr algn="ctr">
              <a:lnSpc>
                <a:spcPct val="105357"/>
              </a:lnSpc>
              <a:spcBef>
                <a:spcPts val="300"/>
              </a:spcBef>
            </a:pPr>
            <a:r>
              <a:rPr lang="en-US" sz="3000" b="1">
                <a:gradFill>
                  <a:gsLst>
                    <a:gs pos="97980">
                      <a:srgbClr val="F9E2BA"/>
                    </a:gs>
                    <a:gs pos="83000">
                      <a:srgbClr val="FBEED2"/>
                    </a:gs>
                    <a:gs pos="70000">
                      <a:srgbClr val="D9BFA1"/>
                    </a:gs>
                    <a:gs pos="51000">
                      <a:srgbClr val="E8CFA1"/>
                    </a:gs>
                    <a:gs pos="31000">
                      <a:srgbClr val="FADBA2"/>
                    </a:gs>
                    <a:gs pos="0">
                      <a:srgbClr val="FBEFD0"/>
                    </a:gs>
                  </a:gsLst>
                  <a:lin ang="0" scaled="0"/>
                </a:gradFill>
                <a:latin typeface="SVN-Gilroy XBold" panose="00000900000000000000" pitchFamily="50" charset="0"/>
                <a:ea typeface="Baskerville" panose="02020502070401020303" pitchFamily="18" charset="0"/>
              </a:rPr>
              <a:t>DANH SÁCH BAN KIỂM PHIẾU</a:t>
            </a:r>
            <a:endParaRPr lang="vi-VN" sz="3000" b="1">
              <a:gradFill>
                <a:gsLst>
                  <a:gs pos="97980">
                    <a:srgbClr val="F9E2BA"/>
                  </a:gs>
                  <a:gs pos="83000">
                    <a:srgbClr val="FBEED2"/>
                  </a:gs>
                  <a:gs pos="70000">
                    <a:srgbClr val="D9BFA1"/>
                  </a:gs>
                  <a:gs pos="51000">
                    <a:srgbClr val="E8CFA1"/>
                  </a:gs>
                  <a:gs pos="31000">
                    <a:srgbClr val="FADBA2"/>
                  </a:gs>
                  <a:gs pos="0">
                    <a:srgbClr val="FBEFD0"/>
                  </a:gs>
                </a:gsLst>
                <a:lin ang="0" scaled="0"/>
              </a:gradFill>
              <a:latin typeface="Baskerville" panose="02020502070401020303" pitchFamily="18" charset="0"/>
              <a:ea typeface="Baskerville" panose="02020502070401020303" pitchFamily="18" charset="0"/>
            </a:endParaRPr>
          </a:p>
        </p:txBody>
      </p:sp>
    </p:spTree>
    <p:custDataLst>
      <p:tags r:id="rId1"/>
    </p:custDataLst>
    <p:extLst>
      <p:ext uri="{BB962C8B-B14F-4D97-AF65-F5344CB8AC3E}">
        <p14:creationId xmlns:p14="http://schemas.microsoft.com/office/powerpoint/2010/main" val="166137896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081AC73-A1EA-D1C4-1FB7-7BEA264366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Picture 7" hidden="1">
            <a:extLst>
              <a:ext uri="{FF2B5EF4-FFF2-40B4-BE49-F238E27FC236}">
                <a16:creationId xmlns:a16="http://schemas.microsoft.com/office/drawing/2014/main" id="{26BEC951-5B8E-653B-D190-936F049BFAAB}"/>
              </a:ext>
            </a:extLst>
          </p:cNvPr>
          <p:cNvPicPr>
            <a:picLocks noChangeAspect="1"/>
          </p:cNvPicPr>
          <p:nvPr/>
        </p:nvPicPr>
        <p:blipFill>
          <a:blip r:embed="rId3">
            <a:alphaModFix amt="55000"/>
            <a:extLst>
              <a:ext uri="{28A0092B-C50C-407E-A947-70E740481C1C}">
                <a14:useLocalDpi xmlns:a14="http://schemas.microsoft.com/office/drawing/2010/main" val="0"/>
              </a:ext>
            </a:extLst>
          </a:blip>
          <a:stretch>
            <a:fillRect/>
          </a:stretch>
        </p:blipFill>
        <p:spPr>
          <a:xfrm>
            <a:off x="-1371600" y="-4038600"/>
            <a:ext cx="14935200" cy="14935200"/>
          </a:xfrm>
          <a:prstGeom prst="rect">
            <a:avLst/>
          </a:prstGeom>
        </p:spPr>
      </p:pic>
      <p:sp>
        <p:nvSpPr>
          <p:cNvPr id="7" name="TextBox 6">
            <a:extLst>
              <a:ext uri="{FF2B5EF4-FFF2-40B4-BE49-F238E27FC236}">
                <a16:creationId xmlns:a16="http://schemas.microsoft.com/office/drawing/2014/main" id="{C37E498B-70F3-A845-AB3F-9F8C3DEA9111}"/>
              </a:ext>
            </a:extLst>
          </p:cNvPr>
          <p:cNvSpPr txBox="1"/>
          <p:nvPr/>
        </p:nvSpPr>
        <p:spPr>
          <a:xfrm>
            <a:off x="-5323816" y="657133"/>
            <a:ext cx="4876800" cy="923330"/>
          </a:xfrm>
          <a:prstGeom prst="rect">
            <a:avLst/>
          </a:prstGeom>
          <a:noFill/>
        </p:spPr>
        <p:txBody>
          <a:bodyPr wrap="square" lIns="0" tIns="0" rIns="0" bIns="0" rtlCol="0">
            <a:spAutoFit/>
          </a:bodyPr>
          <a:lstStyle/>
          <a:p>
            <a:pPr algn="r"/>
            <a:r>
              <a:rPr lang="vi-VN" sz="6000">
                <a:solidFill>
                  <a:srgbClr val="FF0000"/>
                </a:solidFill>
                <a:latin typeface="Roboto Black" panose="02000000000000000000" pitchFamily="2" charset="0"/>
                <a:ea typeface="Roboto Black" panose="02000000000000000000" pitchFamily="2" charset="0"/>
                <a:cs typeface="Times New Roman" panose="02020603050405020304" pitchFamily="18" charset="0"/>
              </a:rPr>
              <a:t>HƯỚNG</a:t>
            </a:r>
            <a:r>
              <a:rPr lang="en-US" sz="6000">
                <a:solidFill>
                  <a:srgbClr val="FF0000"/>
                </a:solidFill>
                <a:latin typeface="Roboto Black" panose="02000000000000000000" pitchFamily="2" charset="0"/>
                <a:ea typeface="Roboto Black" panose="02000000000000000000" pitchFamily="2" charset="0"/>
                <a:cs typeface="Times New Roman" panose="02020603050405020304" pitchFamily="18" charset="0"/>
              </a:rPr>
              <a:t> DẪN</a:t>
            </a:r>
          </a:p>
        </p:txBody>
      </p:sp>
      <p:sp>
        <p:nvSpPr>
          <p:cNvPr id="12" name="TextBox 11">
            <a:extLst>
              <a:ext uri="{FF2B5EF4-FFF2-40B4-BE49-F238E27FC236}">
                <a16:creationId xmlns:a16="http://schemas.microsoft.com/office/drawing/2014/main" id="{702498C1-8395-A2D3-F44D-DD34EA7ABAC0}"/>
              </a:ext>
            </a:extLst>
          </p:cNvPr>
          <p:cNvSpPr txBox="1"/>
          <p:nvPr/>
        </p:nvSpPr>
        <p:spPr>
          <a:xfrm>
            <a:off x="-8253366" y="1509792"/>
            <a:ext cx="5412081" cy="1477328"/>
          </a:xfrm>
          <a:prstGeom prst="rect">
            <a:avLst/>
          </a:prstGeom>
          <a:noFill/>
        </p:spPr>
        <p:txBody>
          <a:bodyPr wrap="square" lIns="0" tIns="0" rIns="0" bIns="0" rtlCol="0">
            <a:spAutoFit/>
          </a:bodyPr>
          <a:lstStyle/>
          <a:p>
            <a:pPr algn="r"/>
            <a:r>
              <a:rPr lang="en-US" sz="9600">
                <a:solidFill>
                  <a:srgbClr val="FF0000"/>
                </a:solidFill>
                <a:latin typeface="Roboto Black" panose="02000000000000000000" pitchFamily="2" charset="0"/>
                <a:ea typeface="Roboto Black" panose="02000000000000000000" pitchFamily="2" charset="0"/>
              </a:rPr>
              <a:t>   </a:t>
            </a:r>
            <a:r>
              <a:rPr lang="en-US" sz="9600">
                <a:solidFill>
                  <a:srgbClr val="FF0000"/>
                </a:solidFill>
                <a:latin typeface="Roboto Black" panose="02000000000000000000" pitchFamily="2" charset="0"/>
                <a:ea typeface="Roboto Black" panose="02000000000000000000" pitchFamily="2" charset="0"/>
                <a:cs typeface="Times New Roman" panose="02020603050405020304" pitchFamily="18" charset="0"/>
              </a:rPr>
              <a:t>THỂ LỆ</a:t>
            </a:r>
          </a:p>
        </p:txBody>
      </p:sp>
      <p:sp>
        <p:nvSpPr>
          <p:cNvPr id="14" name="TextBox 13">
            <a:extLst>
              <a:ext uri="{FF2B5EF4-FFF2-40B4-BE49-F238E27FC236}">
                <a16:creationId xmlns:a16="http://schemas.microsoft.com/office/drawing/2014/main" id="{E85FB0D5-F8EF-53C8-8CBE-2914266B4358}"/>
              </a:ext>
            </a:extLst>
          </p:cNvPr>
          <p:cNvSpPr txBox="1"/>
          <p:nvPr/>
        </p:nvSpPr>
        <p:spPr>
          <a:xfrm>
            <a:off x="-9011809" y="3069999"/>
            <a:ext cx="4443324" cy="1354217"/>
          </a:xfrm>
          <a:prstGeom prst="rect">
            <a:avLst/>
          </a:prstGeom>
          <a:noFill/>
        </p:spPr>
        <p:txBody>
          <a:bodyPr wrap="square" lIns="0" tIns="0" rIns="0" bIns="0" rtlCol="0">
            <a:spAutoFit/>
          </a:bodyPr>
          <a:lstStyle/>
          <a:p>
            <a:pPr algn="r"/>
            <a:r>
              <a:rPr lang="en-US" sz="8800">
                <a:solidFill>
                  <a:srgbClr val="FF0000"/>
                </a:solidFill>
                <a:latin typeface="Roboto Black" panose="02000000000000000000" pitchFamily="2" charset="0"/>
                <a:ea typeface="Roboto Black" panose="02000000000000000000" pitchFamily="2" charset="0"/>
                <a:cs typeface="Times New Roman" panose="02020603050405020304" pitchFamily="18" charset="0"/>
              </a:rPr>
              <a:t>BẦU CỬ</a:t>
            </a:r>
          </a:p>
        </p:txBody>
      </p:sp>
      <p:sp>
        <p:nvSpPr>
          <p:cNvPr id="16" name="TextBox 15">
            <a:extLst>
              <a:ext uri="{FF2B5EF4-FFF2-40B4-BE49-F238E27FC236}">
                <a16:creationId xmlns:a16="http://schemas.microsoft.com/office/drawing/2014/main" id="{5F3F417F-3B47-7527-8C1B-CF3DFE5B16E3}"/>
              </a:ext>
            </a:extLst>
          </p:cNvPr>
          <p:cNvSpPr txBox="1"/>
          <p:nvPr/>
        </p:nvSpPr>
        <p:spPr>
          <a:xfrm>
            <a:off x="-10708517" y="4424216"/>
            <a:ext cx="4159985" cy="615553"/>
          </a:xfrm>
          <a:prstGeom prst="rect">
            <a:avLst/>
          </a:prstGeom>
          <a:noFill/>
        </p:spPr>
        <p:txBody>
          <a:bodyPr wrap="none" lIns="0" tIns="0" rIns="0" bIns="0" rtlCol="0">
            <a:spAutoFit/>
          </a:bodyPr>
          <a:lstStyle/>
          <a:p>
            <a:pPr algn="r"/>
            <a:r>
              <a:rPr lang="en-US" sz="2000">
                <a:solidFill>
                  <a:schemeClr val="bg1">
                    <a:alpha val="28000"/>
                  </a:schemeClr>
                </a:solidFill>
                <a:latin typeface="Times New Roman" panose="02020603050405020304" pitchFamily="18" charset="0"/>
                <a:cs typeface="Times New Roman" panose="02020603050405020304" pitchFamily="18" charset="0"/>
              </a:rPr>
              <a:t>ĐẠI HỘI CÔNG ĐOÀN….</a:t>
            </a:r>
          </a:p>
          <a:p>
            <a:pPr algn="r"/>
            <a:r>
              <a:rPr lang="en-US" sz="2000">
                <a:solidFill>
                  <a:schemeClr val="bg1">
                    <a:alpha val="28000"/>
                  </a:schemeClr>
                </a:solidFill>
                <a:latin typeface="Times New Roman" panose="02020603050405020304" pitchFamily="18" charset="0"/>
                <a:cs typeface="Times New Roman" panose="02020603050405020304" pitchFamily="18" charset="0"/>
              </a:rPr>
              <a:t>LẦN THỨ …, NHIỆM KỲ 2023 - 2028</a:t>
            </a:r>
          </a:p>
        </p:txBody>
      </p:sp>
      <p:grpSp>
        <p:nvGrpSpPr>
          <p:cNvPr id="3" name="Group 2">
            <a:extLst>
              <a:ext uri="{FF2B5EF4-FFF2-40B4-BE49-F238E27FC236}">
                <a16:creationId xmlns:a16="http://schemas.microsoft.com/office/drawing/2014/main" id="{1DF5321E-962A-482A-2164-6A05F768BC5E}"/>
              </a:ext>
            </a:extLst>
          </p:cNvPr>
          <p:cNvGrpSpPr/>
          <p:nvPr/>
        </p:nvGrpSpPr>
        <p:grpSpPr>
          <a:xfrm rot="4637608">
            <a:off x="13756876" y="2518066"/>
            <a:ext cx="2865920" cy="2846503"/>
            <a:chOff x="7186746" y="3707010"/>
            <a:chExt cx="3172484" cy="3150990"/>
          </a:xfrm>
        </p:grpSpPr>
        <p:pic>
          <p:nvPicPr>
            <p:cNvPr id="6" name="Graphic 5">
              <a:extLst>
                <a:ext uri="{FF2B5EF4-FFF2-40B4-BE49-F238E27FC236}">
                  <a16:creationId xmlns:a16="http://schemas.microsoft.com/office/drawing/2014/main" id="{43C00799-B811-DAB7-6F21-CE8A1A9EC24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186746" y="3707010"/>
              <a:ext cx="3172484" cy="3150990"/>
            </a:xfrm>
            <a:prstGeom prst="rect">
              <a:avLst/>
            </a:prstGeom>
          </p:spPr>
        </p:pic>
        <p:pic>
          <p:nvPicPr>
            <p:cNvPr id="9" name="Graphic 8">
              <a:extLst>
                <a:ext uri="{FF2B5EF4-FFF2-40B4-BE49-F238E27FC236}">
                  <a16:creationId xmlns:a16="http://schemas.microsoft.com/office/drawing/2014/main" id="{9FCD568D-3639-04D1-7D32-90DFB3393AB0}"/>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8090482" y="5233373"/>
              <a:ext cx="1365013" cy="1194386"/>
            </a:xfrm>
            <a:prstGeom prst="rect">
              <a:avLst/>
            </a:prstGeom>
            <a:effectLst>
              <a:outerShdw blurRad="317500" dist="419100" dir="2700000" algn="tl" rotWithShape="0">
                <a:prstClr val="black">
                  <a:alpha val="40000"/>
                </a:prstClr>
              </a:outerShdw>
            </a:effectLst>
          </p:spPr>
        </p:pic>
      </p:grpSp>
      <p:pic>
        <p:nvPicPr>
          <p:cNvPr id="18" name="Graphic 17">
            <a:extLst>
              <a:ext uri="{FF2B5EF4-FFF2-40B4-BE49-F238E27FC236}">
                <a16:creationId xmlns:a16="http://schemas.microsoft.com/office/drawing/2014/main" id="{C428DB54-B702-D3C9-A5CB-D98C1574EE0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5172782">
            <a:off x="23532888" y="-2170615"/>
            <a:ext cx="4802188" cy="4688681"/>
          </a:xfrm>
          <a:prstGeom prst="rect">
            <a:avLst/>
          </a:prstGeom>
        </p:spPr>
      </p:pic>
      <p:pic>
        <p:nvPicPr>
          <p:cNvPr id="10" name="Picture 9">
            <a:extLst>
              <a:ext uri="{FF2B5EF4-FFF2-40B4-BE49-F238E27FC236}">
                <a16:creationId xmlns:a16="http://schemas.microsoft.com/office/drawing/2014/main" id="{F1C73615-55F2-CDF5-27C3-58543C46B5DD}"/>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0" y="0"/>
            <a:ext cx="12192000" cy="6857999"/>
          </a:xfrm>
          <a:prstGeom prst="rect">
            <a:avLst/>
          </a:prstGeom>
        </p:spPr>
      </p:pic>
    </p:spTree>
    <p:extLst>
      <p:ext uri="{BB962C8B-B14F-4D97-AF65-F5344CB8AC3E}">
        <p14:creationId xmlns:p14="http://schemas.microsoft.com/office/powerpoint/2010/main" val="2953522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nodeType="withEffect">
                                  <p:stCondLst>
                                    <p:cond delay="0"/>
                                  </p:stCondLst>
                                  <p:childTnLst>
                                    <p:animRot by="-21600000">
                                      <p:cBhvr>
                                        <p:cTn id="6" dur="50000" fill="hold"/>
                                        <p:tgtEl>
                                          <p:spTgt spid="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B1847213-5149-6981-3D58-F14FA84C6CA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0"/>
            <a:ext cx="12192000" cy="6857999"/>
          </a:xfrm>
          <a:prstGeom prst="rect">
            <a:avLst/>
          </a:prstGeom>
        </p:spPr>
      </p:pic>
      <p:pic>
        <p:nvPicPr>
          <p:cNvPr id="16" name="Picture 15">
            <a:extLst>
              <a:ext uri="{FF2B5EF4-FFF2-40B4-BE49-F238E27FC236}">
                <a16:creationId xmlns:a16="http://schemas.microsoft.com/office/drawing/2014/main" id="{29EB39A5-2C8C-07A3-B5A3-FECE320CA41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095080" y="-1196175"/>
            <a:ext cx="9535746" cy="9535746"/>
          </a:xfrm>
          <a:prstGeom prst="rect">
            <a:avLst/>
          </a:prstGeom>
        </p:spPr>
      </p:pic>
      <p:pic>
        <p:nvPicPr>
          <p:cNvPr id="8" name="Picture 7" hidden="1">
            <a:extLst>
              <a:ext uri="{FF2B5EF4-FFF2-40B4-BE49-F238E27FC236}">
                <a16:creationId xmlns:a16="http://schemas.microsoft.com/office/drawing/2014/main" id="{26BEC951-5B8E-653B-D190-936F049BFAAB}"/>
              </a:ext>
            </a:extLst>
          </p:cNvPr>
          <p:cNvPicPr>
            <a:picLocks noChangeAspect="1"/>
          </p:cNvPicPr>
          <p:nvPr/>
        </p:nvPicPr>
        <p:blipFill>
          <a:blip r:embed="rId5">
            <a:alphaModFix amt="55000"/>
            <a:extLst>
              <a:ext uri="{28A0092B-C50C-407E-A947-70E740481C1C}">
                <a14:useLocalDpi xmlns:a14="http://schemas.microsoft.com/office/drawing/2010/main" val="0"/>
              </a:ext>
            </a:extLst>
          </a:blip>
          <a:stretch>
            <a:fillRect/>
          </a:stretch>
        </p:blipFill>
        <p:spPr>
          <a:xfrm>
            <a:off x="-1371600" y="-4038600"/>
            <a:ext cx="14935200" cy="14935200"/>
          </a:xfrm>
          <a:prstGeom prst="rect">
            <a:avLst/>
          </a:prstGeom>
        </p:spPr>
      </p:pic>
      <p:sp>
        <p:nvSpPr>
          <p:cNvPr id="7" name="TextBox 6">
            <a:extLst>
              <a:ext uri="{FF2B5EF4-FFF2-40B4-BE49-F238E27FC236}">
                <a16:creationId xmlns:a16="http://schemas.microsoft.com/office/drawing/2014/main" id="{C37E498B-70F3-A845-AB3F-9F8C3DEA9111}"/>
              </a:ext>
            </a:extLst>
          </p:cNvPr>
          <p:cNvSpPr txBox="1"/>
          <p:nvPr/>
        </p:nvSpPr>
        <p:spPr>
          <a:xfrm>
            <a:off x="880183" y="2056401"/>
            <a:ext cx="4876800" cy="923330"/>
          </a:xfrm>
          <a:prstGeom prst="rect">
            <a:avLst/>
          </a:prstGeom>
          <a:noFill/>
        </p:spPr>
        <p:txBody>
          <a:bodyPr wrap="square" lIns="0" tIns="0" rIns="0" bIns="0" rtlCol="0">
            <a:spAutoFit/>
          </a:bodyPr>
          <a:lstStyle/>
          <a:p>
            <a:pPr algn="r"/>
            <a:r>
              <a:rPr lang="vi-VN" sz="6000" b="1">
                <a:solidFill>
                  <a:srgbClr val="FF0000"/>
                </a:solidFill>
                <a:latin typeface="Roboto Black" panose="02000000000000000000" pitchFamily="2" charset="0"/>
                <a:ea typeface="Roboto Black" panose="02000000000000000000" pitchFamily="2" charset="0"/>
                <a:cs typeface="Times New Roman" panose="02020603050405020304" pitchFamily="18" charset="0"/>
              </a:rPr>
              <a:t>HƯỚNG DẪN</a:t>
            </a:r>
            <a:endParaRPr lang="en-US" sz="6000" b="1">
              <a:solidFill>
                <a:srgbClr val="FF0000"/>
              </a:solidFill>
              <a:latin typeface="SVN-Gilroy" panose="00000500000000000000" pitchFamily="50" charset="0"/>
              <a:ea typeface="Roboto Black" panose="02000000000000000000" pitchFamily="2" charset="0"/>
              <a:cs typeface="Times New Roman" panose="02020603050405020304" pitchFamily="18" charset="0"/>
            </a:endParaRPr>
          </a:p>
        </p:txBody>
      </p:sp>
      <p:sp>
        <p:nvSpPr>
          <p:cNvPr id="12" name="TextBox 11">
            <a:extLst>
              <a:ext uri="{FF2B5EF4-FFF2-40B4-BE49-F238E27FC236}">
                <a16:creationId xmlns:a16="http://schemas.microsoft.com/office/drawing/2014/main" id="{702498C1-8395-A2D3-F44D-DD34EA7ABAC0}"/>
              </a:ext>
            </a:extLst>
          </p:cNvPr>
          <p:cNvSpPr txBox="1"/>
          <p:nvPr/>
        </p:nvSpPr>
        <p:spPr>
          <a:xfrm>
            <a:off x="154946" y="3112000"/>
            <a:ext cx="5719386" cy="923330"/>
          </a:xfrm>
          <a:prstGeom prst="rect">
            <a:avLst/>
          </a:prstGeom>
          <a:noFill/>
        </p:spPr>
        <p:txBody>
          <a:bodyPr wrap="square" lIns="0" tIns="0" rIns="0" bIns="0" rtlCol="0">
            <a:spAutoFit/>
          </a:bodyPr>
          <a:lstStyle/>
          <a:p>
            <a:pPr algn="ctr"/>
            <a:r>
              <a:rPr lang="en-US" sz="6000">
                <a:solidFill>
                  <a:srgbClr val="FF0000"/>
                </a:solidFill>
                <a:latin typeface="Roboto Black" panose="02000000000000000000" pitchFamily="2" charset="0"/>
                <a:ea typeface="Roboto Black" panose="02000000000000000000" pitchFamily="2" charset="0"/>
                <a:cs typeface="Roboto Black" panose="02000000000000000000" pitchFamily="2" charset="0"/>
              </a:rPr>
              <a:t>   </a:t>
            </a:r>
            <a:r>
              <a:rPr lang="en-US" sz="6000" b="1">
                <a:solidFill>
                  <a:srgbClr val="FF0000"/>
                </a:solidFill>
                <a:latin typeface="Roboto Black" panose="02000000000000000000" pitchFamily="2" charset="0"/>
                <a:ea typeface="Roboto Black" panose="02000000000000000000" pitchFamily="2" charset="0"/>
                <a:cs typeface="Roboto Black" panose="02000000000000000000" pitchFamily="2" charset="0"/>
              </a:rPr>
              <a:t>THỂ LỆ</a:t>
            </a:r>
          </a:p>
        </p:txBody>
      </p:sp>
      <p:sp>
        <p:nvSpPr>
          <p:cNvPr id="14" name="TextBox 13">
            <a:extLst>
              <a:ext uri="{FF2B5EF4-FFF2-40B4-BE49-F238E27FC236}">
                <a16:creationId xmlns:a16="http://schemas.microsoft.com/office/drawing/2014/main" id="{E85FB0D5-F8EF-53C8-8CBE-2914266B4358}"/>
              </a:ext>
            </a:extLst>
          </p:cNvPr>
          <p:cNvSpPr txBox="1"/>
          <p:nvPr/>
        </p:nvSpPr>
        <p:spPr>
          <a:xfrm>
            <a:off x="377176" y="4167599"/>
            <a:ext cx="4443324" cy="923330"/>
          </a:xfrm>
          <a:prstGeom prst="rect">
            <a:avLst/>
          </a:prstGeom>
          <a:noFill/>
        </p:spPr>
        <p:txBody>
          <a:bodyPr wrap="square" lIns="0" tIns="0" rIns="0" bIns="0" rtlCol="0">
            <a:spAutoFit/>
          </a:bodyPr>
          <a:lstStyle/>
          <a:p>
            <a:pPr algn="r"/>
            <a:r>
              <a:rPr lang="en-US" sz="6000" b="1">
                <a:solidFill>
                  <a:srgbClr val="FF0000"/>
                </a:solidFill>
                <a:latin typeface="Roboto Black" panose="02000000000000000000" pitchFamily="2" charset="0"/>
                <a:ea typeface="Roboto Black" panose="02000000000000000000" pitchFamily="2" charset="0"/>
                <a:cs typeface="Roboto Black" panose="02000000000000000000" pitchFamily="2" charset="0"/>
              </a:rPr>
              <a:t>BẦU CỬ</a:t>
            </a:r>
          </a:p>
        </p:txBody>
      </p:sp>
      <p:grpSp>
        <p:nvGrpSpPr>
          <p:cNvPr id="3" name="Group 2">
            <a:extLst>
              <a:ext uri="{FF2B5EF4-FFF2-40B4-BE49-F238E27FC236}">
                <a16:creationId xmlns:a16="http://schemas.microsoft.com/office/drawing/2014/main" id="{1DF5321E-962A-482A-2164-6A05F768BC5E}"/>
              </a:ext>
            </a:extLst>
          </p:cNvPr>
          <p:cNvGrpSpPr/>
          <p:nvPr/>
        </p:nvGrpSpPr>
        <p:grpSpPr>
          <a:xfrm>
            <a:off x="6987187" y="2518066"/>
            <a:ext cx="2865920" cy="2846503"/>
            <a:chOff x="7186746" y="3707010"/>
            <a:chExt cx="3172484" cy="3150990"/>
          </a:xfrm>
        </p:grpSpPr>
        <p:pic>
          <p:nvPicPr>
            <p:cNvPr id="6" name="Graphic 5">
              <a:extLst>
                <a:ext uri="{FF2B5EF4-FFF2-40B4-BE49-F238E27FC236}">
                  <a16:creationId xmlns:a16="http://schemas.microsoft.com/office/drawing/2014/main" id="{43C00799-B811-DAB7-6F21-CE8A1A9EC24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186746" y="3707010"/>
              <a:ext cx="3172484" cy="3150990"/>
            </a:xfrm>
            <a:prstGeom prst="rect">
              <a:avLst/>
            </a:prstGeom>
          </p:spPr>
        </p:pic>
        <p:pic>
          <p:nvPicPr>
            <p:cNvPr id="9" name="Graphic 8">
              <a:extLst>
                <a:ext uri="{FF2B5EF4-FFF2-40B4-BE49-F238E27FC236}">
                  <a16:creationId xmlns:a16="http://schemas.microsoft.com/office/drawing/2014/main" id="{9FCD568D-3639-04D1-7D32-90DFB3393AB0}"/>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7853711" y="5046504"/>
              <a:ext cx="1578577" cy="1381255"/>
            </a:xfrm>
            <a:prstGeom prst="rect">
              <a:avLst/>
            </a:prstGeom>
            <a:effectLst>
              <a:outerShdw blurRad="317500" dist="419100" dir="2700000" algn="tl" rotWithShape="0">
                <a:prstClr val="black">
                  <a:alpha val="40000"/>
                </a:prstClr>
              </a:outerShdw>
            </a:effectLst>
          </p:spPr>
        </p:pic>
      </p:grpSp>
      <p:pic>
        <p:nvPicPr>
          <p:cNvPr id="18" name="Graphic 17">
            <a:extLst>
              <a:ext uri="{FF2B5EF4-FFF2-40B4-BE49-F238E27FC236}">
                <a16:creationId xmlns:a16="http://schemas.microsoft.com/office/drawing/2014/main" id="{C428DB54-B702-D3C9-A5CB-D98C1574EE08}"/>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589702" y="-2170615"/>
            <a:ext cx="4802188" cy="4688681"/>
          </a:xfrm>
          <a:prstGeom prst="rect">
            <a:avLst/>
          </a:prstGeom>
        </p:spPr>
      </p:pic>
      <p:grpSp>
        <p:nvGrpSpPr>
          <p:cNvPr id="17" name="Group 16">
            <a:extLst>
              <a:ext uri="{FF2B5EF4-FFF2-40B4-BE49-F238E27FC236}">
                <a16:creationId xmlns:a16="http://schemas.microsoft.com/office/drawing/2014/main" id="{59E46C22-9621-A03D-2225-D79B52D8D037}"/>
              </a:ext>
            </a:extLst>
          </p:cNvPr>
          <p:cNvGrpSpPr/>
          <p:nvPr/>
        </p:nvGrpSpPr>
        <p:grpSpPr>
          <a:xfrm>
            <a:off x="549412" y="61184"/>
            <a:ext cx="2193547" cy="878057"/>
            <a:chOff x="4762196" y="2546149"/>
            <a:chExt cx="4411048" cy="1765702"/>
          </a:xfrm>
        </p:grpSpPr>
        <p:pic>
          <p:nvPicPr>
            <p:cNvPr id="19" name="Picture 18" descr="A red flag with a yellow symbol&#10;&#10;Description automatically generated">
              <a:extLst>
                <a:ext uri="{FF2B5EF4-FFF2-40B4-BE49-F238E27FC236}">
                  <a16:creationId xmlns:a16="http://schemas.microsoft.com/office/drawing/2014/main" id="{6306D495-634B-B938-AF70-4702BEE95FE8}"/>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762196" y="2552500"/>
              <a:ext cx="2667608" cy="1752999"/>
            </a:xfrm>
            <a:prstGeom prst="rect">
              <a:avLst/>
            </a:prstGeom>
          </p:spPr>
        </p:pic>
        <p:pic>
          <p:nvPicPr>
            <p:cNvPr id="20" name="Picture 19" descr="A red flag with a yellow star&#10;&#10;Description automatically generated">
              <a:extLst>
                <a:ext uri="{FF2B5EF4-FFF2-40B4-BE49-F238E27FC236}">
                  <a16:creationId xmlns:a16="http://schemas.microsoft.com/office/drawing/2014/main" id="{4DDCE706-36F8-F9FB-4171-E2ED26945040}"/>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505636" y="2546149"/>
              <a:ext cx="2667608" cy="1765702"/>
            </a:xfrm>
            <a:prstGeom prst="rect">
              <a:avLst/>
            </a:prstGeom>
          </p:spPr>
        </p:pic>
      </p:grpSp>
    </p:spTree>
    <p:extLst>
      <p:ext uri="{BB962C8B-B14F-4D97-AF65-F5344CB8AC3E}">
        <p14:creationId xmlns:p14="http://schemas.microsoft.com/office/powerpoint/2010/main" val="16804742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nodeType="withEffect">
                                  <p:stCondLst>
                                    <p:cond delay="0"/>
                                  </p:stCondLst>
                                  <p:childTnLst>
                                    <p:animRot by="-21600000">
                                      <p:cBhvr>
                                        <p:cTn id="6" dur="50000" fill="hold"/>
                                        <p:tgtEl>
                                          <p:spTgt spid="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 white and orange striped surface&#10;&#10;Description automatically generated">
            <a:extLst>
              <a:ext uri="{FF2B5EF4-FFF2-40B4-BE49-F238E27FC236}">
                <a16:creationId xmlns:a16="http://schemas.microsoft.com/office/drawing/2014/main" id="{149EA810-93A1-B026-7304-42BB73A298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98" y="0"/>
            <a:ext cx="12184602" cy="6858000"/>
          </a:xfrm>
          <a:prstGeom prst="rect">
            <a:avLst/>
          </a:prstGeom>
        </p:spPr>
      </p:pic>
      <p:pic>
        <p:nvPicPr>
          <p:cNvPr id="9" name="Picture 8" descr="A red background with a circular pattern&#10;&#10;Description automatically generated">
            <a:extLst>
              <a:ext uri="{FF2B5EF4-FFF2-40B4-BE49-F238E27FC236}">
                <a16:creationId xmlns:a16="http://schemas.microsoft.com/office/drawing/2014/main" id="{44BF3BEE-0F02-7023-4773-D842FE10DB19}"/>
              </a:ext>
            </a:extLst>
          </p:cNvPr>
          <p:cNvPicPr>
            <a:picLocks noChangeAspect="1"/>
          </p:cNvPicPr>
          <p:nvPr/>
        </p:nvPicPr>
        <p:blipFill rotWithShape="1">
          <a:blip r:embed="rId4">
            <a:extLst>
              <a:ext uri="{28A0092B-C50C-407E-A947-70E740481C1C}">
                <a14:useLocalDpi xmlns:a14="http://schemas.microsoft.com/office/drawing/2010/main" val="0"/>
              </a:ext>
            </a:extLst>
          </a:blip>
          <a:srcRect t="20" b="20"/>
          <a:stretch/>
        </p:blipFill>
        <p:spPr>
          <a:xfrm>
            <a:off x="0" y="0"/>
            <a:ext cx="12192000" cy="6858000"/>
          </a:xfrm>
          <a:prstGeom prst="rect">
            <a:avLst/>
          </a:prstGeom>
        </p:spPr>
      </p:pic>
      <p:pic>
        <p:nvPicPr>
          <p:cNvPr id="42" name="Picture 41" descr="A group of people in a conference room&#10;&#10;Description automatically generated">
            <a:extLst>
              <a:ext uri="{FF2B5EF4-FFF2-40B4-BE49-F238E27FC236}">
                <a16:creationId xmlns:a16="http://schemas.microsoft.com/office/drawing/2014/main" id="{1780854B-E390-374D-87C6-0CE655BC0966}"/>
              </a:ext>
            </a:extLst>
          </p:cNvPr>
          <p:cNvPicPr>
            <a:picLocks noChangeAspect="1"/>
          </p:cNvPicPr>
          <p:nvPr/>
        </p:nvPicPr>
        <p:blipFill>
          <a:blip r:embed="rId5">
            <a:alphaModFix/>
            <a:extLst>
              <a:ext uri="{BEBA8EAE-BF5A-486C-A8C5-ECC9F3942E4B}">
                <a14:imgProps xmlns:a14="http://schemas.microsoft.com/office/drawing/2010/main">
                  <a14:imgLayer r:embed="rId6">
                    <a14:imgEffect>
                      <a14:artisticBlur/>
                    </a14:imgEffect>
                    <a14:imgEffect>
                      <a14:saturation sat="66000"/>
                    </a14:imgEffect>
                  </a14:imgLayer>
                </a14:imgProps>
              </a:ext>
              <a:ext uri="{28A0092B-C50C-407E-A947-70E740481C1C}">
                <a14:useLocalDpi xmlns:a14="http://schemas.microsoft.com/office/drawing/2010/main" val="0"/>
              </a:ext>
            </a:extLst>
          </a:blip>
          <a:stretch>
            <a:fillRect/>
          </a:stretch>
        </p:blipFill>
        <p:spPr>
          <a:xfrm>
            <a:off x="1089205" y="-1"/>
            <a:ext cx="11102795" cy="6857999"/>
          </a:xfrm>
          <a:prstGeom prst="rect">
            <a:avLst/>
          </a:prstGeom>
        </p:spPr>
      </p:pic>
      <p:grpSp>
        <p:nvGrpSpPr>
          <p:cNvPr id="3" name="Group 2">
            <a:extLst>
              <a:ext uri="{FF2B5EF4-FFF2-40B4-BE49-F238E27FC236}">
                <a16:creationId xmlns:a16="http://schemas.microsoft.com/office/drawing/2014/main" id="{967AAE75-EC6E-98D2-2423-08BBE08A2EFE}"/>
              </a:ext>
            </a:extLst>
          </p:cNvPr>
          <p:cNvGrpSpPr/>
          <p:nvPr/>
        </p:nvGrpSpPr>
        <p:grpSpPr>
          <a:xfrm>
            <a:off x="1349080" y="1458165"/>
            <a:ext cx="9176120" cy="5373358"/>
            <a:chOff x="1526206" y="4145269"/>
            <a:chExt cx="9176120" cy="5373358"/>
          </a:xfrm>
        </p:grpSpPr>
        <p:pic>
          <p:nvPicPr>
            <p:cNvPr id="39" name="Picture 38" descr="A red rectangular object with a black border&#10;&#10;Description automatically generated">
              <a:extLst>
                <a:ext uri="{FF2B5EF4-FFF2-40B4-BE49-F238E27FC236}">
                  <a16:creationId xmlns:a16="http://schemas.microsoft.com/office/drawing/2014/main" id="{9B93C575-64B6-7D3F-D03E-01F4E4E6F76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526206" y="4145269"/>
              <a:ext cx="9176120" cy="5373358"/>
            </a:xfrm>
            <a:prstGeom prst="rect">
              <a:avLst/>
            </a:prstGeom>
          </p:spPr>
        </p:pic>
        <p:sp>
          <p:nvSpPr>
            <p:cNvPr id="40" name="TextBox 39">
              <a:extLst>
                <a:ext uri="{FF2B5EF4-FFF2-40B4-BE49-F238E27FC236}">
                  <a16:creationId xmlns:a16="http://schemas.microsoft.com/office/drawing/2014/main" id="{7C3D48D1-78D2-586A-2577-DD8585BFCBED}"/>
                </a:ext>
              </a:extLst>
            </p:cNvPr>
            <p:cNvSpPr txBox="1"/>
            <p:nvPr/>
          </p:nvSpPr>
          <p:spPr>
            <a:xfrm>
              <a:off x="2393192" y="4569790"/>
              <a:ext cx="8011884" cy="4524315"/>
            </a:xfrm>
            <a:prstGeom prst="rect">
              <a:avLst/>
            </a:prstGeom>
            <a:noFill/>
          </p:spPr>
          <p:txBody>
            <a:bodyPr wrap="square" rtlCol="0">
              <a:spAutoFit/>
            </a:bodyPr>
            <a:lstStyle/>
            <a:p>
              <a:pPr indent="295275" algn="just">
                <a:spcAft>
                  <a:spcPts val="1000"/>
                </a:spcAft>
              </a:pPr>
              <a:r>
                <a:rPr lang="nl-NL" sz="1700">
                  <a:solidFill>
                    <a:schemeClr val="bg1"/>
                  </a:solidFill>
                  <a:effectLst/>
                  <a:latin typeface="SVN-Gilroy SemiBold" panose="00000700000000000000" pitchFamily="50" charset="0"/>
                  <a:ea typeface="Times New Roman" panose="02020603050405020304" pitchFamily="18" charset="0"/>
                  <a:cs typeface="Times New Roman" panose="02020603050405020304" pitchFamily="18" charset="0"/>
                </a:rPr>
                <a:t>- Việc bầu cử </a:t>
              </a:r>
              <a:r>
                <a:rPr lang="nl-NL" sz="1700">
                  <a:solidFill>
                    <a:schemeClr val="bg1"/>
                  </a:solidFill>
                  <a:latin typeface="SVN-Gilroy SemiBold" panose="00000700000000000000" pitchFamily="50" charset="0"/>
                  <a:ea typeface="Times New Roman" panose="02020603050405020304" pitchFamily="18" charset="0"/>
                  <a:cs typeface="Times New Roman" panose="02020603050405020304" pitchFamily="18" charset="0"/>
                </a:rPr>
                <a:t>BCH đảng bộ Bệnh viện Sản Nhi Nghệ An lần thứ XII, nhiệm kỳ 2025-2030 </a:t>
              </a:r>
              <a:r>
                <a:rPr lang="nl-NL" sz="1700">
                  <a:solidFill>
                    <a:schemeClr val="bg1"/>
                  </a:solidFill>
                  <a:effectLst/>
                  <a:latin typeface="SVN-Gilroy SemiBold" panose="00000700000000000000" pitchFamily="50" charset="0"/>
                  <a:ea typeface="Times New Roman" panose="02020603050405020304" pitchFamily="18" charset="0"/>
                  <a:cs typeface="Times New Roman" panose="02020603050405020304" pitchFamily="18" charset="0"/>
                </a:rPr>
                <a:t>được thực hiện theo hình thức bỏ phiếu kín.</a:t>
              </a:r>
              <a:endParaRPr lang="vi-VN" sz="17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indent="295275" algn="just">
                <a:spcAft>
                  <a:spcPts val="1000"/>
                </a:spcAft>
              </a:pPr>
              <a:r>
                <a:rPr lang="nl-NL" sz="1700">
                  <a:solidFill>
                    <a:schemeClr val="bg1"/>
                  </a:solidFill>
                  <a:effectLst/>
                  <a:latin typeface="SVN-Gilroy SemiBold" panose="00000700000000000000" pitchFamily="50" charset="0"/>
                  <a:ea typeface="Times New Roman" panose="02020603050405020304" pitchFamily="18" charset="0"/>
                  <a:cs typeface="Times New Roman" panose="02020603050405020304" pitchFamily="18" charset="0"/>
                </a:rPr>
                <a:t>- Phiếu bầu in họ và tên những người trong danh sách bầu cử, có đóng dấu của Đảng uỷ ở góc trái phía trên của phiếu bầu.</a:t>
              </a:r>
              <a:endParaRPr lang="vi-VN" sz="17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indent="295275" algn="just">
                <a:spcAft>
                  <a:spcPts val="1000"/>
                </a:spcAft>
              </a:pPr>
              <a:r>
                <a:rPr lang="nl-NL" sz="1700">
                  <a:solidFill>
                    <a:schemeClr val="bg1"/>
                  </a:solidFill>
                  <a:effectLst/>
                  <a:latin typeface="SVN-Gilroy SemiBold" panose="00000700000000000000" pitchFamily="50" charset="0"/>
                  <a:ea typeface="Times New Roman" panose="02020603050405020304" pitchFamily="18" charset="0"/>
                  <a:cs typeface="Times New Roman" panose="02020603050405020304" pitchFamily="18" charset="0"/>
                </a:rPr>
                <a:t>- Người bầu cử nếu không bầu cho ai trong danh sách bầu cử thì gạch giữa cả chữ họ và tên của người mà mình không bầu.</a:t>
              </a:r>
              <a:endParaRPr lang="vi-VN" sz="17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24765" indent="270510" algn="just">
                <a:spcAft>
                  <a:spcPts val="1000"/>
                </a:spcAft>
              </a:pPr>
              <a:r>
                <a:rPr lang="nl-NL" sz="1700">
                  <a:solidFill>
                    <a:schemeClr val="bg1"/>
                  </a:solidFill>
                  <a:effectLst/>
                  <a:latin typeface="SVN-Gilroy SemiBold" panose="00000700000000000000" pitchFamily="50" charset="0"/>
                  <a:ea typeface="Times New Roman" panose="02020603050405020304" pitchFamily="18" charset="0"/>
                  <a:cs typeface="Times New Roman" panose="02020603050405020304" pitchFamily="18" charset="0"/>
                </a:rPr>
                <a:t>- </a:t>
              </a:r>
              <a:r>
                <a:rPr lang="nl-NL" sz="1700" i="1">
                  <a:solidFill>
                    <a:schemeClr val="bg1"/>
                  </a:solidFill>
                  <a:effectLst/>
                  <a:latin typeface="SVN-Gilroy SemiBold" panose="00000700000000000000" pitchFamily="50" charset="0"/>
                  <a:ea typeface="Times New Roman" panose="02020603050405020304" pitchFamily="18" charset="0"/>
                  <a:cs typeface="Times New Roman" panose="02020603050405020304" pitchFamily="18" charset="0"/>
                </a:rPr>
                <a:t>Phiếu hợp lệ hoặc không hợp lệ:</a:t>
              </a:r>
              <a:r>
                <a:rPr lang="nl-NL" sz="1700">
                  <a:solidFill>
                    <a:schemeClr val="bg1"/>
                  </a:solidFill>
                  <a:effectLst/>
                  <a:latin typeface="SVN-Gilroy SemiBold" panose="00000700000000000000" pitchFamily="50" charset="0"/>
                  <a:ea typeface="Times New Roman" panose="02020603050405020304" pitchFamily="18" charset="0"/>
                  <a:cs typeface="Times New Roman" panose="02020603050405020304" pitchFamily="18" charset="0"/>
                </a:rPr>
                <a:t> </a:t>
              </a:r>
              <a:endParaRPr lang="vi-VN" sz="17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indent="295275" algn="just">
                <a:spcAft>
                  <a:spcPts val="1000"/>
                </a:spcAft>
              </a:pPr>
              <a:r>
                <a:rPr lang="nl-NL" sz="1700">
                  <a:solidFill>
                    <a:schemeClr val="bg1"/>
                  </a:solidFill>
                  <a:effectLst/>
                  <a:latin typeface="SVN-Gilroy SemiBold" panose="00000700000000000000" pitchFamily="50" charset="0"/>
                  <a:ea typeface="Times New Roman" panose="02020603050405020304" pitchFamily="18" charset="0"/>
                  <a:cs typeface="Times New Roman" panose="02020603050405020304" pitchFamily="18" charset="0"/>
                </a:rPr>
                <a:t>+ Phiếu hợp lệ là phiếu do Ban kiểm phiếu phát ra, phiếu bầu đủ hoặc thiếu số lượng cần bầu.</a:t>
              </a:r>
              <a:endParaRPr lang="vi-VN" sz="17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indent="295275" algn="just">
                <a:spcAft>
                  <a:spcPts val="1000"/>
                </a:spcAft>
              </a:pPr>
              <a:r>
                <a:rPr lang="nl-NL" sz="1700">
                  <a:solidFill>
                    <a:schemeClr val="bg1"/>
                  </a:solidFill>
                  <a:effectLst/>
                  <a:latin typeface="SVN-Gilroy SemiBold" panose="00000700000000000000" pitchFamily="50" charset="0"/>
                  <a:ea typeface="Times New Roman" panose="02020603050405020304" pitchFamily="18" charset="0"/>
                  <a:cs typeface="Times New Roman" panose="02020603050405020304" pitchFamily="18" charset="0"/>
                </a:rPr>
                <a:t>+ Phiếu không hợp lệ là phiếu không do Ban kiểm phiếu phát ra; phiếu bầu nhiều hơn số lượng quy định; phiếu không bầu cho ai trong danh sách bầu cử nhiều người; phiếu bầu người ngoài danh sách bầu cử; phiếu có đánh dấu hoặc dùng nhiều loại mực; phiếu ký tên hoặc viết thêm.</a:t>
              </a:r>
              <a:endParaRPr lang="vi-VN" sz="17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spcAft>
                  <a:spcPts val="1200"/>
                </a:spcAft>
                <a:buFont typeface="Wingdings" panose="05000000000000000000" pitchFamily="2" charset="2"/>
                <a:buChar char="§"/>
              </a:pPr>
              <a:endParaRPr lang="en-US" sz="1700">
                <a:solidFill>
                  <a:schemeClr val="bg1"/>
                </a:solidFill>
                <a:effectLst>
                  <a:outerShdw blurRad="38100" dist="38100" dir="2700000" algn="tl">
                    <a:srgbClr val="000000">
                      <a:alpha val="43137"/>
                    </a:srgbClr>
                  </a:outerShdw>
                </a:effectLst>
                <a:latin typeface="SVN-Gilroy SemiBold" panose="00000700000000000000" pitchFamily="50" charset="0"/>
              </a:endParaRPr>
            </a:p>
          </p:txBody>
        </p:sp>
      </p:grpSp>
      <p:grpSp>
        <p:nvGrpSpPr>
          <p:cNvPr id="17" name="Group 16">
            <a:extLst>
              <a:ext uri="{FF2B5EF4-FFF2-40B4-BE49-F238E27FC236}">
                <a16:creationId xmlns:a16="http://schemas.microsoft.com/office/drawing/2014/main" id="{E850F1A2-63A6-236F-C157-02CBFC17600A}"/>
              </a:ext>
            </a:extLst>
          </p:cNvPr>
          <p:cNvGrpSpPr/>
          <p:nvPr/>
        </p:nvGrpSpPr>
        <p:grpSpPr>
          <a:xfrm>
            <a:off x="685800" y="621931"/>
            <a:ext cx="2193547" cy="878057"/>
            <a:chOff x="685800" y="558431"/>
            <a:chExt cx="2193547" cy="878057"/>
          </a:xfrm>
        </p:grpSpPr>
        <p:grpSp>
          <p:nvGrpSpPr>
            <p:cNvPr id="30" name="Group 29">
              <a:extLst>
                <a:ext uri="{FF2B5EF4-FFF2-40B4-BE49-F238E27FC236}">
                  <a16:creationId xmlns:a16="http://schemas.microsoft.com/office/drawing/2014/main" id="{47FF74D2-2E92-ED7A-3280-C7793E11AD9C}"/>
                </a:ext>
              </a:extLst>
            </p:cNvPr>
            <p:cNvGrpSpPr/>
            <p:nvPr/>
          </p:nvGrpSpPr>
          <p:grpSpPr>
            <a:xfrm>
              <a:off x="685800" y="558431"/>
              <a:ext cx="2193547" cy="878057"/>
              <a:chOff x="4762196" y="2546149"/>
              <a:chExt cx="4411048" cy="1765702"/>
            </a:xfrm>
          </p:grpSpPr>
          <p:pic>
            <p:nvPicPr>
              <p:cNvPr id="31" name="Picture 30" descr="A red flag with a yellow symbol&#10;&#10;Description automatically generated">
                <a:extLst>
                  <a:ext uri="{FF2B5EF4-FFF2-40B4-BE49-F238E27FC236}">
                    <a16:creationId xmlns:a16="http://schemas.microsoft.com/office/drawing/2014/main" id="{E8D779DD-E264-9F5E-8E3C-0F8E0944B7E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762196" y="2552500"/>
                <a:ext cx="2667608" cy="1752999"/>
              </a:xfrm>
              <a:prstGeom prst="rect">
                <a:avLst/>
              </a:prstGeom>
            </p:spPr>
          </p:pic>
          <p:pic>
            <p:nvPicPr>
              <p:cNvPr id="32" name="Picture 31" descr="A red flag with a yellow star&#10;&#10;Description automatically generated">
                <a:extLst>
                  <a:ext uri="{FF2B5EF4-FFF2-40B4-BE49-F238E27FC236}">
                    <a16:creationId xmlns:a16="http://schemas.microsoft.com/office/drawing/2014/main" id="{5703DA3F-A4D4-7171-ABA9-0959BD1AC01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505636" y="2546149"/>
                <a:ext cx="2667608" cy="1765702"/>
              </a:xfrm>
              <a:prstGeom prst="rect">
                <a:avLst/>
              </a:prstGeom>
            </p:spPr>
          </p:pic>
        </p:grpSp>
        <p:grpSp>
          <p:nvGrpSpPr>
            <p:cNvPr id="14" name="Group 13">
              <a:extLst>
                <a:ext uri="{FF2B5EF4-FFF2-40B4-BE49-F238E27FC236}">
                  <a16:creationId xmlns:a16="http://schemas.microsoft.com/office/drawing/2014/main" id="{3B2CC757-021A-C001-334B-EE36879F2E6B}"/>
                </a:ext>
              </a:extLst>
            </p:cNvPr>
            <p:cNvGrpSpPr/>
            <p:nvPr/>
          </p:nvGrpSpPr>
          <p:grpSpPr>
            <a:xfrm>
              <a:off x="685800" y="558431"/>
              <a:ext cx="2193547" cy="878057"/>
              <a:chOff x="4762196" y="2546149"/>
              <a:chExt cx="4411048" cy="1765702"/>
            </a:xfrm>
          </p:grpSpPr>
          <p:pic>
            <p:nvPicPr>
              <p:cNvPr id="15" name="Picture 14" descr="A red flag with a yellow symbol&#10;&#10;Description automatically generated">
                <a:extLst>
                  <a:ext uri="{FF2B5EF4-FFF2-40B4-BE49-F238E27FC236}">
                    <a16:creationId xmlns:a16="http://schemas.microsoft.com/office/drawing/2014/main" id="{78536682-7D7C-8456-6FDE-AD036962530E}"/>
                  </a:ext>
                </a:extLst>
              </p:cNvPr>
              <p:cNvPicPr>
                <a:picLocks noChangeAspect="1"/>
              </p:cNvPicPr>
              <p:nvPr/>
            </p:nvPicPr>
            <p:blipFill>
              <a:blip r:embed="rId8">
                <a:alphaModFix amt="0"/>
                <a:extLst>
                  <a:ext uri="{28A0092B-C50C-407E-A947-70E740481C1C}">
                    <a14:useLocalDpi xmlns:a14="http://schemas.microsoft.com/office/drawing/2010/main" val="0"/>
                  </a:ext>
                </a:extLst>
              </a:blip>
              <a:stretch>
                <a:fillRect/>
              </a:stretch>
            </p:blipFill>
            <p:spPr>
              <a:xfrm>
                <a:off x="4762196" y="2552500"/>
                <a:ext cx="2667608" cy="1752999"/>
              </a:xfrm>
              <a:prstGeom prst="rect">
                <a:avLst/>
              </a:prstGeom>
            </p:spPr>
          </p:pic>
          <p:pic>
            <p:nvPicPr>
              <p:cNvPr id="16" name="Picture 15" descr="A red flag with a yellow star&#10;&#10;Description automatically generated">
                <a:extLst>
                  <a:ext uri="{FF2B5EF4-FFF2-40B4-BE49-F238E27FC236}">
                    <a16:creationId xmlns:a16="http://schemas.microsoft.com/office/drawing/2014/main" id="{D0178A44-D44C-8715-84E5-E616093D46FD}"/>
                  </a:ext>
                </a:extLst>
              </p:cNvPr>
              <p:cNvPicPr>
                <a:picLocks noChangeAspect="1"/>
              </p:cNvPicPr>
              <p:nvPr/>
            </p:nvPicPr>
            <p:blipFill>
              <a:blip r:embed="rId9">
                <a:alphaModFix amt="0"/>
                <a:extLst>
                  <a:ext uri="{28A0092B-C50C-407E-A947-70E740481C1C}">
                    <a14:useLocalDpi xmlns:a14="http://schemas.microsoft.com/office/drawing/2010/main" val="0"/>
                  </a:ext>
                </a:extLst>
              </a:blip>
              <a:stretch>
                <a:fillRect/>
              </a:stretch>
            </p:blipFill>
            <p:spPr>
              <a:xfrm>
                <a:off x="6505636" y="2546149"/>
                <a:ext cx="2667608" cy="1765702"/>
              </a:xfrm>
              <a:prstGeom prst="rect">
                <a:avLst/>
              </a:prstGeom>
            </p:spPr>
          </p:pic>
        </p:grpSp>
      </p:grpSp>
      <p:pic>
        <p:nvPicPr>
          <p:cNvPr id="45" name="Light">
            <a:extLst>
              <a:ext uri="{FF2B5EF4-FFF2-40B4-BE49-F238E27FC236}">
                <a16:creationId xmlns:a16="http://schemas.microsoft.com/office/drawing/2014/main" id="{4AC3E035-3B50-4B86-E534-BD64612A86FE}"/>
              </a:ext>
            </a:extLst>
          </p:cNvPr>
          <p:cNvPicPr>
            <a:picLocks noChangeAspect="1"/>
          </p:cNvPicPr>
          <p:nvPr/>
        </p:nvPicPr>
        <p:blipFill rotWithShape="1">
          <a:blip r:embed="rId10">
            <a:duotone>
              <a:schemeClr val="accent2">
                <a:shade val="45000"/>
                <a:satMod val="135000"/>
              </a:schemeClr>
              <a:prstClr val="white"/>
            </a:duotone>
          </a:blip>
          <a:srcRect t="17637" r="2814" b="31905"/>
          <a:stretch/>
        </p:blipFill>
        <p:spPr>
          <a:xfrm>
            <a:off x="5118685" y="3633749"/>
            <a:ext cx="6735422" cy="783330"/>
          </a:xfrm>
          <a:custGeom>
            <a:avLst/>
            <a:gdLst>
              <a:gd name="connsiteX0" fmla="*/ 0 w 7506518"/>
              <a:gd name="connsiteY0" fmla="*/ 0 h 1681655"/>
              <a:gd name="connsiteX1" fmla="*/ 7506519 w 7506518"/>
              <a:gd name="connsiteY1" fmla="*/ 0 h 1681655"/>
              <a:gd name="connsiteX2" fmla="*/ 7506519 w 7506518"/>
              <a:gd name="connsiteY2" fmla="*/ 1681655 h 1681655"/>
              <a:gd name="connsiteX3" fmla="*/ 0 w 7506518"/>
              <a:gd name="connsiteY3" fmla="*/ 1681655 h 1681655"/>
            </a:gdLst>
            <a:ahLst/>
            <a:cxnLst>
              <a:cxn ang="0">
                <a:pos x="connsiteX0" y="connsiteY0"/>
              </a:cxn>
              <a:cxn ang="0">
                <a:pos x="connsiteX1" y="connsiteY1"/>
              </a:cxn>
              <a:cxn ang="0">
                <a:pos x="connsiteX2" y="connsiteY2"/>
              </a:cxn>
              <a:cxn ang="0">
                <a:pos x="connsiteX3" y="connsiteY3"/>
              </a:cxn>
            </a:cxnLst>
            <a:rect l="l" t="t" r="r" b="b"/>
            <a:pathLst>
              <a:path w="7506518" h="1681655">
                <a:moveTo>
                  <a:pt x="0" y="0"/>
                </a:moveTo>
                <a:lnTo>
                  <a:pt x="7506519" y="0"/>
                </a:lnTo>
                <a:lnTo>
                  <a:pt x="7506519" y="1681655"/>
                </a:lnTo>
                <a:lnTo>
                  <a:pt x="0" y="1681655"/>
                </a:lnTo>
                <a:close/>
              </a:path>
            </a:pathLst>
          </a:custGeom>
        </p:spPr>
      </p:pic>
      <p:pic>
        <p:nvPicPr>
          <p:cNvPr id="43" name="Light">
            <a:extLst>
              <a:ext uri="{FF2B5EF4-FFF2-40B4-BE49-F238E27FC236}">
                <a16:creationId xmlns:a16="http://schemas.microsoft.com/office/drawing/2014/main" id="{C956B163-5599-FE7E-86FB-EC55BD772050}"/>
              </a:ext>
            </a:extLst>
          </p:cNvPr>
          <p:cNvPicPr>
            <a:picLocks noChangeAspect="1"/>
          </p:cNvPicPr>
          <p:nvPr/>
        </p:nvPicPr>
        <p:blipFill rotWithShape="1">
          <a:blip r:embed="rId10">
            <a:duotone>
              <a:schemeClr val="accent2">
                <a:shade val="45000"/>
                <a:satMod val="135000"/>
              </a:schemeClr>
              <a:prstClr val="white"/>
            </a:duotone>
          </a:blip>
          <a:srcRect t="17637" r="2814" b="31905"/>
          <a:stretch/>
        </p:blipFill>
        <p:spPr>
          <a:xfrm>
            <a:off x="2677930" y="828026"/>
            <a:ext cx="6735422" cy="783330"/>
          </a:xfrm>
          <a:custGeom>
            <a:avLst/>
            <a:gdLst>
              <a:gd name="connsiteX0" fmla="*/ 0 w 7506518"/>
              <a:gd name="connsiteY0" fmla="*/ 0 h 1681655"/>
              <a:gd name="connsiteX1" fmla="*/ 7506519 w 7506518"/>
              <a:gd name="connsiteY1" fmla="*/ 0 h 1681655"/>
              <a:gd name="connsiteX2" fmla="*/ 7506519 w 7506518"/>
              <a:gd name="connsiteY2" fmla="*/ 1681655 h 1681655"/>
              <a:gd name="connsiteX3" fmla="*/ 0 w 7506518"/>
              <a:gd name="connsiteY3" fmla="*/ 1681655 h 1681655"/>
            </a:gdLst>
            <a:ahLst/>
            <a:cxnLst>
              <a:cxn ang="0">
                <a:pos x="connsiteX0" y="connsiteY0"/>
              </a:cxn>
              <a:cxn ang="0">
                <a:pos x="connsiteX1" y="connsiteY1"/>
              </a:cxn>
              <a:cxn ang="0">
                <a:pos x="connsiteX2" y="connsiteY2"/>
              </a:cxn>
              <a:cxn ang="0">
                <a:pos x="connsiteX3" y="connsiteY3"/>
              </a:cxn>
            </a:cxnLst>
            <a:rect l="l" t="t" r="r" b="b"/>
            <a:pathLst>
              <a:path w="7506518" h="1681655">
                <a:moveTo>
                  <a:pt x="0" y="0"/>
                </a:moveTo>
                <a:lnTo>
                  <a:pt x="7506519" y="0"/>
                </a:lnTo>
                <a:lnTo>
                  <a:pt x="7506519" y="1681655"/>
                </a:lnTo>
                <a:lnTo>
                  <a:pt x="0" y="1681655"/>
                </a:lnTo>
                <a:close/>
              </a:path>
            </a:pathLst>
          </a:custGeom>
        </p:spPr>
      </p:pic>
      <p:sp>
        <p:nvSpPr>
          <p:cNvPr id="46" name="TextBox 45">
            <a:extLst>
              <a:ext uri="{FF2B5EF4-FFF2-40B4-BE49-F238E27FC236}">
                <a16:creationId xmlns:a16="http://schemas.microsoft.com/office/drawing/2014/main" id="{BE523B0E-8357-3041-277C-DB50FE3A08AC}"/>
              </a:ext>
            </a:extLst>
          </p:cNvPr>
          <p:cNvSpPr txBox="1"/>
          <p:nvPr/>
        </p:nvSpPr>
        <p:spPr>
          <a:xfrm>
            <a:off x="3914156" y="475116"/>
            <a:ext cx="4363695" cy="776954"/>
          </a:xfrm>
          <a:prstGeom prst="rect">
            <a:avLst/>
          </a:prstGeom>
          <a:noFill/>
          <a:effectLst>
            <a:outerShdw blurRad="12700" dist="12700" dir="2700000" algn="tl" rotWithShape="0">
              <a:prstClr val="black">
                <a:alpha val="40000"/>
              </a:prstClr>
            </a:outerShdw>
          </a:effectLst>
        </p:spPr>
        <p:txBody>
          <a:bodyPr wrap="none" lIns="91440" tIns="45720" rIns="91440" bIns="68400" rtlCol="0">
            <a:spAutoFit/>
          </a:bodyPr>
          <a:lstStyle/>
          <a:p>
            <a:pPr algn="ctr"/>
            <a:r>
              <a:rPr lang="en-US" sz="4300" b="1" err="1">
                <a:gradFill>
                  <a:gsLst>
                    <a:gs pos="97980">
                      <a:srgbClr val="F9E2BA"/>
                    </a:gs>
                    <a:gs pos="83000">
                      <a:srgbClr val="FBEED2"/>
                    </a:gs>
                    <a:gs pos="70000">
                      <a:srgbClr val="D9BFA1"/>
                    </a:gs>
                    <a:gs pos="51000">
                      <a:srgbClr val="E8CFA1"/>
                    </a:gs>
                    <a:gs pos="31000">
                      <a:srgbClr val="FADBA2"/>
                    </a:gs>
                    <a:gs pos="0">
                      <a:srgbClr val="FBEFD0"/>
                    </a:gs>
                  </a:gsLst>
                  <a:lin ang="0" scaled="0"/>
                </a:gradFill>
                <a:latin typeface="Baskerville" panose="02020502070401020303" pitchFamily="18" charset="0"/>
                <a:ea typeface="Baskerville" panose="02020502070401020303" pitchFamily="18" charset="0"/>
              </a:rPr>
              <a:t>THỂ</a:t>
            </a:r>
            <a:r>
              <a:rPr lang="en-US" sz="4300" b="1">
                <a:gradFill>
                  <a:gsLst>
                    <a:gs pos="97980">
                      <a:srgbClr val="F9E2BA"/>
                    </a:gs>
                    <a:gs pos="83000">
                      <a:srgbClr val="FBEED2"/>
                    </a:gs>
                    <a:gs pos="70000">
                      <a:srgbClr val="D9BFA1"/>
                    </a:gs>
                    <a:gs pos="51000">
                      <a:srgbClr val="E8CFA1"/>
                    </a:gs>
                    <a:gs pos="31000">
                      <a:srgbClr val="FADBA2"/>
                    </a:gs>
                    <a:gs pos="0">
                      <a:srgbClr val="FBEFD0"/>
                    </a:gs>
                  </a:gsLst>
                  <a:lin ang="0" scaled="0"/>
                </a:gradFill>
                <a:latin typeface="Baskerville" panose="02020502070401020303" pitchFamily="18" charset="0"/>
                <a:ea typeface="Baskerville" panose="02020502070401020303" pitchFamily="18" charset="0"/>
              </a:rPr>
              <a:t> </a:t>
            </a:r>
            <a:r>
              <a:rPr lang="en-US" sz="4300" b="1" err="1">
                <a:gradFill>
                  <a:gsLst>
                    <a:gs pos="97980">
                      <a:srgbClr val="F9E2BA"/>
                    </a:gs>
                    <a:gs pos="83000">
                      <a:srgbClr val="FBEED2"/>
                    </a:gs>
                    <a:gs pos="70000">
                      <a:srgbClr val="D9BFA1"/>
                    </a:gs>
                    <a:gs pos="51000">
                      <a:srgbClr val="E8CFA1"/>
                    </a:gs>
                    <a:gs pos="31000">
                      <a:srgbClr val="FADBA2"/>
                    </a:gs>
                    <a:gs pos="0">
                      <a:srgbClr val="FBEFD0"/>
                    </a:gs>
                  </a:gsLst>
                  <a:lin ang="0" scaled="0"/>
                </a:gradFill>
                <a:latin typeface="Baskerville" panose="02020502070401020303" pitchFamily="18" charset="0"/>
                <a:ea typeface="Baskerville" panose="02020502070401020303" pitchFamily="18" charset="0"/>
              </a:rPr>
              <a:t>LỆ</a:t>
            </a:r>
            <a:r>
              <a:rPr lang="en-US" sz="4300" b="1">
                <a:gradFill>
                  <a:gsLst>
                    <a:gs pos="97980">
                      <a:srgbClr val="F9E2BA"/>
                    </a:gs>
                    <a:gs pos="83000">
                      <a:srgbClr val="FBEED2"/>
                    </a:gs>
                    <a:gs pos="70000">
                      <a:srgbClr val="D9BFA1"/>
                    </a:gs>
                    <a:gs pos="51000">
                      <a:srgbClr val="E8CFA1"/>
                    </a:gs>
                    <a:gs pos="31000">
                      <a:srgbClr val="FADBA2"/>
                    </a:gs>
                    <a:gs pos="0">
                      <a:srgbClr val="FBEFD0"/>
                    </a:gs>
                  </a:gsLst>
                  <a:lin ang="0" scaled="0"/>
                </a:gradFill>
                <a:latin typeface="Baskerville" panose="02020502070401020303" pitchFamily="18" charset="0"/>
                <a:ea typeface="Baskerville" panose="02020502070401020303" pitchFamily="18" charset="0"/>
              </a:rPr>
              <a:t> </a:t>
            </a:r>
            <a:r>
              <a:rPr lang="en-US" sz="4300" b="1" err="1">
                <a:gradFill>
                  <a:gsLst>
                    <a:gs pos="97980">
                      <a:srgbClr val="F9E2BA"/>
                    </a:gs>
                    <a:gs pos="83000">
                      <a:srgbClr val="FBEED2"/>
                    </a:gs>
                    <a:gs pos="70000">
                      <a:srgbClr val="D9BFA1"/>
                    </a:gs>
                    <a:gs pos="51000">
                      <a:srgbClr val="E8CFA1"/>
                    </a:gs>
                    <a:gs pos="31000">
                      <a:srgbClr val="FADBA2"/>
                    </a:gs>
                    <a:gs pos="0">
                      <a:srgbClr val="FBEFD0"/>
                    </a:gs>
                  </a:gsLst>
                  <a:lin ang="0" scaled="0"/>
                </a:gradFill>
                <a:latin typeface="Baskerville" panose="02020502070401020303" pitchFamily="18" charset="0"/>
                <a:ea typeface="Baskerville" panose="02020502070401020303" pitchFamily="18" charset="0"/>
              </a:rPr>
              <a:t>BẦU</a:t>
            </a:r>
            <a:r>
              <a:rPr lang="en-US" sz="4300" b="1">
                <a:gradFill>
                  <a:gsLst>
                    <a:gs pos="97980">
                      <a:srgbClr val="F9E2BA"/>
                    </a:gs>
                    <a:gs pos="83000">
                      <a:srgbClr val="FBEED2"/>
                    </a:gs>
                    <a:gs pos="70000">
                      <a:srgbClr val="D9BFA1"/>
                    </a:gs>
                    <a:gs pos="51000">
                      <a:srgbClr val="E8CFA1"/>
                    </a:gs>
                    <a:gs pos="31000">
                      <a:srgbClr val="FADBA2"/>
                    </a:gs>
                    <a:gs pos="0">
                      <a:srgbClr val="FBEFD0"/>
                    </a:gs>
                  </a:gsLst>
                  <a:lin ang="0" scaled="0"/>
                </a:gradFill>
                <a:latin typeface="Baskerville" panose="02020502070401020303" pitchFamily="18" charset="0"/>
                <a:ea typeface="Baskerville" panose="02020502070401020303" pitchFamily="18" charset="0"/>
              </a:rPr>
              <a:t> </a:t>
            </a:r>
            <a:r>
              <a:rPr lang="en-US" sz="4300" b="1" err="1">
                <a:gradFill>
                  <a:gsLst>
                    <a:gs pos="97980">
                      <a:srgbClr val="F9E2BA"/>
                    </a:gs>
                    <a:gs pos="83000">
                      <a:srgbClr val="FBEED2"/>
                    </a:gs>
                    <a:gs pos="70000">
                      <a:srgbClr val="D9BFA1"/>
                    </a:gs>
                    <a:gs pos="51000">
                      <a:srgbClr val="E8CFA1"/>
                    </a:gs>
                    <a:gs pos="31000">
                      <a:srgbClr val="FADBA2"/>
                    </a:gs>
                    <a:gs pos="0">
                      <a:srgbClr val="FBEFD0"/>
                    </a:gs>
                  </a:gsLst>
                  <a:lin ang="0" scaled="0"/>
                </a:gradFill>
                <a:latin typeface="Baskerville" panose="02020502070401020303" pitchFamily="18" charset="0"/>
                <a:ea typeface="Baskerville" panose="02020502070401020303" pitchFamily="18" charset="0"/>
              </a:rPr>
              <a:t>CỬ</a:t>
            </a:r>
            <a:endParaRPr lang="vi-VN" sz="2500" b="1">
              <a:gradFill>
                <a:gsLst>
                  <a:gs pos="97980">
                    <a:srgbClr val="F9E2BA"/>
                  </a:gs>
                  <a:gs pos="83000">
                    <a:srgbClr val="FBEED2"/>
                  </a:gs>
                  <a:gs pos="70000">
                    <a:srgbClr val="D9BFA1"/>
                  </a:gs>
                  <a:gs pos="51000">
                    <a:srgbClr val="E8CFA1"/>
                  </a:gs>
                  <a:gs pos="31000">
                    <a:srgbClr val="FADBA2"/>
                  </a:gs>
                  <a:gs pos="0">
                    <a:srgbClr val="FBEFD0"/>
                  </a:gs>
                </a:gsLst>
                <a:lin ang="0" scaled="0"/>
              </a:gradFill>
              <a:latin typeface="Baskerville" panose="02020502070401020303" pitchFamily="18" charset="0"/>
              <a:ea typeface="Baskerville" panose="02020502070401020303" pitchFamily="18" charset="0"/>
            </a:endParaRPr>
          </a:p>
        </p:txBody>
      </p:sp>
    </p:spTree>
    <p:custDataLst>
      <p:tags r:id="rId1"/>
    </p:custDataLst>
    <p:extLst>
      <p:ext uri="{BB962C8B-B14F-4D97-AF65-F5344CB8AC3E}">
        <p14:creationId xmlns:p14="http://schemas.microsoft.com/office/powerpoint/2010/main" val="15887806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3CBAC0-C94F-3370-3403-3145D3329102}"/>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7B69F4A5-6C39-E6B7-768D-76997F89634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grpSp>
        <p:nvGrpSpPr>
          <p:cNvPr id="16" name="Group 15">
            <a:extLst>
              <a:ext uri="{FF2B5EF4-FFF2-40B4-BE49-F238E27FC236}">
                <a16:creationId xmlns:a16="http://schemas.microsoft.com/office/drawing/2014/main" id="{5A64EA62-E4CA-45CD-DA1F-A10AEC9F87D6}"/>
              </a:ext>
            </a:extLst>
          </p:cNvPr>
          <p:cNvGrpSpPr/>
          <p:nvPr/>
        </p:nvGrpSpPr>
        <p:grpSpPr>
          <a:xfrm>
            <a:off x="2881312" y="-1951177"/>
            <a:ext cx="6429375" cy="885848"/>
            <a:chOff x="2881312" y="716206"/>
            <a:chExt cx="6429375" cy="885848"/>
          </a:xfrm>
        </p:grpSpPr>
        <p:pic>
          <p:nvPicPr>
            <p:cNvPr id="21" name="Graphic 20">
              <a:extLst>
                <a:ext uri="{FF2B5EF4-FFF2-40B4-BE49-F238E27FC236}">
                  <a16:creationId xmlns:a16="http://schemas.microsoft.com/office/drawing/2014/main" id="{46C222FC-AA15-0C17-A31B-1B49725D2E0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881312" y="716206"/>
              <a:ext cx="6429375" cy="9525"/>
            </a:xfrm>
            <a:prstGeom prst="rect">
              <a:avLst/>
            </a:prstGeom>
          </p:spPr>
        </p:pic>
        <p:pic>
          <p:nvPicPr>
            <p:cNvPr id="23" name="Graphic 22">
              <a:extLst>
                <a:ext uri="{FF2B5EF4-FFF2-40B4-BE49-F238E27FC236}">
                  <a16:creationId xmlns:a16="http://schemas.microsoft.com/office/drawing/2014/main" id="{12F09EE6-82F2-FE4A-C1A6-D8A200F44C4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881312" y="1592529"/>
              <a:ext cx="6429375" cy="9525"/>
            </a:xfrm>
            <a:prstGeom prst="rect">
              <a:avLst/>
            </a:prstGeom>
          </p:spPr>
        </p:pic>
      </p:grpSp>
      <p:pic>
        <p:nvPicPr>
          <p:cNvPr id="10" name="Picture 9">
            <a:extLst>
              <a:ext uri="{FF2B5EF4-FFF2-40B4-BE49-F238E27FC236}">
                <a16:creationId xmlns:a16="http://schemas.microsoft.com/office/drawing/2014/main" id="{A10EE7E6-370B-8336-D6E7-B8851D1F763A}"/>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73378" y="-2393622"/>
            <a:ext cx="11645244" cy="11645244"/>
          </a:xfrm>
          <a:prstGeom prst="rect">
            <a:avLst/>
          </a:prstGeom>
        </p:spPr>
      </p:pic>
      <p:grpSp>
        <p:nvGrpSpPr>
          <p:cNvPr id="3" name="Group 2">
            <a:extLst>
              <a:ext uri="{FF2B5EF4-FFF2-40B4-BE49-F238E27FC236}">
                <a16:creationId xmlns:a16="http://schemas.microsoft.com/office/drawing/2014/main" id="{51982EC4-1DBF-0160-271C-E5F6FDC4EB73}"/>
              </a:ext>
            </a:extLst>
          </p:cNvPr>
          <p:cNvGrpSpPr/>
          <p:nvPr/>
        </p:nvGrpSpPr>
        <p:grpSpPr>
          <a:xfrm>
            <a:off x="2735094" y="226310"/>
            <a:ext cx="6721812" cy="1541772"/>
            <a:chOff x="4347161" y="548976"/>
            <a:chExt cx="6721812" cy="1541772"/>
          </a:xfrm>
        </p:grpSpPr>
        <p:grpSp>
          <p:nvGrpSpPr>
            <p:cNvPr id="11" name="Group 10">
              <a:extLst>
                <a:ext uri="{FF2B5EF4-FFF2-40B4-BE49-F238E27FC236}">
                  <a16:creationId xmlns:a16="http://schemas.microsoft.com/office/drawing/2014/main" id="{9BA8020B-0633-76F7-9ADE-DE868FF06989}"/>
                </a:ext>
              </a:extLst>
            </p:cNvPr>
            <p:cNvGrpSpPr/>
            <p:nvPr/>
          </p:nvGrpSpPr>
          <p:grpSpPr>
            <a:xfrm>
              <a:off x="5670373" y="548976"/>
              <a:ext cx="4075411" cy="1541772"/>
              <a:chOff x="5683699" y="688168"/>
              <a:chExt cx="4075411" cy="1541772"/>
            </a:xfrm>
          </p:grpSpPr>
          <p:pic>
            <p:nvPicPr>
              <p:cNvPr id="13" name="Picture 12" descr="A person with a beard and a person with a mustache&#10;&#10;Description automatically generated">
                <a:extLst>
                  <a:ext uri="{FF2B5EF4-FFF2-40B4-BE49-F238E27FC236}">
                    <a16:creationId xmlns:a16="http://schemas.microsoft.com/office/drawing/2014/main" id="{79C2781C-E126-C09F-2357-5AAFE10CDC9E}"/>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6986578" y="688168"/>
                <a:ext cx="1469630" cy="1050219"/>
              </a:xfrm>
              <a:prstGeom prst="rect">
                <a:avLst/>
              </a:prstGeom>
            </p:spPr>
          </p:pic>
          <p:sp>
            <p:nvSpPr>
              <p:cNvPr id="18" name="Text">
                <a:extLst>
                  <a:ext uri="{FF2B5EF4-FFF2-40B4-BE49-F238E27FC236}">
                    <a16:creationId xmlns:a16="http://schemas.microsoft.com/office/drawing/2014/main" id="{6D09EC93-4795-3E20-9F65-09C747A78F52}"/>
                  </a:ext>
                </a:extLst>
              </p:cNvPr>
              <p:cNvSpPr txBox="1"/>
              <p:nvPr/>
            </p:nvSpPr>
            <p:spPr>
              <a:xfrm>
                <a:off x="5683699" y="1906775"/>
                <a:ext cx="4075411" cy="323165"/>
              </a:xfrm>
              <a:prstGeom prst="rect">
                <a:avLst/>
              </a:prstGeom>
              <a:noFill/>
              <a:effectLst>
                <a:outerShdw blurRad="12700" dist="12700" dir="2700000" algn="tl" rotWithShape="0">
                  <a:prstClr val="black">
                    <a:alpha val="40000"/>
                  </a:prstClr>
                </a:outerShdw>
              </a:effectLst>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500" i="0" u="none" strike="noStrike" kern="1200" cap="none" spc="94" normalizeH="0" baseline="0" noProof="0" dirty="0">
                    <a:ln>
                      <a:noFill/>
                    </a:ln>
                    <a:solidFill>
                      <a:srgbClr val="B4000C"/>
                    </a:solidFill>
                    <a:uLnTx/>
                    <a:uFillTx/>
                    <a:latin typeface="SVN-Gilroy XBold" panose="00000900000000000000" pitchFamily="50" charset="0"/>
                    <a:ea typeface="MiSans Heavy" panose="00000A00000000000000" charset="-122"/>
                    <a:cs typeface="MiSans Medium" panose="00000600000000000000" charset="-122"/>
                  </a:rPr>
                  <a:t>ĐẢNG BỘ BỆNH VIỆN SẢN NHI NGHỆ AN</a:t>
                </a:r>
                <a:endParaRPr kumimoji="0" lang="zh-CN" altLang="en-US" sz="1500" i="0" u="none" strike="noStrike" kern="1200" cap="none" spc="94" normalizeH="0" baseline="0" noProof="0" dirty="0">
                  <a:ln>
                    <a:noFill/>
                  </a:ln>
                  <a:solidFill>
                    <a:srgbClr val="B4000C"/>
                  </a:solidFill>
                  <a:uLnTx/>
                  <a:uFillTx/>
                  <a:latin typeface="SVN-Gilroy XBold" panose="00000900000000000000" pitchFamily="50" charset="0"/>
                  <a:ea typeface="MiSans Heavy" panose="00000A00000000000000" charset="-122"/>
                  <a:cs typeface="MiSans Medium" panose="00000600000000000000" charset="-122"/>
                </a:endParaRPr>
              </a:p>
            </p:txBody>
          </p:sp>
        </p:grpSp>
        <p:sp>
          <p:nvSpPr>
            <p:cNvPr id="8" name="TextBox 7">
              <a:extLst>
                <a:ext uri="{FF2B5EF4-FFF2-40B4-BE49-F238E27FC236}">
                  <a16:creationId xmlns:a16="http://schemas.microsoft.com/office/drawing/2014/main" id="{CBD003B5-B052-0A31-7D03-C611D9BCB24E}"/>
                </a:ext>
              </a:extLst>
            </p:cNvPr>
            <p:cNvSpPr txBox="1"/>
            <p:nvPr/>
          </p:nvSpPr>
          <p:spPr>
            <a:xfrm>
              <a:off x="4347161" y="1523815"/>
              <a:ext cx="6721812" cy="30777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400" spc="94" dirty="0">
                  <a:solidFill>
                    <a:srgbClr val="B4000C"/>
                  </a:solidFill>
                  <a:effectLst>
                    <a:outerShdw blurRad="38100" dist="38100" dir="2700000" algn="tl">
                      <a:srgbClr val="000000">
                        <a:alpha val="43137"/>
                      </a:srgbClr>
                    </a:outerShdw>
                  </a:effectLst>
                  <a:latin typeface="SVN-Gilroy XBold" panose="00000900000000000000" pitchFamily="50" charset="0"/>
                  <a:ea typeface="MiSans Heavy" panose="00000A00000000000000" charset="-122"/>
                  <a:cs typeface="MiSans Medium" panose="00000600000000000000" charset="-122"/>
                </a:rPr>
                <a:t>ĐẢNG BỘ THÀNH PHỐ VINH</a:t>
              </a:r>
              <a:endParaRPr kumimoji="0" lang="zh-CN" altLang="en-US" sz="1400" i="0" u="none" strike="noStrike" kern="1200" cap="none" spc="94" normalizeH="0" baseline="0" noProof="0" dirty="0">
                <a:ln>
                  <a:noFill/>
                </a:ln>
                <a:solidFill>
                  <a:srgbClr val="B4000C"/>
                </a:solidFill>
                <a:effectLst>
                  <a:outerShdw blurRad="38100" dist="38100" dir="2700000" algn="tl">
                    <a:srgbClr val="000000">
                      <a:alpha val="43137"/>
                    </a:srgbClr>
                  </a:outerShdw>
                </a:effectLst>
                <a:uLnTx/>
                <a:uFillTx/>
                <a:latin typeface="SVN-Gilroy XBold" panose="00000900000000000000" pitchFamily="50" charset="0"/>
                <a:ea typeface="MiSans Heavy" panose="00000A00000000000000" charset="-122"/>
                <a:cs typeface="MiSans Medium" panose="00000600000000000000" charset="-122"/>
              </a:endParaRPr>
            </a:p>
          </p:txBody>
        </p:sp>
      </p:grpSp>
      <p:pic>
        <p:nvPicPr>
          <p:cNvPr id="30" name="Picture 29" descr="A building and bridge at night&#10;&#10;Description automatically generated">
            <a:extLst>
              <a:ext uri="{FF2B5EF4-FFF2-40B4-BE49-F238E27FC236}">
                <a16:creationId xmlns:a16="http://schemas.microsoft.com/office/drawing/2014/main" id="{74FBFE54-A6BE-3D60-E49E-31A1CC0081FD}"/>
              </a:ext>
            </a:extLst>
          </p:cNvPr>
          <p:cNvPicPr>
            <a:picLocks noChangeAspect="1"/>
          </p:cNvPicPr>
          <p:nvPr/>
        </p:nvPicPr>
        <p:blipFill>
          <a:blip r:embed="rId7">
            <a:alphaModFix amt="85000"/>
            <a:extLst>
              <a:ext uri="{BEBA8EAE-BF5A-486C-A8C5-ECC9F3942E4B}">
                <a14:imgProps xmlns:a14="http://schemas.microsoft.com/office/drawing/2010/main">
                  <a14:imgLayer r:embed="rId8">
                    <a14:imgEffect>
                      <a14:artisticPencilSketch/>
                    </a14:imgEffect>
                  </a14:imgLayer>
                </a14:imgProps>
              </a:ext>
              <a:ext uri="{28A0092B-C50C-407E-A947-70E740481C1C}">
                <a14:useLocalDpi xmlns:a14="http://schemas.microsoft.com/office/drawing/2010/main" val="0"/>
              </a:ext>
            </a:extLst>
          </a:blip>
          <a:stretch>
            <a:fillRect/>
          </a:stretch>
        </p:blipFill>
        <p:spPr>
          <a:xfrm>
            <a:off x="7116300" y="4682571"/>
            <a:ext cx="5461972" cy="1450249"/>
          </a:xfrm>
          <a:prstGeom prst="rect">
            <a:avLst/>
          </a:prstGeom>
        </p:spPr>
      </p:pic>
      <p:pic>
        <p:nvPicPr>
          <p:cNvPr id="32" name="Picture 31" descr="A group of white birds in the sky&#10;&#10;Description automatically generated">
            <a:extLst>
              <a:ext uri="{FF2B5EF4-FFF2-40B4-BE49-F238E27FC236}">
                <a16:creationId xmlns:a16="http://schemas.microsoft.com/office/drawing/2014/main" id="{DA4D3EBB-DCF6-5C6D-D183-E7DA1C13EE40}"/>
              </a:ext>
            </a:extLst>
          </p:cNvPr>
          <p:cNvPicPr>
            <a:picLocks noChangeAspect="1"/>
          </p:cNvPicPr>
          <p:nvPr/>
        </p:nvPicPr>
        <p:blipFill>
          <a:blip r:embed="rId9" cstate="hqprint">
            <a:lum bright="70000" contrast="-70000"/>
            <a:alphaModFix amt="70000"/>
            <a:extLst>
              <a:ext uri="{28A0092B-C50C-407E-A947-70E740481C1C}">
                <a14:useLocalDpi xmlns:a14="http://schemas.microsoft.com/office/drawing/2010/main" val="0"/>
              </a:ext>
            </a:extLst>
          </a:blip>
          <a:stretch>
            <a:fillRect/>
          </a:stretch>
        </p:blipFill>
        <p:spPr>
          <a:xfrm rot="1090692">
            <a:off x="10412611" y="4133236"/>
            <a:ext cx="1405821" cy="640230"/>
          </a:xfrm>
          <a:prstGeom prst="rect">
            <a:avLst/>
          </a:prstGeom>
        </p:spPr>
      </p:pic>
      <p:sp>
        <p:nvSpPr>
          <p:cNvPr id="19" name="Text">
            <a:extLst>
              <a:ext uri="{FF2B5EF4-FFF2-40B4-BE49-F238E27FC236}">
                <a16:creationId xmlns:a16="http://schemas.microsoft.com/office/drawing/2014/main" id="{DBFFC657-30C5-6A20-44AB-6673494EE475}"/>
              </a:ext>
            </a:extLst>
          </p:cNvPr>
          <p:cNvSpPr txBox="1"/>
          <p:nvPr/>
        </p:nvSpPr>
        <p:spPr>
          <a:xfrm>
            <a:off x="1602622" y="2138858"/>
            <a:ext cx="8986756" cy="800219"/>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4600">
                <a:gradFill>
                  <a:gsLst>
                    <a:gs pos="0">
                      <a:srgbClr val="EB1C24"/>
                    </a:gs>
                    <a:gs pos="78000">
                      <a:srgbClr val="B41E23"/>
                    </a:gs>
                    <a:gs pos="100000">
                      <a:srgbClr val="851319">
                        <a:alpha val="63000"/>
                      </a:srgbClr>
                    </a:gs>
                  </a:gsLst>
                  <a:lin ang="5400000" scaled="1"/>
                </a:gradFill>
                <a:effectLst>
                  <a:outerShdw blurRad="38100" dist="38100" dir="2700000" algn="tl">
                    <a:srgbClr val="000000">
                      <a:alpha val="43137"/>
                    </a:srgbClr>
                  </a:outerShdw>
                </a:effectLst>
                <a:latin typeface="SVN-Gilroy Heavy" panose="00000A00000000000000" pitchFamily="50" charset="0"/>
                <a:ea typeface="MiSans Heavy" panose="00000A00000000000000" charset="-122"/>
                <a:cs typeface="MiSans Medium" panose="00000600000000000000" charset="-122"/>
              </a:rPr>
              <a:t>ĐẠI HỘI ĐẠI BIỂU LẦN THỨ XII</a:t>
            </a:r>
            <a:endParaRPr kumimoji="0" lang="zh-CN" altLang="en-US" sz="4600" i="0" u="none" strike="noStrike" kern="1200" cap="none" spc="0" normalizeH="0" baseline="0" noProof="0">
              <a:ln>
                <a:noFill/>
              </a:ln>
              <a:gradFill>
                <a:gsLst>
                  <a:gs pos="0">
                    <a:srgbClr val="EB1C24"/>
                  </a:gs>
                  <a:gs pos="78000">
                    <a:srgbClr val="B41E23"/>
                  </a:gs>
                  <a:gs pos="100000">
                    <a:srgbClr val="851319">
                      <a:alpha val="63000"/>
                    </a:srgbClr>
                  </a:gs>
                </a:gsLst>
                <a:lin ang="5400000" scaled="1"/>
              </a:gradFill>
              <a:effectLst>
                <a:outerShdw blurRad="38100" dist="38100" dir="2700000" algn="tl">
                  <a:srgbClr val="000000">
                    <a:alpha val="43137"/>
                  </a:srgbClr>
                </a:outerShdw>
              </a:effectLst>
              <a:uLnTx/>
              <a:uFillTx/>
              <a:latin typeface="SVN-Gilroy Heavy" panose="00000A00000000000000" pitchFamily="50" charset="0"/>
              <a:ea typeface="MiSans Heavy" panose="00000A00000000000000" charset="-122"/>
              <a:cs typeface="MiSans Medium" panose="00000600000000000000" charset="-122"/>
            </a:endParaRPr>
          </a:p>
        </p:txBody>
      </p:sp>
      <p:pic>
        <p:nvPicPr>
          <p:cNvPr id="38" name="Picture 37" descr="A white rectangular object with black border&#10;&#10;Description automatically generated">
            <a:extLst>
              <a:ext uri="{FF2B5EF4-FFF2-40B4-BE49-F238E27FC236}">
                <a16:creationId xmlns:a16="http://schemas.microsoft.com/office/drawing/2014/main" id="{C976C485-E3F4-90EB-48D3-2DEE054FB89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477892" y="3071632"/>
            <a:ext cx="5236216" cy="714736"/>
          </a:xfrm>
          <a:prstGeom prst="rect">
            <a:avLst/>
          </a:prstGeom>
        </p:spPr>
      </p:pic>
      <p:sp>
        <p:nvSpPr>
          <p:cNvPr id="2" name="TextBox 1">
            <a:extLst>
              <a:ext uri="{FF2B5EF4-FFF2-40B4-BE49-F238E27FC236}">
                <a16:creationId xmlns:a16="http://schemas.microsoft.com/office/drawing/2014/main" id="{99645B1A-218E-C37C-03E6-3E7EE98FFA9A}"/>
              </a:ext>
            </a:extLst>
          </p:cNvPr>
          <p:cNvSpPr txBox="1"/>
          <p:nvPr/>
        </p:nvSpPr>
        <p:spPr>
          <a:xfrm>
            <a:off x="3914106" y="3893983"/>
            <a:ext cx="4361259" cy="338554"/>
          </a:xfrm>
          <a:prstGeom prst="rect">
            <a:avLst/>
          </a:prstGeom>
          <a:noFill/>
        </p:spPr>
        <p:txBody>
          <a:bodyPr wrap="none" rtlCol="0">
            <a:spAutoFit/>
          </a:bodyPr>
          <a:lstStyle/>
          <a:p>
            <a:r>
              <a:rPr lang="en-US" sz="1600" i="1">
                <a:solidFill>
                  <a:schemeClr val="tx1">
                    <a:lumMod val="65000"/>
                    <a:lumOff val="35000"/>
                  </a:schemeClr>
                </a:solidFill>
                <a:latin typeface="SVN-Gilroy Medium" panose="00000600000000000000" pitchFamily="50" charset="0"/>
              </a:rPr>
              <a:t>Thành </a:t>
            </a:r>
            <a:r>
              <a:rPr lang="en-US" sz="1600" i="1" err="1">
                <a:solidFill>
                  <a:schemeClr val="tx1">
                    <a:lumMod val="65000"/>
                    <a:lumOff val="35000"/>
                  </a:schemeClr>
                </a:solidFill>
                <a:latin typeface="SVN-Gilroy Medium" panose="00000600000000000000" pitchFamily="50" charset="0"/>
              </a:rPr>
              <a:t>phố</a:t>
            </a:r>
            <a:r>
              <a:rPr lang="en-US" sz="1600" i="1">
                <a:solidFill>
                  <a:schemeClr val="tx1">
                    <a:lumMod val="65000"/>
                    <a:lumOff val="35000"/>
                  </a:schemeClr>
                </a:solidFill>
                <a:latin typeface="SVN-Gilroy Medium" panose="00000600000000000000" pitchFamily="50" charset="0"/>
              </a:rPr>
              <a:t> Vinh, </a:t>
            </a:r>
            <a:r>
              <a:rPr lang="en-US" sz="1600" i="1" err="1">
                <a:solidFill>
                  <a:schemeClr val="tx1">
                    <a:lumMod val="65000"/>
                    <a:lumOff val="35000"/>
                  </a:schemeClr>
                </a:solidFill>
                <a:latin typeface="SVN-Gilroy Medium" panose="00000600000000000000" pitchFamily="50" charset="0"/>
              </a:rPr>
              <a:t>ngày</a:t>
            </a:r>
            <a:r>
              <a:rPr lang="en-US" sz="1600" i="1">
                <a:solidFill>
                  <a:schemeClr val="tx1">
                    <a:lumMod val="65000"/>
                    <a:lumOff val="35000"/>
                  </a:schemeClr>
                </a:solidFill>
                <a:latin typeface="SVN-Gilroy Medium" panose="00000600000000000000" pitchFamily="50" charset="0"/>
              </a:rPr>
              <a:t> 05 </a:t>
            </a:r>
            <a:r>
              <a:rPr lang="en-US" sz="1600" i="1" err="1">
                <a:solidFill>
                  <a:schemeClr val="tx1">
                    <a:lumMod val="65000"/>
                    <a:lumOff val="35000"/>
                  </a:schemeClr>
                </a:solidFill>
                <a:latin typeface="SVN-Gilroy Medium" panose="00000600000000000000" pitchFamily="50" charset="0"/>
              </a:rPr>
              <a:t>tháng</a:t>
            </a:r>
            <a:r>
              <a:rPr lang="en-US" sz="1600" i="1">
                <a:solidFill>
                  <a:schemeClr val="tx1">
                    <a:lumMod val="65000"/>
                    <a:lumOff val="35000"/>
                  </a:schemeClr>
                </a:solidFill>
                <a:latin typeface="SVN-Gilroy Medium" panose="00000600000000000000" pitchFamily="50" charset="0"/>
              </a:rPr>
              <a:t> 01 </a:t>
            </a:r>
            <a:r>
              <a:rPr lang="en-US" sz="1600" i="1" err="1">
                <a:solidFill>
                  <a:schemeClr val="tx1">
                    <a:lumMod val="65000"/>
                    <a:lumOff val="35000"/>
                  </a:schemeClr>
                </a:solidFill>
                <a:latin typeface="SVN-Gilroy Medium" panose="00000600000000000000" pitchFamily="50" charset="0"/>
              </a:rPr>
              <a:t>năm</a:t>
            </a:r>
            <a:r>
              <a:rPr lang="en-US" sz="1600" i="1">
                <a:solidFill>
                  <a:schemeClr val="tx1">
                    <a:lumMod val="65000"/>
                    <a:lumOff val="35000"/>
                  </a:schemeClr>
                </a:solidFill>
                <a:latin typeface="SVN-Gilroy Medium" panose="00000600000000000000" pitchFamily="50" charset="0"/>
              </a:rPr>
              <a:t> 2025</a:t>
            </a:r>
            <a:endParaRPr lang="vi-VN" sz="1600" i="1">
              <a:solidFill>
                <a:schemeClr val="tx1">
                  <a:lumMod val="65000"/>
                  <a:lumOff val="35000"/>
                </a:schemeClr>
              </a:solidFill>
            </a:endParaRPr>
          </a:p>
        </p:txBody>
      </p:sp>
      <p:sp>
        <p:nvSpPr>
          <p:cNvPr id="20" name="Text">
            <a:extLst>
              <a:ext uri="{FF2B5EF4-FFF2-40B4-BE49-F238E27FC236}">
                <a16:creationId xmlns:a16="http://schemas.microsoft.com/office/drawing/2014/main" id="{78F6573F-6D54-42D8-2822-861C33C11418}"/>
              </a:ext>
            </a:extLst>
          </p:cNvPr>
          <p:cNvSpPr txBox="1"/>
          <p:nvPr/>
        </p:nvSpPr>
        <p:spPr>
          <a:xfrm>
            <a:off x="3997506" y="3142458"/>
            <a:ext cx="4196983" cy="553998"/>
          </a:xfrm>
          <a:prstGeom prst="rect">
            <a:avLst/>
          </a:prstGeom>
          <a:noFill/>
          <a:effectLst>
            <a:outerShdw blurRad="25400" dist="12700" dir="2700000" algn="tl" rotWithShape="0">
              <a:prstClr val="black">
                <a:alpha val="40000"/>
              </a:prstClr>
            </a:outerShdw>
          </a:effectLst>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3000">
                <a:gradFill>
                  <a:gsLst>
                    <a:gs pos="0">
                      <a:srgbClr val="EB1C24"/>
                    </a:gs>
                    <a:gs pos="91000">
                      <a:srgbClr val="B41E23"/>
                    </a:gs>
                    <a:gs pos="100000">
                      <a:srgbClr val="851319"/>
                    </a:gs>
                  </a:gsLst>
                  <a:lin ang="5400000" scaled="1"/>
                </a:gradFill>
                <a:effectLst>
                  <a:outerShdw blurRad="50800" dist="12700" dir="5400000" sx="2000" sy="2000" algn="ctr" rotWithShape="0">
                    <a:srgbClr val="000000">
                      <a:alpha val="43137"/>
                    </a:srgbClr>
                  </a:outerShdw>
                </a:effectLst>
                <a:latin typeface="Baskerville Semibold" panose="02020702070400020203" pitchFamily="18" charset="0"/>
                <a:ea typeface="Baskerville Semibold" panose="02020702070400020203" pitchFamily="18" charset="0"/>
                <a:cs typeface="MiSans Medium" panose="00000600000000000000" charset="-122"/>
              </a:rPr>
              <a:t>NHIỆM KỲ 2025 - 2030</a:t>
            </a:r>
            <a:endParaRPr kumimoji="0" lang="zh-CN" altLang="en-US" sz="3000" i="0" u="none" strike="noStrike" kern="1200" cap="none" spc="0" normalizeH="0" baseline="0" noProof="0">
              <a:ln>
                <a:noFill/>
              </a:ln>
              <a:gradFill>
                <a:gsLst>
                  <a:gs pos="0">
                    <a:srgbClr val="EB1C24"/>
                  </a:gs>
                  <a:gs pos="91000">
                    <a:srgbClr val="B41E23"/>
                  </a:gs>
                  <a:gs pos="100000">
                    <a:srgbClr val="851319"/>
                  </a:gs>
                </a:gsLst>
                <a:lin ang="5400000" scaled="1"/>
              </a:gradFill>
              <a:effectLst>
                <a:outerShdw blurRad="50800" dist="12700" dir="5400000" sx="2000" sy="2000" algn="ctr" rotWithShape="0">
                  <a:srgbClr val="000000">
                    <a:alpha val="43137"/>
                  </a:srgbClr>
                </a:outerShdw>
              </a:effectLst>
              <a:uLnTx/>
              <a:uFillTx/>
              <a:latin typeface="Baskerville Semibold" panose="02020702070400020203" pitchFamily="18" charset="0"/>
              <a:ea typeface="MiSans Heavy" panose="00000A00000000000000" charset="-122"/>
              <a:cs typeface="MiSans Medium" panose="00000600000000000000" charset="-122"/>
            </a:endParaRPr>
          </a:p>
        </p:txBody>
      </p:sp>
      <p:pic>
        <p:nvPicPr>
          <p:cNvPr id="28" name="Picture 27" descr="A building with columns in the dark&#10;&#10;Description automatically generated">
            <a:extLst>
              <a:ext uri="{FF2B5EF4-FFF2-40B4-BE49-F238E27FC236}">
                <a16:creationId xmlns:a16="http://schemas.microsoft.com/office/drawing/2014/main" id="{7C3104C4-8DA1-DCEB-0485-2E728E08A017}"/>
              </a:ext>
            </a:extLst>
          </p:cNvPr>
          <p:cNvPicPr>
            <a:picLocks noChangeAspect="1"/>
          </p:cNvPicPr>
          <p:nvPr/>
        </p:nvPicPr>
        <p:blipFill>
          <a:blip r:embed="rId11">
            <a:lum bright="70000" contrast="-70000"/>
            <a:alphaModFix amt="85000"/>
            <a:extLst>
              <a:ext uri="{BEBA8EAE-BF5A-486C-A8C5-ECC9F3942E4B}">
                <a14:imgProps xmlns:a14="http://schemas.microsoft.com/office/drawing/2010/main">
                  <a14:imgLayer r:embed="rId12">
                    <a14:imgEffect>
                      <a14:saturation sat="33000"/>
                    </a14:imgEffect>
                  </a14:imgLayer>
                </a14:imgProps>
              </a:ext>
              <a:ext uri="{28A0092B-C50C-407E-A947-70E740481C1C}">
                <a14:useLocalDpi xmlns:a14="http://schemas.microsoft.com/office/drawing/2010/main" val="0"/>
              </a:ext>
            </a:extLst>
          </a:blip>
          <a:stretch>
            <a:fillRect/>
          </a:stretch>
        </p:blipFill>
        <p:spPr>
          <a:xfrm>
            <a:off x="427208" y="4822047"/>
            <a:ext cx="5247331" cy="1086725"/>
          </a:xfrm>
          <a:prstGeom prst="rect">
            <a:avLst/>
          </a:prstGeom>
        </p:spPr>
      </p:pic>
      <p:grpSp>
        <p:nvGrpSpPr>
          <p:cNvPr id="4" name="Group 3">
            <a:extLst>
              <a:ext uri="{FF2B5EF4-FFF2-40B4-BE49-F238E27FC236}">
                <a16:creationId xmlns:a16="http://schemas.microsoft.com/office/drawing/2014/main" id="{08809CD5-41B2-5F73-72C8-898EB5EB1FC4}"/>
              </a:ext>
            </a:extLst>
          </p:cNvPr>
          <p:cNvGrpSpPr/>
          <p:nvPr/>
        </p:nvGrpSpPr>
        <p:grpSpPr>
          <a:xfrm>
            <a:off x="-2874405" y="5717462"/>
            <a:ext cx="18244008" cy="2138891"/>
            <a:chOff x="-3061955" y="5466253"/>
            <a:chExt cx="18244008" cy="2138891"/>
          </a:xfrm>
        </p:grpSpPr>
        <p:pic>
          <p:nvPicPr>
            <p:cNvPr id="6" name="Picture 5" descr="A white cloud on a black background&#10;&#10;Description automatically generated">
              <a:extLst>
                <a:ext uri="{FF2B5EF4-FFF2-40B4-BE49-F238E27FC236}">
                  <a16:creationId xmlns:a16="http://schemas.microsoft.com/office/drawing/2014/main" id="{699783AB-4F4E-9845-A9E2-3E76A53CF5C2}"/>
                </a:ext>
              </a:extLst>
            </p:cNvPr>
            <p:cNvPicPr>
              <a:picLocks noChangeAspect="1"/>
            </p:cNvPicPr>
            <p:nvPr/>
          </p:nvPicPr>
          <p:blipFill>
            <a:blip r:embed="rId13">
              <a:alphaModFix/>
              <a:extLst>
                <a:ext uri="{28A0092B-C50C-407E-A947-70E740481C1C}">
                  <a14:useLocalDpi xmlns:a14="http://schemas.microsoft.com/office/drawing/2010/main" val="0"/>
                </a:ext>
              </a:extLst>
            </a:blip>
            <a:stretch>
              <a:fillRect/>
            </a:stretch>
          </p:blipFill>
          <p:spPr>
            <a:xfrm>
              <a:off x="-3061955" y="5466253"/>
              <a:ext cx="5108378" cy="2128163"/>
            </a:xfrm>
            <a:prstGeom prst="rect">
              <a:avLst/>
            </a:prstGeom>
          </p:spPr>
        </p:pic>
        <p:pic>
          <p:nvPicPr>
            <p:cNvPr id="7" name="Picture 6" descr="A white cloud on a black background&#10;&#10;Description automatically generated">
              <a:extLst>
                <a:ext uri="{FF2B5EF4-FFF2-40B4-BE49-F238E27FC236}">
                  <a16:creationId xmlns:a16="http://schemas.microsoft.com/office/drawing/2014/main" id="{BE1752AF-D11B-0C54-6CB3-9555ECD96091}"/>
                </a:ext>
              </a:extLst>
            </p:cNvPr>
            <p:cNvPicPr>
              <a:picLocks noChangeAspect="1"/>
            </p:cNvPicPr>
            <p:nvPr/>
          </p:nvPicPr>
          <p:blipFill>
            <a:blip r:embed="rId13">
              <a:alphaModFix/>
              <a:extLst>
                <a:ext uri="{28A0092B-C50C-407E-A947-70E740481C1C}">
                  <a14:useLocalDpi xmlns:a14="http://schemas.microsoft.com/office/drawing/2010/main" val="0"/>
                </a:ext>
              </a:extLst>
            </a:blip>
            <a:stretch>
              <a:fillRect/>
            </a:stretch>
          </p:blipFill>
          <p:spPr>
            <a:xfrm flipH="1">
              <a:off x="10073675" y="5476981"/>
              <a:ext cx="5108378" cy="2128163"/>
            </a:xfrm>
            <a:prstGeom prst="rect">
              <a:avLst/>
            </a:prstGeom>
          </p:spPr>
        </p:pic>
        <p:pic>
          <p:nvPicPr>
            <p:cNvPr id="9" name="Picture 8" descr="A white cloud on a black background&#10;&#10;Description automatically generated">
              <a:extLst>
                <a:ext uri="{FF2B5EF4-FFF2-40B4-BE49-F238E27FC236}">
                  <a16:creationId xmlns:a16="http://schemas.microsoft.com/office/drawing/2014/main" id="{067DBC15-3CC1-77EA-251D-27E4CBE4353D}"/>
                </a:ext>
              </a:extLst>
            </p:cNvPr>
            <p:cNvPicPr>
              <a:picLocks noChangeAspect="1"/>
            </p:cNvPicPr>
            <p:nvPr/>
          </p:nvPicPr>
          <p:blipFill>
            <a:blip r:embed="rId13">
              <a:alphaModFix amt="50000"/>
              <a:extLst>
                <a:ext uri="{28A0092B-C50C-407E-A947-70E740481C1C}">
                  <a14:useLocalDpi xmlns:a14="http://schemas.microsoft.com/office/drawing/2010/main" val="0"/>
                </a:ext>
              </a:extLst>
            </a:blip>
            <a:stretch>
              <a:fillRect/>
            </a:stretch>
          </p:blipFill>
          <p:spPr>
            <a:xfrm>
              <a:off x="1961189" y="5714335"/>
              <a:ext cx="3671953" cy="1529745"/>
            </a:xfrm>
            <a:prstGeom prst="rect">
              <a:avLst/>
            </a:prstGeom>
          </p:spPr>
        </p:pic>
        <p:pic>
          <p:nvPicPr>
            <p:cNvPr id="12" name="Picture 11" descr="A white cloud on a black background&#10;&#10;Description automatically generated">
              <a:extLst>
                <a:ext uri="{FF2B5EF4-FFF2-40B4-BE49-F238E27FC236}">
                  <a16:creationId xmlns:a16="http://schemas.microsoft.com/office/drawing/2014/main" id="{2B64B5C3-2AAD-83CE-CD7B-77AA2659C849}"/>
                </a:ext>
              </a:extLst>
            </p:cNvPr>
            <p:cNvPicPr>
              <a:picLocks noChangeAspect="1"/>
            </p:cNvPicPr>
            <p:nvPr/>
          </p:nvPicPr>
          <p:blipFill>
            <a:blip r:embed="rId13">
              <a:alphaModFix amt="50000"/>
              <a:extLst>
                <a:ext uri="{28A0092B-C50C-407E-A947-70E740481C1C}">
                  <a14:useLocalDpi xmlns:a14="http://schemas.microsoft.com/office/drawing/2010/main" val="0"/>
                </a:ext>
              </a:extLst>
            </a:blip>
            <a:stretch>
              <a:fillRect/>
            </a:stretch>
          </p:blipFill>
          <p:spPr>
            <a:xfrm>
              <a:off x="-126111" y="5776191"/>
              <a:ext cx="3671953" cy="1529745"/>
            </a:xfrm>
            <a:prstGeom prst="rect">
              <a:avLst/>
            </a:prstGeom>
          </p:spPr>
        </p:pic>
        <p:pic>
          <p:nvPicPr>
            <p:cNvPr id="14" name="Picture 13" descr="A white cloud on a black background&#10;&#10;Description automatically generated">
              <a:extLst>
                <a:ext uri="{FF2B5EF4-FFF2-40B4-BE49-F238E27FC236}">
                  <a16:creationId xmlns:a16="http://schemas.microsoft.com/office/drawing/2014/main" id="{400B88D3-7E6D-4C6B-4860-B675C90F9EB9}"/>
                </a:ext>
              </a:extLst>
            </p:cNvPr>
            <p:cNvPicPr>
              <a:picLocks noChangeAspect="1"/>
            </p:cNvPicPr>
            <p:nvPr/>
          </p:nvPicPr>
          <p:blipFill>
            <a:blip r:embed="rId13">
              <a:alphaModFix amt="50000"/>
              <a:extLst>
                <a:ext uri="{28A0092B-C50C-407E-A947-70E740481C1C}">
                  <a14:useLocalDpi xmlns:a14="http://schemas.microsoft.com/office/drawing/2010/main" val="0"/>
                </a:ext>
              </a:extLst>
            </a:blip>
            <a:stretch>
              <a:fillRect/>
            </a:stretch>
          </p:blipFill>
          <p:spPr>
            <a:xfrm flipH="1">
              <a:off x="5504786" y="5852891"/>
              <a:ext cx="3671953" cy="1529745"/>
            </a:xfrm>
            <a:prstGeom prst="rect">
              <a:avLst/>
            </a:prstGeom>
          </p:spPr>
        </p:pic>
        <p:pic>
          <p:nvPicPr>
            <p:cNvPr id="15" name="Picture 14" descr="A white cloud on a black background&#10;&#10;Description automatically generated">
              <a:extLst>
                <a:ext uri="{FF2B5EF4-FFF2-40B4-BE49-F238E27FC236}">
                  <a16:creationId xmlns:a16="http://schemas.microsoft.com/office/drawing/2014/main" id="{D3E38587-1DAA-A2E8-FF74-6764C94BAF4A}"/>
                </a:ext>
              </a:extLst>
            </p:cNvPr>
            <p:cNvPicPr>
              <a:picLocks noChangeAspect="1"/>
            </p:cNvPicPr>
            <p:nvPr/>
          </p:nvPicPr>
          <p:blipFill>
            <a:blip r:embed="rId13">
              <a:alphaModFix amt="50000"/>
              <a:extLst>
                <a:ext uri="{28A0092B-C50C-407E-A947-70E740481C1C}">
                  <a14:useLocalDpi xmlns:a14="http://schemas.microsoft.com/office/drawing/2010/main" val="0"/>
                </a:ext>
              </a:extLst>
            </a:blip>
            <a:stretch>
              <a:fillRect/>
            </a:stretch>
          </p:blipFill>
          <p:spPr>
            <a:xfrm>
              <a:off x="588155" y="5782502"/>
              <a:ext cx="3671953" cy="1529745"/>
            </a:xfrm>
            <a:prstGeom prst="rect">
              <a:avLst/>
            </a:prstGeom>
          </p:spPr>
        </p:pic>
        <p:pic>
          <p:nvPicPr>
            <p:cNvPr id="17" name="Picture 16" descr="A white cloud on a black background&#10;&#10;Description automatically generated">
              <a:extLst>
                <a:ext uri="{FF2B5EF4-FFF2-40B4-BE49-F238E27FC236}">
                  <a16:creationId xmlns:a16="http://schemas.microsoft.com/office/drawing/2014/main" id="{08E4ADFF-FD34-9352-A928-480A40F3CDF4}"/>
                </a:ext>
              </a:extLst>
            </p:cNvPr>
            <p:cNvPicPr>
              <a:picLocks noChangeAspect="1"/>
            </p:cNvPicPr>
            <p:nvPr/>
          </p:nvPicPr>
          <p:blipFill>
            <a:blip r:embed="rId13">
              <a:alphaModFix amt="50000"/>
              <a:extLst>
                <a:ext uri="{28A0092B-C50C-407E-A947-70E740481C1C}">
                  <a14:useLocalDpi xmlns:a14="http://schemas.microsoft.com/office/drawing/2010/main" val="0"/>
                </a:ext>
              </a:extLst>
            </a:blip>
            <a:stretch>
              <a:fillRect/>
            </a:stretch>
          </p:blipFill>
          <p:spPr>
            <a:xfrm>
              <a:off x="5707055" y="5597495"/>
              <a:ext cx="3671953" cy="1529745"/>
            </a:xfrm>
            <a:prstGeom prst="rect">
              <a:avLst/>
            </a:prstGeom>
          </p:spPr>
        </p:pic>
        <p:pic>
          <p:nvPicPr>
            <p:cNvPr id="22" name="Picture 21" descr="A white cloud on a black background&#10;&#10;Description automatically generated">
              <a:extLst>
                <a:ext uri="{FF2B5EF4-FFF2-40B4-BE49-F238E27FC236}">
                  <a16:creationId xmlns:a16="http://schemas.microsoft.com/office/drawing/2014/main" id="{F83E6316-18DC-C231-FA4C-B49A72935D83}"/>
                </a:ext>
              </a:extLst>
            </p:cNvPr>
            <p:cNvPicPr>
              <a:picLocks noChangeAspect="1"/>
            </p:cNvPicPr>
            <p:nvPr/>
          </p:nvPicPr>
          <p:blipFill>
            <a:blip r:embed="rId13">
              <a:alphaModFix/>
              <a:extLst>
                <a:ext uri="{28A0092B-C50C-407E-A947-70E740481C1C}">
                  <a14:useLocalDpi xmlns:a14="http://schemas.microsoft.com/office/drawing/2010/main" val="0"/>
                </a:ext>
              </a:extLst>
            </a:blip>
            <a:stretch>
              <a:fillRect/>
            </a:stretch>
          </p:blipFill>
          <p:spPr>
            <a:xfrm>
              <a:off x="3215505" y="5768795"/>
              <a:ext cx="3737760" cy="1557160"/>
            </a:xfrm>
            <a:prstGeom prst="rect">
              <a:avLst/>
            </a:prstGeom>
          </p:spPr>
        </p:pic>
        <p:pic>
          <p:nvPicPr>
            <p:cNvPr id="24" name="Picture 23" descr="A white cloud on a black background&#10;&#10;Description automatically generated">
              <a:extLst>
                <a:ext uri="{FF2B5EF4-FFF2-40B4-BE49-F238E27FC236}">
                  <a16:creationId xmlns:a16="http://schemas.microsoft.com/office/drawing/2014/main" id="{EC589688-3410-3A6A-3380-B79A5CB00EFA}"/>
                </a:ext>
              </a:extLst>
            </p:cNvPr>
            <p:cNvPicPr>
              <a:picLocks noChangeAspect="1"/>
            </p:cNvPicPr>
            <p:nvPr/>
          </p:nvPicPr>
          <p:blipFill>
            <a:blip r:embed="rId13">
              <a:alphaModFix/>
              <a:extLst>
                <a:ext uri="{28A0092B-C50C-407E-A947-70E740481C1C}">
                  <a14:useLocalDpi xmlns:a14="http://schemas.microsoft.com/office/drawing/2010/main" val="0"/>
                </a:ext>
              </a:extLst>
            </a:blip>
            <a:stretch>
              <a:fillRect/>
            </a:stretch>
          </p:blipFill>
          <p:spPr>
            <a:xfrm>
              <a:off x="7351448" y="5740319"/>
              <a:ext cx="3737760" cy="1557160"/>
            </a:xfrm>
            <a:prstGeom prst="rect">
              <a:avLst/>
            </a:prstGeom>
          </p:spPr>
        </p:pic>
      </p:grpSp>
      <p:pic>
        <p:nvPicPr>
          <p:cNvPr id="27" name="Picture 26">
            <a:extLst>
              <a:ext uri="{FF2B5EF4-FFF2-40B4-BE49-F238E27FC236}">
                <a16:creationId xmlns:a16="http://schemas.microsoft.com/office/drawing/2014/main" id="{ABE0EE9E-B014-3633-ED69-C157F7ABECA3}"/>
              </a:ext>
            </a:extLst>
          </p:cNvPr>
          <p:cNvPicPr>
            <a:picLocks noChangeAspect="1"/>
          </p:cNvPicPr>
          <p:nvPr/>
        </p:nvPicPr>
        <p:blipFill>
          <a:blip r:embed="rId14">
            <a:extLst>
              <a:ext uri="{28A0092B-C50C-407E-A947-70E740481C1C}">
                <a14:useLocalDpi xmlns:a14="http://schemas.microsoft.com/office/drawing/2010/main" val="0"/>
              </a:ext>
            </a:extLst>
          </a:blip>
          <a:srcRect l="840" r="748" b="50894"/>
          <a:stretch/>
        </p:blipFill>
        <p:spPr>
          <a:xfrm>
            <a:off x="0" y="5287189"/>
            <a:ext cx="12192000" cy="1562083"/>
          </a:xfrm>
          <a:prstGeom prst="rect">
            <a:avLst/>
          </a:prstGeom>
        </p:spPr>
      </p:pic>
    </p:spTree>
    <p:extLst>
      <p:ext uri="{BB962C8B-B14F-4D97-AF65-F5344CB8AC3E}">
        <p14:creationId xmlns:p14="http://schemas.microsoft.com/office/powerpoint/2010/main" val="9602169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autoRev="1" fill="hold" nodeType="withEffect">
                                  <p:stCondLst>
                                    <p:cond delay="0"/>
                                  </p:stCondLst>
                                  <p:childTnLst>
                                    <p:animRot by="21600000">
                                      <p:cBhvr>
                                        <p:cTn id="6" dur="130000" fill="hold"/>
                                        <p:tgtEl>
                                          <p:spTgt spid="1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E28D5C-EEB2-9079-70F8-EBC0EDDCC3D3}"/>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CBD4AE5E-7D9F-AD0D-41D5-F0006DA8A3C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pic>
        <p:nvPicPr>
          <p:cNvPr id="10" name="Picture 9">
            <a:extLst>
              <a:ext uri="{FF2B5EF4-FFF2-40B4-BE49-F238E27FC236}">
                <a16:creationId xmlns:a16="http://schemas.microsoft.com/office/drawing/2014/main" id="{98C5D732-3B1A-9D35-2F94-6751B09E9FB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4828" y="-2574597"/>
            <a:ext cx="12007195" cy="12007195"/>
          </a:xfrm>
          <a:prstGeom prst="rect">
            <a:avLst/>
          </a:prstGeom>
        </p:spPr>
      </p:pic>
      <p:pic>
        <p:nvPicPr>
          <p:cNvPr id="30" name="Picture 29" descr="A building and bridge at night&#10;&#10;Description automatically generated">
            <a:extLst>
              <a:ext uri="{FF2B5EF4-FFF2-40B4-BE49-F238E27FC236}">
                <a16:creationId xmlns:a16="http://schemas.microsoft.com/office/drawing/2014/main" id="{03E54CE0-9CE4-15CB-D92A-1866484088AA}"/>
              </a:ext>
            </a:extLst>
          </p:cNvPr>
          <p:cNvPicPr>
            <a:picLocks noChangeAspect="1"/>
          </p:cNvPicPr>
          <p:nvPr/>
        </p:nvPicPr>
        <p:blipFill>
          <a:blip r:embed="rId4">
            <a:alphaModFix amt="85000"/>
            <a:extLst>
              <a:ext uri="{BEBA8EAE-BF5A-486C-A8C5-ECC9F3942E4B}">
                <a14:imgProps xmlns:a14="http://schemas.microsoft.com/office/drawing/2010/main">
                  <a14:imgLayer r:embed="rId5">
                    <a14:imgEffect>
                      <a14:artisticPencilSketch/>
                    </a14:imgEffect>
                  </a14:imgLayer>
                </a14:imgProps>
              </a:ext>
              <a:ext uri="{28A0092B-C50C-407E-A947-70E740481C1C}">
                <a14:useLocalDpi xmlns:a14="http://schemas.microsoft.com/office/drawing/2010/main" val="0"/>
              </a:ext>
            </a:extLst>
          </a:blip>
          <a:stretch>
            <a:fillRect/>
          </a:stretch>
        </p:blipFill>
        <p:spPr>
          <a:xfrm>
            <a:off x="7116300" y="4682571"/>
            <a:ext cx="5461972" cy="1450249"/>
          </a:xfrm>
          <a:prstGeom prst="rect">
            <a:avLst/>
          </a:prstGeom>
        </p:spPr>
      </p:pic>
      <p:pic>
        <p:nvPicPr>
          <p:cNvPr id="32" name="Picture 31" descr="A group of white birds in the sky&#10;&#10;Description automatically generated">
            <a:extLst>
              <a:ext uri="{FF2B5EF4-FFF2-40B4-BE49-F238E27FC236}">
                <a16:creationId xmlns:a16="http://schemas.microsoft.com/office/drawing/2014/main" id="{8251B12B-EFF4-447E-9D7C-B4626F23E719}"/>
              </a:ext>
            </a:extLst>
          </p:cNvPr>
          <p:cNvPicPr>
            <a:picLocks noChangeAspect="1"/>
          </p:cNvPicPr>
          <p:nvPr/>
        </p:nvPicPr>
        <p:blipFill>
          <a:blip r:embed="rId6" cstate="hqprint">
            <a:lum bright="70000" contrast="-70000"/>
            <a:alphaModFix amt="70000"/>
            <a:extLst>
              <a:ext uri="{28A0092B-C50C-407E-A947-70E740481C1C}">
                <a14:useLocalDpi xmlns:a14="http://schemas.microsoft.com/office/drawing/2010/main" val="0"/>
              </a:ext>
            </a:extLst>
          </a:blip>
          <a:stretch>
            <a:fillRect/>
          </a:stretch>
        </p:blipFill>
        <p:spPr>
          <a:xfrm rot="1090692">
            <a:off x="10412611" y="4133236"/>
            <a:ext cx="1405821" cy="640230"/>
          </a:xfrm>
          <a:prstGeom prst="rect">
            <a:avLst/>
          </a:prstGeom>
        </p:spPr>
      </p:pic>
      <p:pic>
        <p:nvPicPr>
          <p:cNvPr id="28" name="Picture 27" descr="A building with columns in the dark&#10;&#10;Description automatically generated">
            <a:extLst>
              <a:ext uri="{FF2B5EF4-FFF2-40B4-BE49-F238E27FC236}">
                <a16:creationId xmlns:a16="http://schemas.microsoft.com/office/drawing/2014/main" id="{4A0A37E4-E154-DC48-4A79-6EC96FC43D78}"/>
              </a:ext>
            </a:extLst>
          </p:cNvPr>
          <p:cNvPicPr>
            <a:picLocks noChangeAspect="1"/>
          </p:cNvPicPr>
          <p:nvPr/>
        </p:nvPicPr>
        <p:blipFill>
          <a:blip r:embed="rId7">
            <a:lum bright="70000" contrast="-70000"/>
            <a:alphaModFix amt="85000"/>
            <a:extLst>
              <a:ext uri="{BEBA8EAE-BF5A-486C-A8C5-ECC9F3942E4B}">
                <a14:imgProps xmlns:a14="http://schemas.microsoft.com/office/drawing/2010/main">
                  <a14:imgLayer r:embed="rId8">
                    <a14:imgEffect>
                      <a14:saturation sat="33000"/>
                    </a14:imgEffect>
                  </a14:imgLayer>
                </a14:imgProps>
              </a:ext>
              <a:ext uri="{28A0092B-C50C-407E-A947-70E740481C1C}">
                <a14:useLocalDpi xmlns:a14="http://schemas.microsoft.com/office/drawing/2010/main" val="0"/>
              </a:ext>
            </a:extLst>
          </a:blip>
          <a:stretch>
            <a:fillRect/>
          </a:stretch>
        </p:blipFill>
        <p:spPr>
          <a:xfrm>
            <a:off x="427208" y="4822047"/>
            <a:ext cx="5247331" cy="1086725"/>
          </a:xfrm>
          <a:prstGeom prst="rect">
            <a:avLst/>
          </a:prstGeom>
        </p:spPr>
      </p:pic>
      <p:grpSp>
        <p:nvGrpSpPr>
          <p:cNvPr id="4" name="Group 3">
            <a:extLst>
              <a:ext uri="{FF2B5EF4-FFF2-40B4-BE49-F238E27FC236}">
                <a16:creationId xmlns:a16="http://schemas.microsoft.com/office/drawing/2014/main" id="{EC02D0BE-6922-E7AD-6DD6-1A456A9FD120}"/>
              </a:ext>
            </a:extLst>
          </p:cNvPr>
          <p:cNvGrpSpPr/>
          <p:nvPr/>
        </p:nvGrpSpPr>
        <p:grpSpPr>
          <a:xfrm>
            <a:off x="-2874405" y="5717462"/>
            <a:ext cx="18244008" cy="2138891"/>
            <a:chOff x="-3061955" y="5466253"/>
            <a:chExt cx="18244008" cy="2138891"/>
          </a:xfrm>
        </p:grpSpPr>
        <p:pic>
          <p:nvPicPr>
            <p:cNvPr id="6" name="Picture 5" descr="A white cloud on a black background&#10;&#10;Description automatically generated">
              <a:extLst>
                <a:ext uri="{FF2B5EF4-FFF2-40B4-BE49-F238E27FC236}">
                  <a16:creationId xmlns:a16="http://schemas.microsoft.com/office/drawing/2014/main" id="{1993D323-8050-1A1B-6BA9-5C6D18F33D09}"/>
                </a:ext>
              </a:extLst>
            </p:cNvPr>
            <p:cNvPicPr>
              <a:picLocks noChangeAspect="1"/>
            </p:cNvPicPr>
            <p:nvPr/>
          </p:nvPicPr>
          <p:blipFill>
            <a:blip r:embed="rId9">
              <a:alphaModFix/>
              <a:extLst>
                <a:ext uri="{28A0092B-C50C-407E-A947-70E740481C1C}">
                  <a14:useLocalDpi xmlns:a14="http://schemas.microsoft.com/office/drawing/2010/main" val="0"/>
                </a:ext>
              </a:extLst>
            </a:blip>
            <a:stretch>
              <a:fillRect/>
            </a:stretch>
          </p:blipFill>
          <p:spPr>
            <a:xfrm>
              <a:off x="-3061955" y="5466253"/>
              <a:ext cx="5108378" cy="2128163"/>
            </a:xfrm>
            <a:prstGeom prst="rect">
              <a:avLst/>
            </a:prstGeom>
          </p:spPr>
        </p:pic>
        <p:pic>
          <p:nvPicPr>
            <p:cNvPr id="7" name="Picture 6" descr="A white cloud on a black background&#10;&#10;Description automatically generated">
              <a:extLst>
                <a:ext uri="{FF2B5EF4-FFF2-40B4-BE49-F238E27FC236}">
                  <a16:creationId xmlns:a16="http://schemas.microsoft.com/office/drawing/2014/main" id="{723A7AFF-0B7A-5AED-7DB9-34F85635A98A}"/>
                </a:ext>
              </a:extLst>
            </p:cNvPr>
            <p:cNvPicPr>
              <a:picLocks noChangeAspect="1"/>
            </p:cNvPicPr>
            <p:nvPr/>
          </p:nvPicPr>
          <p:blipFill>
            <a:blip r:embed="rId9">
              <a:alphaModFix/>
              <a:extLst>
                <a:ext uri="{28A0092B-C50C-407E-A947-70E740481C1C}">
                  <a14:useLocalDpi xmlns:a14="http://schemas.microsoft.com/office/drawing/2010/main" val="0"/>
                </a:ext>
              </a:extLst>
            </a:blip>
            <a:stretch>
              <a:fillRect/>
            </a:stretch>
          </p:blipFill>
          <p:spPr>
            <a:xfrm flipH="1">
              <a:off x="10073675" y="5476981"/>
              <a:ext cx="5108378" cy="2128163"/>
            </a:xfrm>
            <a:prstGeom prst="rect">
              <a:avLst/>
            </a:prstGeom>
          </p:spPr>
        </p:pic>
        <p:pic>
          <p:nvPicPr>
            <p:cNvPr id="9" name="Picture 8" descr="A white cloud on a black background&#10;&#10;Description automatically generated">
              <a:extLst>
                <a:ext uri="{FF2B5EF4-FFF2-40B4-BE49-F238E27FC236}">
                  <a16:creationId xmlns:a16="http://schemas.microsoft.com/office/drawing/2014/main" id="{0B0C0860-E41D-4F0D-F0E6-F18258E3CEDE}"/>
                </a:ext>
              </a:extLst>
            </p:cNvPr>
            <p:cNvPicPr>
              <a:picLocks noChangeAspect="1"/>
            </p:cNvPicPr>
            <p:nvPr/>
          </p:nvPicPr>
          <p:blipFill>
            <a:blip r:embed="rId9">
              <a:alphaModFix amt="50000"/>
              <a:extLst>
                <a:ext uri="{28A0092B-C50C-407E-A947-70E740481C1C}">
                  <a14:useLocalDpi xmlns:a14="http://schemas.microsoft.com/office/drawing/2010/main" val="0"/>
                </a:ext>
              </a:extLst>
            </a:blip>
            <a:stretch>
              <a:fillRect/>
            </a:stretch>
          </p:blipFill>
          <p:spPr>
            <a:xfrm>
              <a:off x="1961189" y="5714335"/>
              <a:ext cx="3671953" cy="1529745"/>
            </a:xfrm>
            <a:prstGeom prst="rect">
              <a:avLst/>
            </a:prstGeom>
          </p:spPr>
        </p:pic>
        <p:pic>
          <p:nvPicPr>
            <p:cNvPr id="12" name="Picture 11" descr="A white cloud on a black background&#10;&#10;Description automatically generated">
              <a:extLst>
                <a:ext uri="{FF2B5EF4-FFF2-40B4-BE49-F238E27FC236}">
                  <a16:creationId xmlns:a16="http://schemas.microsoft.com/office/drawing/2014/main" id="{D0F2EFFB-43B1-18EA-5181-AE001B0DA39B}"/>
                </a:ext>
              </a:extLst>
            </p:cNvPr>
            <p:cNvPicPr>
              <a:picLocks noChangeAspect="1"/>
            </p:cNvPicPr>
            <p:nvPr/>
          </p:nvPicPr>
          <p:blipFill>
            <a:blip r:embed="rId9">
              <a:alphaModFix amt="50000"/>
              <a:extLst>
                <a:ext uri="{28A0092B-C50C-407E-A947-70E740481C1C}">
                  <a14:useLocalDpi xmlns:a14="http://schemas.microsoft.com/office/drawing/2010/main" val="0"/>
                </a:ext>
              </a:extLst>
            </a:blip>
            <a:stretch>
              <a:fillRect/>
            </a:stretch>
          </p:blipFill>
          <p:spPr>
            <a:xfrm>
              <a:off x="-126111" y="5776191"/>
              <a:ext cx="3671953" cy="1529745"/>
            </a:xfrm>
            <a:prstGeom prst="rect">
              <a:avLst/>
            </a:prstGeom>
          </p:spPr>
        </p:pic>
        <p:pic>
          <p:nvPicPr>
            <p:cNvPr id="14" name="Picture 13" descr="A white cloud on a black background&#10;&#10;Description automatically generated">
              <a:extLst>
                <a:ext uri="{FF2B5EF4-FFF2-40B4-BE49-F238E27FC236}">
                  <a16:creationId xmlns:a16="http://schemas.microsoft.com/office/drawing/2014/main" id="{644CF97D-ED8E-59A6-979D-F7F67C6CA738}"/>
                </a:ext>
              </a:extLst>
            </p:cNvPr>
            <p:cNvPicPr>
              <a:picLocks noChangeAspect="1"/>
            </p:cNvPicPr>
            <p:nvPr/>
          </p:nvPicPr>
          <p:blipFill>
            <a:blip r:embed="rId9">
              <a:alphaModFix amt="50000"/>
              <a:extLst>
                <a:ext uri="{28A0092B-C50C-407E-A947-70E740481C1C}">
                  <a14:useLocalDpi xmlns:a14="http://schemas.microsoft.com/office/drawing/2010/main" val="0"/>
                </a:ext>
              </a:extLst>
            </a:blip>
            <a:stretch>
              <a:fillRect/>
            </a:stretch>
          </p:blipFill>
          <p:spPr>
            <a:xfrm flipH="1">
              <a:off x="5504786" y="5852891"/>
              <a:ext cx="3671953" cy="1529745"/>
            </a:xfrm>
            <a:prstGeom prst="rect">
              <a:avLst/>
            </a:prstGeom>
          </p:spPr>
        </p:pic>
        <p:pic>
          <p:nvPicPr>
            <p:cNvPr id="15" name="Picture 14" descr="A white cloud on a black background&#10;&#10;Description automatically generated">
              <a:extLst>
                <a:ext uri="{FF2B5EF4-FFF2-40B4-BE49-F238E27FC236}">
                  <a16:creationId xmlns:a16="http://schemas.microsoft.com/office/drawing/2014/main" id="{7660C98E-3830-9C8A-21E8-380B24E88A48}"/>
                </a:ext>
              </a:extLst>
            </p:cNvPr>
            <p:cNvPicPr>
              <a:picLocks noChangeAspect="1"/>
            </p:cNvPicPr>
            <p:nvPr/>
          </p:nvPicPr>
          <p:blipFill>
            <a:blip r:embed="rId9">
              <a:alphaModFix amt="50000"/>
              <a:extLst>
                <a:ext uri="{28A0092B-C50C-407E-A947-70E740481C1C}">
                  <a14:useLocalDpi xmlns:a14="http://schemas.microsoft.com/office/drawing/2010/main" val="0"/>
                </a:ext>
              </a:extLst>
            </a:blip>
            <a:stretch>
              <a:fillRect/>
            </a:stretch>
          </p:blipFill>
          <p:spPr>
            <a:xfrm>
              <a:off x="588155" y="5782502"/>
              <a:ext cx="3671953" cy="1529745"/>
            </a:xfrm>
            <a:prstGeom prst="rect">
              <a:avLst/>
            </a:prstGeom>
          </p:spPr>
        </p:pic>
        <p:pic>
          <p:nvPicPr>
            <p:cNvPr id="17" name="Picture 16" descr="A white cloud on a black background&#10;&#10;Description automatically generated">
              <a:extLst>
                <a:ext uri="{FF2B5EF4-FFF2-40B4-BE49-F238E27FC236}">
                  <a16:creationId xmlns:a16="http://schemas.microsoft.com/office/drawing/2014/main" id="{819FED59-68CD-8398-9214-B0B50E8A4A6B}"/>
                </a:ext>
              </a:extLst>
            </p:cNvPr>
            <p:cNvPicPr>
              <a:picLocks noChangeAspect="1"/>
            </p:cNvPicPr>
            <p:nvPr/>
          </p:nvPicPr>
          <p:blipFill>
            <a:blip r:embed="rId9">
              <a:alphaModFix amt="50000"/>
              <a:extLst>
                <a:ext uri="{28A0092B-C50C-407E-A947-70E740481C1C}">
                  <a14:useLocalDpi xmlns:a14="http://schemas.microsoft.com/office/drawing/2010/main" val="0"/>
                </a:ext>
              </a:extLst>
            </a:blip>
            <a:stretch>
              <a:fillRect/>
            </a:stretch>
          </p:blipFill>
          <p:spPr>
            <a:xfrm>
              <a:off x="5707055" y="5597495"/>
              <a:ext cx="3671953" cy="1529745"/>
            </a:xfrm>
            <a:prstGeom prst="rect">
              <a:avLst/>
            </a:prstGeom>
          </p:spPr>
        </p:pic>
        <p:pic>
          <p:nvPicPr>
            <p:cNvPr id="22" name="Picture 21" descr="A white cloud on a black background&#10;&#10;Description automatically generated">
              <a:extLst>
                <a:ext uri="{FF2B5EF4-FFF2-40B4-BE49-F238E27FC236}">
                  <a16:creationId xmlns:a16="http://schemas.microsoft.com/office/drawing/2014/main" id="{9BACB0A8-95B7-E883-0FF5-EB4E727ECBFD}"/>
                </a:ext>
              </a:extLst>
            </p:cNvPr>
            <p:cNvPicPr>
              <a:picLocks noChangeAspect="1"/>
            </p:cNvPicPr>
            <p:nvPr/>
          </p:nvPicPr>
          <p:blipFill>
            <a:blip r:embed="rId9">
              <a:alphaModFix/>
              <a:extLst>
                <a:ext uri="{28A0092B-C50C-407E-A947-70E740481C1C}">
                  <a14:useLocalDpi xmlns:a14="http://schemas.microsoft.com/office/drawing/2010/main" val="0"/>
                </a:ext>
              </a:extLst>
            </a:blip>
            <a:stretch>
              <a:fillRect/>
            </a:stretch>
          </p:blipFill>
          <p:spPr>
            <a:xfrm>
              <a:off x="3215505" y="5768795"/>
              <a:ext cx="3737760" cy="1557160"/>
            </a:xfrm>
            <a:prstGeom prst="rect">
              <a:avLst/>
            </a:prstGeom>
          </p:spPr>
        </p:pic>
        <p:pic>
          <p:nvPicPr>
            <p:cNvPr id="24" name="Picture 23" descr="A white cloud on a black background&#10;&#10;Description automatically generated">
              <a:extLst>
                <a:ext uri="{FF2B5EF4-FFF2-40B4-BE49-F238E27FC236}">
                  <a16:creationId xmlns:a16="http://schemas.microsoft.com/office/drawing/2014/main" id="{F8D7F9E2-6B82-CB9A-98ED-9A4A15024211}"/>
                </a:ext>
              </a:extLst>
            </p:cNvPr>
            <p:cNvPicPr>
              <a:picLocks noChangeAspect="1"/>
            </p:cNvPicPr>
            <p:nvPr/>
          </p:nvPicPr>
          <p:blipFill>
            <a:blip r:embed="rId9">
              <a:alphaModFix/>
              <a:extLst>
                <a:ext uri="{28A0092B-C50C-407E-A947-70E740481C1C}">
                  <a14:useLocalDpi xmlns:a14="http://schemas.microsoft.com/office/drawing/2010/main" val="0"/>
                </a:ext>
              </a:extLst>
            </a:blip>
            <a:stretch>
              <a:fillRect/>
            </a:stretch>
          </p:blipFill>
          <p:spPr>
            <a:xfrm>
              <a:off x="7351448" y="5740319"/>
              <a:ext cx="3737760" cy="1557160"/>
            </a:xfrm>
            <a:prstGeom prst="rect">
              <a:avLst/>
            </a:prstGeom>
          </p:spPr>
        </p:pic>
      </p:grpSp>
      <p:pic>
        <p:nvPicPr>
          <p:cNvPr id="27" name="Picture 26">
            <a:extLst>
              <a:ext uri="{FF2B5EF4-FFF2-40B4-BE49-F238E27FC236}">
                <a16:creationId xmlns:a16="http://schemas.microsoft.com/office/drawing/2014/main" id="{9399111D-4B9D-209E-B07F-91D94422E721}"/>
              </a:ext>
            </a:extLst>
          </p:cNvPr>
          <p:cNvPicPr>
            <a:picLocks noChangeAspect="1"/>
          </p:cNvPicPr>
          <p:nvPr/>
        </p:nvPicPr>
        <p:blipFill>
          <a:blip r:embed="rId10">
            <a:extLst>
              <a:ext uri="{28A0092B-C50C-407E-A947-70E740481C1C}">
                <a14:useLocalDpi xmlns:a14="http://schemas.microsoft.com/office/drawing/2010/main" val="0"/>
              </a:ext>
            </a:extLst>
          </a:blip>
          <a:srcRect l="840" r="748" b="50894"/>
          <a:stretch/>
        </p:blipFill>
        <p:spPr>
          <a:xfrm>
            <a:off x="0" y="5287189"/>
            <a:ext cx="12192000" cy="1562083"/>
          </a:xfrm>
          <a:prstGeom prst="rect">
            <a:avLst/>
          </a:prstGeom>
        </p:spPr>
      </p:pic>
      <p:pic>
        <p:nvPicPr>
          <p:cNvPr id="29" name="Hình ảnh 7">
            <a:extLst>
              <a:ext uri="{FF2B5EF4-FFF2-40B4-BE49-F238E27FC236}">
                <a16:creationId xmlns:a16="http://schemas.microsoft.com/office/drawing/2014/main" id="{D005DDE7-8720-F051-8223-9B124D912B25}"/>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0" y="-11182"/>
            <a:ext cx="12192000" cy="1030013"/>
          </a:xfrm>
          <a:prstGeom prst="rect">
            <a:avLst/>
          </a:prstGeom>
        </p:spPr>
      </p:pic>
      <p:pic>
        <p:nvPicPr>
          <p:cNvPr id="3" name="Picture 2" descr="A white rectangular object with black border&#10;&#10;Description automatically generated">
            <a:extLst>
              <a:ext uri="{FF2B5EF4-FFF2-40B4-BE49-F238E27FC236}">
                <a16:creationId xmlns:a16="http://schemas.microsoft.com/office/drawing/2014/main" id="{CD5DB7F9-E132-B107-385C-FC62ACF7AC92}"/>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477892" y="3071632"/>
            <a:ext cx="5236216" cy="714736"/>
          </a:xfrm>
          <a:prstGeom prst="rect">
            <a:avLst/>
          </a:prstGeom>
        </p:spPr>
      </p:pic>
      <p:sp>
        <p:nvSpPr>
          <p:cNvPr id="2" name="Text">
            <a:extLst>
              <a:ext uri="{FF2B5EF4-FFF2-40B4-BE49-F238E27FC236}">
                <a16:creationId xmlns:a16="http://schemas.microsoft.com/office/drawing/2014/main" id="{C36E68A7-03BE-971C-40B9-71F950660A6D}"/>
              </a:ext>
            </a:extLst>
          </p:cNvPr>
          <p:cNvSpPr txBox="1"/>
          <p:nvPr/>
        </p:nvSpPr>
        <p:spPr>
          <a:xfrm>
            <a:off x="0" y="3095598"/>
            <a:ext cx="12192000" cy="707886"/>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000" i="0" u="none" strike="noStrike" kern="1200" cap="none" spc="0" normalizeH="0" baseline="0" dirty="0">
                <a:ln>
                  <a:noFill/>
                </a:ln>
                <a:gradFill>
                  <a:gsLst>
                    <a:gs pos="0">
                      <a:srgbClr val="EB1C24"/>
                    </a:gs>
                    <a:gs pos="78000">
                      <a:srgbClr val="B41E23"/>
                    </a:gs>
                    <a:gs pos="100000">
                      <a:srgbClr val="851319">
                        <a:alpha val="63000"/>
                      </a:srgbClr>
                    </a:gs>
                  </a:gsLst>
                  <a:lin ang="5400000" scaled="1"/>
                </a:gradFill>
                <a:uLnTx/>
                <a:uFillTx/>
                <a:latin typeface="SVN-Gilroy Heavy" panose="00000A00000000000000" pitchFamily="50" charset="0"/>
                <a:ea typeface="MiSans Heavy" panose="00000A00000000000000" charset="-122"/>
                <a:cs typeface="MiSans Medium" panose="00000600000000000000" charset="-122"/>
              </a:rPr>
              <a:t>BỎ</a:t>
            </a:r>
            <a:r>
              <a:rPr kumimoji="0" lang="en-US" altLang="zh-CN" sz="4000" i="0" u="none" strike="noStrike" kern="1200" cap="none" spc="0" normalizeH="0" dirty="0">
                <a:ln>
                  <a:noFill/>
                </a:ln>
                <a:gradFill>
                  <a:gsLst>
                    <a:gs pos="0">
                      <a:srgbClr val="EB1C24"/>
                    </a:gs>
                    <a:gs pos="78000">
                      <a:srgbClr val="B41E23"/>
                    </a:gs>
                    <a:gs pos="100000">
                      <a:srgbClr val="851319">
                        <a:alpha val="63000"/>
                      </a:srgbClr>
                    </a:gs>
                  </a:gsLst>
                  <a:lin ang="5400000" scaled="1"/>
                </a:gradFill>
                <a:uLnTx/>
                <a:uFillTx/>
                <a:latin typeface="SVN-Gilroy Heavy" panose="00000A00000000000000" pitchFamily="50" charset="0"/>
                <a:ea typeface="MiSans Heavy" panose="00000A00000000000000" charset="-122"/>
                <a:cs typeface="MiSans Medium" panose="00000600000000000000" charset="-122"/>
              </a:rPr>
              <a:t> PHIẾU</a:t>
            </a:r>
            <a:endParaRPr kumimoji="0" lang="zh-CN" altLang="en-US" sz="4000" i="0" u="none" strike="noStrike" kern="1200" cap="none" spc="0" normalizeH="0" baseline="0" noProof="0" dirty="0">
              <a:ln>
                <a:noFill/>
              </a:ln>
              <a:gradFill>
                <a:gsLst>
                  <a:gs pos="0">
                    <a:srgbClr val="EB1C24"/>
                  </a:gs>
                  <a:gs pos="78000">
                    <a:srgbClr val="B41E23"/>
                  </a:gs>
                  <a:gs pos="100000">
                    <a:srgbClr val="851319">
                      <a:alpha val="63000"/>
                    </a:srgbClr>
                  </a:gs>
                </a:gsLst>
                <a:lin ang="5400000" scaled="1"/>
              </a:gradFill>
              <a:uLnTx/>
              <a:uFillTx/>
              <a:latin typeface="SVN-Gilroy Heavy" panose="00000A00000000000000" pitchFamily="50" charset="0"/>
              <a:ea typeface="MiSans Heavy" panose="00000A00000000000000" charset="-122"/>
              <a:cs typeface="MiSans Medium" panose="00000600000000000000" charset="-122"/>
            </a:endParaRPr>
          </a:p>
        </p:txBody>
      </p:sp>
      <p:sp>
        <p:nvSpPr>
          <p:cNvPr id="23" name="TextBox 22">
            <a:extLst>
              <a:ext uri="{FF2B5EF4-FFF2-40B4-BE49-F238E27FC236}">
                <a16:creationId xmlns:a16="http://schemas.microsoft.com/office/drawing/2014/main" id="{85631DE8-3DE1-3979-C5B3-30D1CFE426B2}"/>
              </a:ext>
            </a:extLst>
          </p:cNvPr>
          <p:cNvSpPr txBox="1"/>
          <p:nvPr/>
        </p:nvSpPr>
        <p:spPr>
          <a:xfrm>
            <a:off x="1017764" y="117680"/>
            <a:ext cx="10156472" cy="830997"/>
          </a:xfrm>
          <a:prstGeom prst="rect">
            <a:avLst/>
          </a:prstGeom>
          <a:noFill/>
        </p:spPr>
        <p:txBody>
          <a:bodyPr wrap="square">
            <a:spAutoFit/>
          </a:bodyPr>
          <a:lstStyle/>
          <a:p>
            <a:pPr algn="ctr" defTabSz="243870">
              <a:defRPr/>
            </a:pPr>
            <a:r>
              <a:rPr lang="en-US" altLang="zh-CN" sz="2400" b="1" spc="-100" dirty="0">
                <a:solidFill>
                  <a:srgbClr val="FDEC52"/>
                </a:solidFill>
                <a:effectLst>
                  <a:outerShdw blurRad="25400" dist="12700" dir="2700000" algn="tl" rotWithShape="0">
                    <a:prstClr val="black">
                      <a:alpha val="20000"/>
                    </a:prstClr>
                  </a:outerShdw>
                </a:effectLst>
                <a:latin typeface="SVN-Gilroy Heavy" panose="00000A00000000000000" pitchFamily="50" charset="0"/>
                <a:ea typeface="Baskerville" panose="02020502070401020303" pitchFamily="18" charset="0"/>
                <a:cs typeface="MiSans Medium" panose="00000600000000000000" charset="-122"/>
              </a:rPr>
              <a:t>ĐẠI HỘI ĐẢNG BỘ BỆNH VIỆN SẢN NHI NGHỆ AN </a:t>
            </a:r>
          </a:p>
          <a:p>
            <a:pPr algn="ctr" defTabSz="243870">
              <a:defRPr/>
            </a:pPr>
            <a:r>
              <a:rPr lang="en-US" altLang="zh-CN" sz="2400" b="1" spc="-100" dirty="0">
                <a:solidFill>
                  <a:srgbClr val="FDEC52"/>
                </a:solidFill>
                <a:effectLst>
                  <a:outerShdw blurRad="25400" dist="12700" dir="2700000" algn="tl" rotWithShape="0">
                    <a:prstClr val="black">
                      <a:alpha val="20000"/>
                    </a:prstClr>
                  </a:outerShdw>
                </a:effectLst>
                <a:latin typeface="SVN-Gilroy Heavy" panose="00000A00000000000000" pitchFamily="50" charset="0"/>
                <a:ea typeface="Baskerville" panose="02020502070401020303" pitchFamily="18" charset="0"/>
                <a:cs typeface="MiSans Medium" panose="00000600000000000000" charset="-122"/>
              </a:rPr>
              <a:t>LẦN THỨ XII, NHIỆM KỲ 2025 - 2030</a:t>
            </a:r>
            <a:endParaRPr kumimoji="0" lang="zh-CN" altLang="en-US" sz="2400" b="1" i="0" u="none" strike="noStrike" kern="1200" cap="none" spc="-100" normalizeH="0" baseline="0" noProof="0" dirty="0">
              <a:ln>
                <a:noFill/>
              </a:ln>
              <a:solidFill>
                <a:srgbClr val="FDEC52"/>
              </a:solidFill>
              <a:effectLst>
                <a:outerShdw blurRad="25400" dist="12700" dir="2700000" algn="tl" rotWithShape="0">
                  <a:prstClr val="black">
                    <a:alpha val="20000"/>
                  </a:prstClr>
                </a:outerShdw>
              </a:effectLst>
              <a:uLnTx/>
              <a:uFillTx/>
              <a:latin typeface="SVN-Gilroy Heavy" panose="00000A00000000000000" pitchFamily="50" charset="0"/>
              <a:ea typeface="MiSans Heavy" panose="00000A00000000000000" charset="-122"/>
              <a:cs typeface="MiSans Medium" panose="00000600000000000000" charset="-122"/>
            </a:endParaRPr>
          </a:p>
        </p:txBody>
      </p:sp>
    </p:spTree>
    <p:extLst>
      <p:ext uri="{BB962C8B-B14F-4D97-AF65-F5344CB8AC3E}">
        <p14:creationId xmlns:p14="http://schemas.microsoft.com/office/powerpoint/2010/main" val="271439065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nodeType="withEffect">
                                  <p:stCondLst>
                                    <p:cond delay="0"/>
                                  </p:stCondLst>
                                  <p:childTnLst>
                                    <p:animRot by="21600000">
                                      <p:cBhvr>
                                        <p:cTn id="6" dur="130000" fill="hold"/>
                                        <p:tgtEl>
                                          <p:spTgt spid="1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2E3DC3-577D-D212-CC05-B73058F81E22}"/>
            </a:ext>
          </a:extLst>
        </p:cNvPr>
        <p:cNvGrpSpPr/>
        <p:nvPr/>
      </p:nvGrpSpPr>
      <p:grpSpPr>
        <a:xfrm>
          <a:off x="0" y="0"/>
          <a:ext cx="0" cy="0"/>
          <a:chOff x="0" y="0"/>
          <a:chExt cx="0" cy="0"/>
        </a:xfrm>
      </p:grpSpPr>
      <p:pic>
        <p:nvPicPr>
          <p:cNvPr id="22" name="Picture 21" descr="A white and orange background&#10;&#10;Description automatically generated">
            <a:extLst>
              <a:ext uri="{FF2B5EF4-FFF2-40B4-BE49-F238E27FC236}">
                <a16:creationId xmlns:a16="http://schemas.microsoft.com/office/drawing/2014/main" id="{622BC7A0-839D-99F6-90ED-95524FC28013}"/>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grpSp>
        <p:nvGrpSpPr>
          <p:cNvPr id="24" name="Group 23">
            <a:extLst>
              <a:ext uri="{FF2B5EF4-FFF2-40B4-BE49-F238E27FC236}">
                <a16:creationId xmlns:a16="http://schemas.microsoft.com/office/drawing/2014/main" id="{8D4E6F95-B02C-63C8-6B6D-9B14F48B2861}"/>
              </a:ext>
            </a:extLst>
          </p:cNvPr>
          <p:cNvGrpSpPr/>
          <p:nvPr/>
        </p:nvGrpSpPr>
        <p:grpSpPr>
          <a:xfrm rot="20386479">
            <a:off x="-4499032" y="7556505"/>
            <a:ext cx="4342818" cy="1692554"/>
            <a:chOff x="-941909" y="7844858"/>
            <a:chExt cx="11424039" cy="4452366"/>
          </a:xfrm>
        </p:grpSpPr>
        <p:pic>
          <p:nvPicPr>
            <p:cNvPr id="25" name="Picture 24" descr="A brown and black graphic of a bird&#10;&#10;Description automatically generated">
              <a:extLst>
                <a:ext uri="{FF2B5EF4-FFF2-40B4-BE49-F238E27FC236}">
                  <a16:creationId xmlns:a16="http://schemas.microsoft.com/office/drawing/2014/main" id="{C6A2F703-09D6-5A0C-098B-15EBB462C01B}"/>
                </a:ext>
              </a:extLst>
            </p:cNvPr>
            <p:cNvPicPr>
              <a:picLocks noChangeAspect="1"/>
            </p:cNvPicPr>
            <p:nvPr/>
          </p:nvPicPr>
          <p:blipFill>
            <a:blip r:embed="rId4">
              <a:alphaModFix amt="0"/>
              <a:extLst>
                <a:ext uri="{28A0092B-C50C-407E-A947-70E740481C1C}">
                  <a14:useLocalDpi xmlns:a14="http://schemas.microsoft.com/office/drawing/2010/main" val="0"/>
                </a:ext>
              </a:extLst>
            </a:blip>
            <a:stretch>
              <a:fillRect/>
            </a:stretch>
          </p:blipFill>
          <p:spPr>
            <a:xfrm>
              <a:off x="3519216" y="9078391"/>
              <a:ext cx="6962914" cy="3218833"/>
            </a:xfrm>
            <a:prstGeom prst="rect">
              <a:avLst/>
            </a:prstGeom>
          </p:spPr>
        </p:pic>
        <p:pic>
          <p:nvPicPr>
            <p:cNvPr id="26" name="Picture 25" descr="A brown and black graphic of a bird&#10;&#10;Description automatically generated">
              <a:extLst>
                <a:ext uri="{FF2B5EF4-FFF2-40B4-BE49-F238E27FC236}">
                  <a16:creationId xmlns:a16="http://schemas.microsoft.com/office/drawing/2014/main" id="{107E2704-C77B-3802-592A-BD78577AAE42}"/>
                </a:ext>
              </a:extLst>
            </p:cNvPr>
            <p:cNvPicPr>
              <a:picLocks noChangeAspect="1"/>
            </p:cNvPicPr>
            <p:nvPr/>
          </p:nvPicPr>
          <p:blipFill>
            <a:blip r:embed="rId4" cstate="hqprint">
              <a:alphaModFix amt="0"/>
              <a:extLst>
                <a:ext uri="{28A0092B-C50C-407E-A947-70E740481C1C}">
                  <a14:useLocalDpi xmlns:a14="http://schemas.microsoft.com/office/drawing/2010/main" val="0"/>
                </a:ext>
              </a:extLst>
            </a:blip>
            <a:stretch>
              <a:fillRect/>
            </a:stretch>
          </p:blipFill>
          <p:spPr>
            <a:xfrm>
              <a:off x="-941909" y="10009197"/>
              <a:ext cx="2671936" cy="1235190"/>
            </a:xfrm>
            <a:prstGeom prst="rect">
              <a:avLst/>
            </a:prstGeom>
          </p:spPr>
        </p:pic>
        <p:pic>
          <p:nvPicPr>
            <p:cNvPr id="27" name="Picture 26" descr="A brown and black graphic of a bird&#10;&#10;Description automatically generated">
              <a:extLst>
                <a:ext uri="{FF2B5EF4-FFF2-40B4-BE49-F238E27FC236}">
                  <a16:creationId xmlns:a16="http://schemas.microsoft.com/office/drawing/2014/main" id="{0CF0C938-1FAE-A617-C092-21B74A4FE45B}"/>
                </a:ext>
              </a:extLst>
            </p:cNvPr>
            <p:cNvPicPr>
              <a:picLocks noChangeAspect="1"/>
            </p:cNvPicPr>
            <p:nvPr/>
          </p:nvPicPr>
          <p:blipFill>
            <a:blip r:embed="rId4">
              <a:alphaModFix amt="0"/>
              <a:extLst>
                <a:ext uri="{28A0092B-C50C-407E-A947-70E740481C1C}">
                  <a14:useLocalDpi xmlns:a14="http://schemas.microsoft.com/office/drawing/2010/main" val="0"/>
                </a:ext>
              </a:extLst>
            </a:blip>
            <a:stretch>
              <a:fillRect/>
            </a:stretch>
          </p:blipFill>
          <p:spPr>
            <a:xfrm>
              <a:off x="1928166" y="7844858"/>
              <a:ext cx="3883073" cy="1795076"/>
            </a:xfrm>
            <a:prstGeom prst="rect">
              <a:avLst/>
            </a:prstGeom>
          </p:spPr>
        </p:pic>
        <p:pic>
          <p:nvPicPr>
            <p:cNvPr id="28" name="Picture 27" descr="A brown and black graphic of a bird&#10;&#10;Description automatically generated">
              <a:extLst>
                <a:ext uri="{FF2B5EF4-FFF2-40B4-BE49-F238E27FC236}">
                  <a16:creationId xmlns:a16="http://schemas.microsoft.com/office/drawing/2014/main" id="{1981F884-C6C6-74D4-37B7-89A45BC7101B}"/>
                </a:ext>
              </a:extLst>
            </p:cNvPr>
            <p:cNvPicPr>
              <a:picLocks noChangeAspect="1"/>
            </p:cNvPicPr>
            <p:nvPr/>
          </p:nvPicPr>
          <p:blipFill>
            <a:blip r:embed="rId5" cstate="hqprint">
              <a:alphaModFix amt="0"/>
              <a:extLst>
                <a:ext uri="{28A0092B-C50C-407E-A947-70E740481C1C}">
                  <a14:useLocalDpi xmlns:a14="http://schemas.microsoft.com/office/drawing/2010/main" val="0"/>
                </a:ext>
              </a:extLst>
            </a:blip>
            <a:stretch>
              <a:fillRect/>
            </a:stretch>
          </p:blipFill>
          <p:spPr>
            <a:xfrm>
              <a:off x="1491387" y="11196984"/>
              <a:ext cx="1676144" cy="774852"/>
            </a:xfrm>
            <a:prstGeom prst="rect">
              <a:avLst/>
            </a:prstGeom>
          </p:spPr>
        </p:pic>
      </p:grpSp>
      <p:pic>
        <p:nvPicPr>
          <p:cNvPr id="3" name="Cờ Đảng" descr="A red and black background&#10;&#10;Description automatically generated">
            <a:extLst>
              <a:ext uri="{FF2B5EF4-FFF2-40B4-BE49-F238E27FC236}">
                <a16:creationId xmlns:a16="http://schemas.microsoft.com/office/drawing/2014/main" id="{5EE7294A-583F-3263-AC92-F89CE04F5AC1}"/>
              </a:ext>
            </a:extLst>
          </p:cNvPr>
          <p:cNvPicPr>
            <a:picLocks noChangeAspect="1"/>
          </p:cNvPicPr>
          <p:nvPr/>
        </p:nvPicPr>
        <p:blipFill rotWithShape="1">
          <a:blip r:embed="rId6">
            <a:alphaModFix amt="0"/>
            <a:extLst>
              <a:ext uri="{28A0092B-C50C-407E-A947-70E740481C1C}">
                <a14:useLocalDpi xmlns:a14="http://schemas.microsoft.com/office/drawing/2010/main" val="0"/>
              </a:ext>
            </a:extLst>
          </a:blip>
          <a:srcRect b="4250"/>
          <a:stretch/>
        </p:blipFill>
        <p:spPr>
          <a:xfrm>
            <a:off x="-7818939" y="988077"/>
            <a:ext cx="11037884" cy="8373196"/>
          </a:xfrm>
          <a:prstGeom prst="rect">
            <a:avLst/>
          </a:prstGeom>
        </p:spPr>
      </p:pic>
      <p:pic>
        <p:nvPicPr>
          <p:cNvPr id="2" name="Picture 1" descr="A close up of a machine&#10;&#10;Description automatically generated">
            <a:extLst>
              <a:ext uri="{FF2B5EF4-FFF2-40B4-BE49-F238E27FC236}">
                <a16:creationId xmlns:a16="http://schemas.microsoft.com/office/drawing/2014/main" id="{CA4F1DFA-95E7-5D55-F48F-BC39D033399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467" y="0"/>
            <a:ext cx="12187066" cy="6858000"/>
          </a:xfrm>
          <a:prstGeom prst="rect">
            <a:avLst/>
          </a:prstGeom>
        </p:spPr>
      </p:pic>
      <p:sp>
        <p:nvSpPr>
          <p:cNvPr id="8" name="TextBox 7">
            <a:extLst>
              <a:ext uri="{FF2B5EF4-FFF2-40B4-BE49-F238E27FC236}">
                <a16:creationId xmlns:a16="http://schemas.microsoft.com/office/drawing/2014/main" id="{94887426-B402-8610-D2A1-D33F9D815D5F}"/>
              </a:ext>
            </a:extLst>
          </p:cNvPr>
          <p:cNvSpPr txBox="1"/>
          <p:nvPr/>
        </p:nvSpPr>
        <p:spPr>
          <a:xfrm>
            <a:off x="2780685" y="194495"/>
            <a:ext cx="7405109" cy="1104603"/>
          </a:xfrm>
          <a:prstGeom prst="rect">
            <a:avLst/>
          </a:prstGeom>
          <a:noFill/>
          <a:effectLst>
            <a:outerShdw blurRad="12700" dist="12700" dir="2700000" algn="tl" rotWithShape="0">
              <a:prstClr val="black">
                <a:alpha val="40000"/>
              </a:prstClr>
            </a:outerShdw>
          </a:effectLst>
        </p:spPr>
        <p:txBody>
          <a:bodyPr wrap="square" lIns="91440" tIns="45720" rIns="91440" bIns="57600" rtlCol="0">
            <a:spAutoFit/>
          </a:bodyPr>
          <a:lstStyle/>
          <a:p>
            <a:pPr algn="ctr"/>
            <a:r>
              <a:rPr lang="en-US" sz="4000" b="1" err="1">
                <a:gradFill>
                  <a:gsLst>
                    <a:gs pos="97980">
                      <a:srgbClr val="F9E2BA"/>
                    </a:gs>
                    <a:gs pos="83000">
                      <a:srgbClr val="FBEED2"/>
                    </a:gs>
                    <a:gs pos="70000">
                      <a:srgbClr val="D9BFA1"/>
                    </a:gs>
                    <a:gs pos="51000">
                      <a:srgbClr val="E8CFA1"/>
                    </a:gs>
                    <a:gs pos="31000">
                      <a:srgbClr val="FADBA2"/>
                    </a:gs>
                    <a:gs pos="0">
                      <a:srgbClr val="FBEFD0"/>
                    </a:gs>
                  </a:gsLst>
                  <a:lin ang="0" scaled="0"/>
                </a:gradFill>
                <a:latin typeface="Baskerville" panose="02020502070401020303" pitchFamily="18" charset="0"/>
                <a:ea typeface="Baskerville" panose="02020502070401020303" pitchFamily="18" charset="0"/>
              </a:rPr>
              <a:t>KẾT</a:t>
            </a:r>
            <a:r>
              <a:rPr lang="en-US" sz="4000" b="1">
                <a:gradFill>
                  <a:gsLst>
                    <a:gs pos="97980">
                      <a:srgbClr val="F9E2BA"/>
                    </a:gs>
                    <a:gs pos="83000">
                      <a:srgbClr val="FBEED2"/>
                    </a:gs>
                    <a:gs pos="70000">
                      <a:srgbClr val="D9BFA1"/>
                    </a:gs>
                    <a:gs pos="51000">
                      <a:srgbClr val="E8CFA1"/>
                    </a:gs>
                    <a:gs pos="31000">
                      <a:srgbClr val="FADBA2"/>
                    </a:gs>
                    <a:gs pos="0">
                      <a:srgbClr val="FBEFD0"/>
                    </a:gs>
                  </a:gsLst>
                  <a:lin ang="0" scaled="0"/>
                </a:gradFill>
                <a:latin typeface="Baskerville" panose="02020502070401020303" pitchFamily="18" charset="0"/>
                <a:ea typeface="Baskerville" panose="02020502070401020303" pitchFamily="18" charset="0"/>
              </a:rPr>
              <a:t> </a:t>
            </a:r>
            <a:r>
              <a:rPr lang="en-US" sz="4000" b="1" err="1">
                <a:gradFill>
                  <a:gsLst>
                    <a:gs pos="97980">
                      <a:srgbClr val="F9E2BA"/>
                    </a:gs>
                    <a:gs pos="83000">
                      <a:srgbClr val="FBEED2"/>
                    </a:gs>
                    <a:gs pos="70000">
                      <a:srgbClr val="D9BFA1"/>
                    </a:gs>
                    <a:gs pos="51000">
                      <a:srgbClr val="E8CFA1"/>
                    </a:gs>
                    <a:gs pos="31000">
                      <a:srgbClr val="FADBA2"/>
                    </a:gs>
                    <a:gs pos="0">
                      <a:srgbClr val="FBEFD0"/>
                    </a:gs>
                  </a:gsLst>
                  <a:lin ang="0" scaled="0"/>
                </a:gradFill>
                <a:latin typeface="Baskerville" panose="02020502070401020303" pitchFamily="18" charset="0"/>
                <a:ea typeface="Baskerville" panose="02020502070401020303" pitchFamily="18" charset="0"/>
              </a:rPr>
              <a:t>QUẢ</a:t>
            </a:r>
            <a:r>
              <a:rPr lang="en-US" sz="4000" b="1">
                <a:gradFill>
                  <a:gsLst>
                    <a:gs pos="97980">
                      <a:srgbClr val="F9E2BA"/>
                    </a:gs>
                    <a:gs pos="83000">
                      <a:srgbClr val="FBEED2"/>
                    </a:gs>
                    <a:gs pos="70000">
                      <a:srgbClr val="D9BFA1"/>
                    </a:gs>
                    <a:gs pos="51000">
                      <a:srgbClr val="E8CFA1"/>
                    </a:gs>
                    <a:gs pos="31000">
                      <a:srgbClr val="FADBA2"/>
                    </a:gs>
                    <a:gs pos="0">
                      <a:srgbClr val="FBEFD0"/>
                    </a:gs>
                  </a:gsLst>
                  <a:lin ang="0" scaled="0"/>
                </a:gradFill>
                <a:latin typeface="Baskerville" panose="02020502070401020303" pitchFamily="18" charset="0"/>
                <a:ea typeface="Baskerville" panose="02020502070401020303" pitchFamily="18" charset="0"/>
              </a:rPr>
              <a:t> </a:t>
            </a:r>
            <a:r>
              <a:rPr lang="en-US" sz="4000" b="1" err="1">
                <a:gradFill>
                  <a:gsLst>
                    <a:gs pos="97980">
                      <a:srgbClr val="F9E2BA"/>
                    </a:gs>
                    <a:gs pos="83000">
                      <a:srgbClr val="FBEED2"/>
                    </a:gs>
                    <a:gs pos="70000">
                      <a:srgbClr val="D9BFA1"/>
                    </a:gs>
                    <a:gs pos="51000">
                      <a:srgbClr val="E8CFA1"/>
                    </a:gs>
                    <a:gs pos="31000">
                      <a:srgbClr val="FADBA2"/>
                    </a:gs>
                    <a:gs pos="0">
                      <a:srgbClr val="FBEFD0"/>
                    </a:gs>
                  </a:gsLst>
                  <a:lin ang="0" scaled="0"/>
                </a:gradFill>
                <a:latin typeface="Baskerville" panose="02020502070401020303" pitchFamily="18" charset="0"/>
                <a:ea typeface="Baskerville" panose="02020502070401020303" pitchFamily="18" charset="0"/>
              </a:rPr>
              <a:t>KIỂM</a:t>
            </a:r>
            <a:r>
              <a:rPr lang="en-US" sz="4000" b="1">
                <a:gradFill>
                  <a:gsLst>
                    <a:gs pos="97980">
                      <a:srgbClr val="F9E2BA"/>
                    </a:gs>
                    <a:gs pos="83000">
                      <a:srgbClr val="FBEED2"/>
                    </a:gs>
                    <a:gs pos="70000">
                      <a:srgbClr val="D9BFA1"/>
                    </a:gs>
                    <a:gs pos="51000">
                      <a:srgbClr val="E8CFA1"/>
                    </a:gs>
                    <a:gs pos="31000">
                      <a:srgbClr val="FADBA2"/>
                    </a:gs>
                    <a:gs pos="0">
                      <a:srgbClr val="FBEFD0"/>
                    </a:gs>
                  </a:gsLst>
                  <a:lin ang="0" scaled="0"/>
                </a:gradFill>
                <a:latin typeface="Baskerville" panose="02020502070401020303" pitchFamily="18" charset="0"/>
                <a:ea typeface="Baskerville" panose="02020502070401020303" pitchFamily="18" charset="0"/>
              </a:rPr>
              <a:t> </a:t>
            </a:r>
            <a:r>
              <a:rPr lang="en-US" sz="4000" b="1" err="1">
                <a:gradFill>
                  <a:gsLst>
                    <a:gs pos="97980">
                      <a:srgbClr val="F9E2BA"/>
                    </a:gs>
                    <a:gs pos="83000">
                      <a:srgbClr val="FBEED2"/>
                    </a:gs>
                    <a:gs pos="70000">
                      <a:srgbClr val="D9BFA1"/>
                    </a:gs>
                    <a:gs pos="51000">
                      <a:srgbClr val="E8CFA1"/>
                    </a:gs>
                    <a:gs pos="31000">
                      <a:srgbClr val="FADBA2"/>
                    </a:gs>
                    <a:gs pos="0">
                      <a:srgbClr val="FBEFD0"/>
                    </a:gs>
                  </a:gsLst>
                  <a:lin ang="0" scaled="0"/>
                </a:gradFill>
                <a:latin typeface="Baskerville" panose="02020502070401020303" pitchFamily="18" charset="0"/>
                <a:ea typeface="Baskerville" panose="02020502070401020303" pitchFamily="18" charset="0"/>
              </a:rPr>
              <a:t>PHIẾU</a:t>
            </a:r>
            <a:endParaRPr lang="en-US" sz="4000" b="1">
              <a:gradFill>
                <a:gsLst>
                  <a:gs pos="97980">
                    <a:srgbClr val="F9E2BA"/>
                  </a:gs>
                  <a:gs pos="83000">
                    <a:srgbClr val="FBEED2"/>
                  </a:gs>
                  <a:gs pos="70000">
                    <a:srgbClr val="D9BFA1"/>
                  </a:gs>
                  <a:gs pos="51000">
                    <a:srgbClr val="E8CFA1"/>
                  </a:gs>
                  <a:gs pos="31000">
                    <a:srgbClr val="FADBA2"/>
                  </a:gs>
                  <a:gs pos="0">
                    <a:srgbClr val="FBEFD0"/>
                  </a:gs>
                </a:gsLst>
                <a:lin ang="0" scaled="0"/>
              </a:gradFill>
              <a:latin typeface="Baskerville" panose="02020502070401020303" pitchFamily="18" charset="0"/>
              <a:ea typeface="Baskerville" panose="02020502070401020303" pitchFamily="18" charset="0"/>
            </a:endParaRPr>
          </a:p>
          <a:p>
            <a:pPr algn="ctr"/>
            <a:r>
              <a:rPr lang="en-US" sz="2500" b="1" err="1">
                <a:gradFill>
                  <a:gsLst>
                    <a:gs pos="97980">
                      <a:srgbClr val="F9E2BA"/>
                    </a:gs>
                    <a:gs pos="83000">
                      <a:srgbClr val="FBEED2"/>
                    </a:gs>
                    <a:gs pos="70000">
                      <a:srgbClr val="D9BFA1"/>
                    </a:gs>
                    <a:gs pos="51000">
                      <a:srgbClr val="E8CFA1"/>
                    </a:gs>
                    <a:gs pos="31000">
                      <a:srgbClr val="FADBA2"/>
                    </a:gs>
                    <a:gs pos="0">
                      <a:srgbClr val="FBEFD0"/>
                    </a:gs>
                  </a:gsLst>
                  <a:lin ang="0" scaled="0"/>
                </a:gradFill>
                <a:latin typeface="Baskerville" panose="02020502070401020303" pitchFamily="18" charset="0"/>
                <a:ea typeface="Baskerville" panose="02020502070401020303" pitchFamily="18" charset="0"/>
              </a:rPr>
              <a:t>BẦU</a:t>
            </a:r>
            <a:r>
              <a:rPr lang="en-US" sz="2500" b="1">
                <a:gradFill>
                  <a:gsLst>
                    <a:gs pos="97980">
                      <a:srgbClr val="F9E2BA"/>
                    </a:gs>
                    <a:gs pos="83000">
                      <a:srgbClr val="FBEED2"/>
                    </a:gs>
                    <a:gs pos="70000">
                      <a:srgbClr val="D9BFA1"/>
                    </a:gs>
                    <a:gs pos="51000">
                      <a:srgbClr val="E8CFA1"/>
                    </a:gs>
                    <a:gs pos="31000">
                      <a:srgbClr val="FADBA2"/>
                    </a:gs>
                    <a:gs pos="0">
                      <a:srgbClr val="FBEFD0"/>
                    </a:gs>
                  </a:gsLst>
                  <a:lin ang="0" scaled="0"/>
                </a:gradFill>
                <a:latin typeface="Baskerville" panose="02020502070401020303" pitchFamily="18" charset="0"/>
                <a:ea typeface="Baskerville" panose="02020502070401020303" pitchFamily="18" charset="0"/>
              </a:rPr>
              <a:t> BAN CHẤP HÀNH NHIỆM </a:t>
            </a:r>
            <a:r>
              <a:rPr lang="en-US" sz="2500" b="1" err="1">
                <a:gradFill>
                  <a:gsLst>
                    <a:gs pos="97980">
                      <a:srgbClr val="F9E2BA"/>
                    </a:gs>
                    <a:gs pos="83000">
                      <a:srgbClr val="FBEED2"/>
                    </a:gs>
                    <a:gs pos="70000">
                      <a:srgbClr val="D9BFA1"/>
                    </a:gs>
                    <a:gs pos="51000">
                      <a:srgbClr val="E8CFA1"/>
                    </a:gs>
                    <a:gs pos="31000">
                      <a:srgbClr val="FADBA2"/>
                    </a:gs>
                    <a:gs pos="0">
                      <a:srgbClr val="FBEFD0"/>
                    </a:gs>
                  </a:gsLst>
                  <a:lin ang="0" scaled="0"/>
                </a:gradFill>
                <a:latin typeface="Baskerville" panose="02020502070401020303" pitchFamily="18" charset="0"/>
                <a:ea typeface="Baskerville" panose="02020502070401020303" pitchFamily="18" charset="0"/>
              </a:rPr>
              <a:t>KỲ</a:t>
            </a:r>
            <a:r>
              <a:rPr lang="en-US" sz="2500" b="1">
                <a:gradFill>
                  <a:gsLst>
                    <a:gs pos="97980">
                      <a:srgbClr val="F9E2BA"/>
                    </a:gs>
                    <a:gs pos="83000">
                      <a:srgbClr val="FBEED2"/>
                    </a:gs>
                    <a:gs pos="70000">
                      <a:srgbClr val="D9BFA1"/>
                    </a:gs>
                    <a:gs pos="51000">
                      <a:srgbClr val="E8CFA1"/>
                    </a:gs>
                    <a:gs pos="31000">
                      <a:srgbClr val="FADBA2"/>
                    </a:gs>
                    <a:gs pos="0">
                      <a:srgbClr val="FBEFD0"/>
                    </a:gs>
                  </a:gsLst>
                  <a:lin ang="0" scaled="0"/>
                </a:gradFill>
                <a:latin typeface="Baskerville" panose="02020502070401020303" pitchFamily="18" charset="0"/>
                <a:ea typeface="Baskerville" panose="02020502070401020303" pitchFamily="18" charset="0"/>
              </a:rPr>
              <a:t> 2025 - 2030</a:t>
            </a:r>
            <a:endParaRPr lang="vi-VN" sz="2500" b="1">
              <a:gradFill>
                <a:gsLst>
                  <a:gs pos="97980">
                    <a:srgbClr val="F9E2BA"/>
                  </a:gs>
                  <a:gs pos="83000">
                    <a:srgbClr val="FBEED2"/>
                  </a:gs>
                  <a:gs pos="70000">
                    <a:srgbClr val="D9BFA1"/>
                  </a:gs>
                  <a:gs pos="51000">
                    <a:srgbClr val="E8CFA1"/>
                  </a:gs>
                  <a:gs pos="31000">
                    <a:srgbClr val="FADBA2"/>
                  </a:gs>
                  <a:gs pos="0">
                    <a:srgbClr val="FBEFD0"/>
                  </a:gs>
                </a:gsLst>
                <a:lin ang="0" scaled="0"/>
              </a:gradFill>
              <a:latin typeface="Baskerville" panose="02020502070401020303" pitchFamily="18" charset="0"/>
              <a:ea typeface="Baskerville" panose="02020502070401020303" pitchFamily="18" charset="0"/>
            </a:endParaRPr>
          </a:p>
        </p:txBody>
      </p:sp>
      <p:grpSp>
        <p:nvGrpSpPr>
          <p:cNvPr id="11" name="Group 10">
            <a:extLst>
              <a:ext uri="{FF2B5EF4-FFF2-40B4-BE49-F238E27FC236}">
                <a16:creationId xmlns:a16="http://schemas.microsoft.com/office/drawing/2014/main" id="{F54308E1-32C0-1591-07C8-430E779E8747}"/>
              </a:ext>
            </a:extLst>
          </p:cNvPr>
          <p:cNvGrpSpPr/>
          <p:nvPr/>
        </p:nvGrpSpPr>
        <p:grpSpPr>
          <a:xfrm>
            <a:off x="584671" y="226347"/>
            <a:ext cx="2193547" cy="878057"/>
            <a:chOff x="4762196" y="2546149"/>
            <a:chExt cx="4411048" cy="1765702"/>
          </a:xfrm>
        </p:grpSpPr>
        <p:pic>
          <p:nvPicPr>
            <p:cNvPr id="12" name="Picture 11" descr="A red flag with a yellow symbol&#10;&#10;Description automatically generated">
              <a:extLst>
                <a:ext uri="{FF2B5EF4-FFF2-40B4-BE49-F238E27FC236}">
                  <a16:creationId xmlns:a16="http://schemas.microsoft.com/office/drawing/2014/main" id="{2E70C9FA-F73A-9565-A50B-BEB7EF4112A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762196" y="2552500"/>
              <a:ext cx="2667608" cy="1752999"/>
            </a:xfrm>
            <a:prstGeom prst="rect">
              <a:avLst/>
            </a:prstGeom>
          </p:spPr>
        </p:pic>
        <p:pic>
          <p:nvPicPr>
            <p:cNvPr id="13" name="Picture 12" descr="A red flag with a yellow star&#10;&#10;Description automatically generated">
              <a:extLst>
                <a:ext uri="{FF2B5EF4-FFF2-40B4-BE49-F238E27FC236}">
                  <a16:creationId xmlns:a16="http://schemas.microsoft.com/office/drawing/2014/main" id="{7193A33D-0E7B-B399-A2D3-FA3B2E11750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505636" y="2546149"/>
              <a:ext cx="2667608" cy="1765702"/>
            </a:xfrm>
            <a:prstGeom prst="rect">
              <a:avLst/>
            </a:prstGeom>
          </p:spPr>
        </p:pic>
      </p:grpSp>
      <p:grpSp>
        <p:nvGrpSpPr>
          <p:cNvPr id="6" name="Group 5">
            <a:extLst>
              <a:ext uri="{FF2B5EF4-FFF2-40B4-BE49-F238E27FC236}">
                <a16:creationId xmlns:a16="http://schemas.microsoft.com/office/drawing/2014/main" id="{6F706F95-3CBE-7920-ADB3-A58AD886A5F4}"/>
              </a:ext>
            </a:extLst>
          </p:cNvPr>
          <p:cNvGrpSpPr/>
          <p:nvPr/>
        </p:nvGrpSpPr>
        <p:grpSpPr>
          <a:xfrm>
            <a:off x="584671" y="942378"/>
            <a:ext cx="10863101" cy="5108226"/>
            <a:chOff x="1675842" y="1489777"/>
            <a:chExt cx="8840316" cy="4574187"/>
          </a:xfrm>
        </p:grpSpPr>
        <p:grpSp>
          <p:nvGrpSpPr>
            <p:cNvPr id="17" name="Group 16">
              <a:extLst>
                <a:ext uri="{FF2B5EF4-FFF2-40B4-BE49-F238E27FC236}">
                  <a16:creationId xmlns:a16="http://schemas.microsoft.com/office/drawing/2014/main" id="{9DCA5C01-82CB-1685-BCDC-1CB1DFDBCB23}"/>
                </a:ext>
              </a:extLst>
            </p:cNvPr>
            <p:cNvGrpSpPr/>
            <p:nvPr/>
          </p:nvGrpSpPr>
          <p:grpSpPr>
            <a:xfrm>
              <a:off x="1675842" y="1831372"/>
              <a:ext cx="8840316" cy="4232592"/>
              <a:chOff x="1675842" y="1831372"/>
              <a:chExt cx="8840316" cy="4232592"/>
            </a:xfrm>
          </p:grpSpPr>
          <p:pic>
            <p:nvPicPr>
              <p:cNvPr id="10" name="Graphic 9">
                <a:extLst>
                  <a:ext uri="{FF2B5EF4-FFF2-40B4-BE49-F238E27FC236}">
                    <a16:creationId xmlns:a16="http://schemas.microsoft.com/office/drawing/2014/main" id="{BE7E3184-18AF-9D0F-CDF3-4A1D474C22F2}"/>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675842" y="1831372"/>
                <a:ext cx="8840316" cy="4232592"/>
              </a:xfrm>
              <a:prstGeom prst="rect">
                <a:avLst/>
              </a:prstGeom>
            </p:spPr>
          </p:pic>
          <p:pic>
            <p:nvPicPr>
              <p:cNvPr id="15" name="Picture 14" descr="A circular pattern with a star in center&#10;&#10;Description automatically generated">
                <a:extLst>
                  <a:ext uri="{FF2B5EF4-FFF2-40B4-BE49-F238E27FC236}">
                    <a16:creationId xmlns:a16="http://schemas.microsoft.com/office/drawing/2014/main" id="{938C152E-037D-7051-B9B3-D9D3A4D2C984}"/>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10800000">
                <a:off x="1781398" y="1950881"/>
                <a:ext cx="8629204" cy="3988170"/>
              </a:xfrm>
              <a:prstGeom prst="rect">
                <a:avLst/>
              </a:prstGeom>
            </p:spPr>
          </p:pic>
        </p:grpSp>
        <p:pic>
          <p:nvPicPr>
            <p:cNvPr id="18" name="Light">
              <a:extLst>
                <a:ext uri="{FF2B5EF4-FFF2-40B4-BE49-F238E27FC236}">
                  <a16:creationId xmlns:a16="http://schemas.microsoft.com/office/drawing/2014/main" id="{E5ED6AD5-E26D-5EA5-3BB8-EBAD02D15A0A}"/>
                </a:ext>
              </a:extLst>
            </p:cNvPr>
            <p:cNvPicPr>
              <a:picLocks noChangeAspect="1"/>
            </p:cNvPicPr>
            <p:nvPr/>
          </p:nvPicPr>
          <p:blipFill rotWithShape="1">
            <a:blip r:embed="rId13">
              <a:duotone>
                <a:schemeClr val="accent2">
                  <a:shade val="45000"/>
                  <a:satMod val="135000"/>
                </a:schemeClr>
                <a:prstClr val="white"/>
              </a:duotone>
            </a:blip>
            <a:srcRect t="17637" r="2814" b="31905"/>
            <a:stretch/>
          </p:blipFill>
          <p:spPr>
            <a:xfrm rot="10800000">
              <a:off x="2468666" y="1489777"/>
              <a:ext cx="7295096" cy="848419"/>
            </a:xfrm>
            <a:custGeom>
              <a:avLst/>
              <a:gdLst>
                <a:gd name="connsiteX0" fmla="*/ 0 w 7506518"/>
                <a:gd name="connsiteY0" fmla="*/ 0 h 1681655"/>
                <a:gd name="connsiteX1" fmla="*/ 7506519 w 7506518"/>
                <a:gd name="connsiteY1" fmla="*/ 0 h 1681655"/>
                <a:gd name="connsiteX2" fmla="*/ 7506519 w 7506518"/>
                <a:gd name="connsiteY2" fmla="*/ 1681655 h 1681655"/>
                <a:gd name="connsiteX3" fmla="*/ 0 w 7506518"/>
                <a:gd name="connsiteY3" fmla="*/ 1681655 h 1681655"/>
              </a:gdLst>
              <a:ahLst/>
              <a:cxnLst>
                <a:cxn ang="0">
                  <a:pos x="connsiteX0" y="connsiteY0"/>
                </a:cxn>
                <a:cxn ang="0">
                  <a:pos x="connsiteX1" y="connsiteY1"/>
                </a:cxn>
                <a:cxn ang="0">
                  <a:pos x="connsiteX2" y="connsiteY2"/>
                </a:cxn>
                <a:cxn ang="0">
                  <a:pos x="connsiteX3" y="connsiteY3"/>
                </a:cxn>
              </a:cxnLst>
              <a:rect l="l" t="t" r="r" b="b"/>
              <a:pathLst>
                <a:path w="7506518" h="1681655">
                  <a:moveTo>
                    <a:pt x="0" y="0"/>
                  </a:moveTo>
                  <a:lnTo>
                    <a:pt x="7506519" y="0"/>
                  </a:lnTo>
                  <a:lnTo>
                    <a:pt x="7506519" y="1681655"/>
                  </a:lnTo>
                  <a:lnTo>
                    <a:pt x="0" y="1681655"/>
                  </a:lnTo>
                  <a:close/>
                </a:path>
              </a:pathLst>
            </a:custGeom>
          </p:spPr>
        </p:pic>
      </p:grpSp>
      <p:graphicFrame>
        <p:nvGraphicFramePr>
          <p:cNvPr id="16" name="Table 15">
            <a:extLst>
              <a:ext uri="{FF2B5EF4-FFF2-40B4-BE49-F238E27FC236}">
                <a16:creationId xmlns:a16="http://schemas.microsoft.com/office/drawing/2014/main" id="{1405B639-7E30-6622-35ED-5AF4B3BF5541}"/>
              </a:ext>
            </a:extLst>
          </p:cNvPr>
          <p:cNvGraphicFramePr>
            <a:graphicFrameLocks noGrp="1"/>
          </p:cNvGraphicFramePr>
          <p:nvPr>
            <p:extLst>
              <p:ext uri="{D42A27DB-BD31-4B8C-83A1-F6EECF244321}">
                <p14:modId xmlns:p14="http://schemas.microsoft.com/office/powerpoint/2010/main" val="3955105184"/>
              </p:ext>
            </p:extLst>
          </p:nvPr>
        </p:nvGraphicFramePr>
        <p:xfrm>
          <a:off x="890657" y="1559301"/>
          <a:ext cx="10147228" cy="4180016"/>
        </p:xfrm>
        <a:graphic>
          <a:graphicData uri="http://schemas.openxmlformats.org/drawingml/2006/table">
            <a:tbl>
              <a:tblPr firstRow="1" firstCol="1" bandRow="1">
                <a:tableStyleId>{0E3FDE45-AF77-4B5C-9715-49D594BDF05E}</a:tableStyleId>
              </a:tblPr>
              <a:tblGrid>
                <a:gridCol w="977640">
                  <a:extLst>
                    <a:ext uri="{9D8B030D-6E8A-4147-A177-3AD203B41FA5}">
                      <a16:colId xmlns:a16="http://schemas.microsoft.com/office/drawing/2014/main" val="954650637"/>
                    </a:ext>
                  </a:extLst>
                </a:gridCol>
                <a:gridCol w="4955623">
                  <a:extLst>
                    <a:ext uri="{9D8B030D-6E8A-4147-A177-3AD203B41FA5}">
                      <a16:colId xmlns:a16="http://schemas.microsoft.com/office/drawing/2014/main" val="3340637412"/>
                    </a:ext>
                  </a:extLst>
                </a:gridCol>
                <a:gridCol w="1769865">
                  <a:extLst>
                    <a:ext uri="{9D8B030D-6E8A-4147-A177-3AD203B41FA5}">
                      <a16:colId xmlns:a16="http://schemas.microsoft.com/office/drawing/2014/main" val="1521608915"/>
                    </a:ext>
                  </a:extLst>
                </a:gridCol>
                <a:gridCol w="2444100">
                  <a:extLst>
                    <a:ext uri="{9D8B030D-6E8A-4147-A177-3AD203B41FA5}">
                      <a16:colId xmlns:a16="http://schemas.microsoft.com/office/drawing/2014/main" val="1644110473"/>
                    </a:ext>
                  </a:extLst>
                </a:gridCol>
              </a:tblGrid>
              <a:tr h="522502">
                <a:tc>
                  <a:txBody>
                    <a:bodyPr/>
                    <a:lstStyle/>
                    <a:p>
                      <a:pPr algn="ctr">
                        <a:lnSpc>
                          <a:spcPct val="150000"/>
                        </a:lnSpc>
                      </a:pPr>
                      <a:r>
                        <a:rPr lang="en-US" b="1">
                          <a:solidFill>
                            <a:srgbClr val="C10F14"/>
                          </a:solidFill>
                        </a:rPr>
                        <a:t>STT</a:t>
                      </a:r>
                      <a:endParaRPr lang="en-US" b="1">
                        <a:solidFill>
                          <a:srgbClr val="C10F14"/>
                        </a:solidFill>
                        <a:latin typeface="SVN-Gilroy" panose="00000500000000000000" pitchFamily="50" charset="0"/>
                      </a:endParaRPr>
                    </a:p>
                  </a:txBody>
                  <a:tcPr/>
                </a:tc>
                <a:tc>
                  <a:txBody>
                    <a:bodyPr/>
                    <a:lstStyle/>
                    <a:p>
                      <a:pPr lvl="1" algn="l">
                        <a:lnSpc>
                          <a:spcPct val="150000"/>
                        </a:lnSpc>
                      </a:pPr>
                      <a:r>
                        <a:rPr lang="en-US" b="1" err="1">
                          <a:solidFill>
                            <a:srgbClr val="C10F14"/>
                          </a:solidFill>
                        </a:rPr>
                        <a:t>HỌ</a:t>
                      </a:r>
                      <a:r>
                        <a:rPr lang="en-US" b="1">
                          <a:solidFill>
                            <a:srgbClr val="C10F14"/>
                          </a:solidFill>
                        </a:rPr>
                        <a:t> </a:t>
                      </a:r>
                      <a:r>
                        <a:rPr lang="en-US" b="1" err="1">
                          <a:solidFill>
                            <a:srgbClr val="C10F14"/>
                          </a:solidFill>
                        </a:rPr>
                        <a:t>VÀ</a:t>
                      </a:r>
                      <a:r>
                        <a:rPr lang="en-US" b="1">
                          <a:solidFill>
                            <a:srgbClr val="C10F14"/>
                          </a:solidFill>
                        </a:rPr>
                        <a:t> </a:t>
                      </a:r>
                      <a:r>
                        <a:rPr lang="en-US" b="1" err="1">
                          <a:solidFill>
                            <a:srgbClr val="C10F14"/>
                          </a:solidFill>
                        </a:rPr>
                        <a:t>TÊN</a:t>
                      </a:r>
                      <a:endParaRPr lang="en-US">
                        <a:solidFill>
                          <a:srgbClr val="C10F14"/>
                        </a:solidFill>
                      </a:endParaRPr>
                    </a:p>
                  </a:txBody>
                  <a:tcPr/>
                </a:tc>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b="1">
                          <a:solidFill>
                            <a:srgbClr val="C10F14"/>
                          </a:solidFill>
                        </a:rPr>
                        <a:t>SỐ PHIẾU</a:t>
                      </a:r>
                      <a:endParaRPr lang="en-US">
                        <a:solidFill>
                          <a:srgbClr val="C10F14"/>
                        </a:solidFill>
                      </a:endParaRPr>
                    </a:p>
                  </a:txBody>
                  <a:tcPr/>
                </a:tc>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b="1">
                          <a:solidFill>
                            <a:srgbClr val="C10F14"/>
                          </a:solidFill>
                        </a:rPr>
                        <a:t>TỶ LỆ</a:t>
                      </a:r>
                      <a:endParaRPr lang="en-US">
                        <a:solidFill>
                          <a:srgbClr val="C10F14"/>
                        </a:solidFill>
                      </a:endParaRPr>
                    </a:p>
                  </a:txBody>
                  <a:tcPr/>
                </a:tc>
                <a:extLst>
                  <a:ext uri="{0D108BD9-81ED-4DB2-BD59-A6C34878D82A}">
                    <a16:rowId xmlns:a16="http://schemas.microsoft.com/office/drawing/2014/main" val="2190231992"/>
                  </a:ext>
                </a:extLst>
              </a:tr>
              <a:tr h="522502">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b="1" dirty="0">
                          <a:solidFill>
                            <a:srgbClr val="851319"/>
                          </a:solidFill>
                          <a:latin typeface="Tahoma" panose="020B0604030504040204" pitchFamily="34" charset="0"/>
                          <a:ea typeface="Tahoma" panose="020B0604030504040204" pitchFamily="34" charset="0"/>
                          <a:cs typeface="Tahoma" panose="020B0604030504040204" pitchFamily="34" charset="0"/>
                        </a:rPr>
                        <a:t>1</a:t>
                      </a:r>
                      <a:endParaRPr lang="en-US" dirty="0">
                        <a:solidFill>
                          <a:srgbClr val="851319"/>
                        </a:solidFill>
                        <a:latin typeface="Tahoma" panose="020B0604030504040204" pitchFamily="34" charset="0"/>
                        <a:ea typeface="Tahoma" panose="020B0604030504040204" pitchFamily="34" charset="0"/>
                        <a:cs typeface="Tahoma" panose="020B0604030504040204" pitchFamily="34" charset="0"/>
                      </a:endParaRPr>
                    </a:p>
                  </a:txBody>
                  <a:tcPr/>
                </a:tc>
                <a:tc>
                  <a:txBody>
                    <a:bodyPr/>
                    <a:lstStyle/>
                    <a:p>
                      <a:pPr marL="457200" marR="0" lvl="1" indent="0" algn="l" defTabSz="914400" rtl="0" eaLnBrk="1" fontAlgn="auto" latinLnBrk="0" hangingPunct="1">
                        <a:lnSpc>
                          <a:spcPct val="150000"/>
                        </a:lnSpc>
                        <a:spcBef>
                          <a:spcPts val="0"/>
                        </a:spcBef>
                        <a:spcAft>
                          <a:spcPts val="0"/>
                        </a:spcAft>
                        <a:buClrTx/>
                        <a:buSzTx/>
                        <a:buFontTx/>
                        <a:buNone/>
                        <a:tabLst/>
                        <a:defRPr/>
                      </a:pPr>
                      <a:r>
                        <a:rPr lang="en-US" b="0">
                          <a:solidFill>
                            <a:srgbClr val="851319"/>
                          </a:solidFill>
                          <a:latin typeface="Tahoma" panose="020B0604030504040204" pitchFamily="34" charset="0"/>
                          <a:ea typeface="Tahoma" panose="020B0604030504040204" pitchFamily="34" charset="0"/>
                          <a:cs typeface="Tahoma" panose="020B0604030504040204" pitchFamily="34" charset="0"/>
                        </a:rPr>
                        <a:t>TĂNG XUÂN HẢI</a:t>
                      </a:r>
                    </a:p>
                  </a:txBody>
                  <a:tcPr/>
                </a:tc>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endParaRPr lang="en-US" b="0">
                        <a:solidFill>
                          <a:srgbClr val="851319"/>
                        </a:solidFill>
                      </a:endParaRPr>
                    </a:p>
                  </a:txBody>
                  <a:tcPr/>
                </a:tc>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endParaRPr lang="en-US" b="0">
                        <a:solidFill>
                          <a:srgbClr val="851319"/>
                        </a:solidFill>
                      </a:endParaRPr>
                    </a:p>
                  </a:txBody>
                  <a:tcPr/>
                </a:tc>
                <a:extLst>
                  <a:ext uri="{0D108BD9-81ED-4DB2-BD59-A6C34878D82A}">
                    <a16:rowId xmlns:a16="http://schemas.microsoft.com/office/drawing/2014/main" val="3047754148"/>
                  </a:ext>
                </a:extLst>
              </a:tr>
              <a:tr h="522502">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b="1" dirty="0">
                          <a:solidFill>
                            <a:srgbClr val="851319"/>
                          </a:solidFill>
                          <a:latin typeface="Tahoma" panose="020B0604030504040204" pitchFamily="34" charset="0"/>
                          <a:ea typeface="Tahoma" panose="020B0604030504040204" pitchFamily="34" charset="0"/>
                          <a:cs typeface="Tahoma" panose="020B0604030504040204" pitchFamily="34" charset="0"/>
                        </a:rPr>
                        <a:t>2</a:t>
                      </a:r>
                      <a:endParaRPr lang="en-US" dirty="0">
                        <a:solidFill>
                          <a:srgbClr val="851319"/>
                        </a:solidFill>
                        <a:latin typeface="Tahoma" panose="020B0604030504040204" pitchFamily="34" charset="0"/>
                        <a:ea typeface="Tahoma" panose="020B0604030504040204" pitchFamily="34" charset="0"/>
                        <a:cs typeface="Tahoma" panose="020B0604030504040204" pitchFamily="34" charset="0"/>
                      </a:endParaRPr>
                    </a:p>
                  </a:txBody>
                  <a:tcPr/>
                </a:tc>
                <a:tc>
                  <a:txBody>
                    <a:bodyPr/>
                    <a:lstStyle/>
                    <a:p>
                      <a:pPr marL="457200" marR="0" lvl="1" indent="0" algn="l" defTabSz="914400" rtl="0" eaLnBrk="1" fontAlgn="auto" latinLnBrk="0" hangingPunct="1">
                        <a:lnSpc>
                          <a:spcPct val="150000"/>
                        </a:lnSpc>
                        <a:spcBef>
                          <a:spcPts val="0"/>
                        </a:spcBef>
                        <a:spcAft>
                          <a:spcPts val="0"/>
                        </a:spcAft>
                        <a:buClrTx/>
                        <a:buSzTx/>
                        <a:buFontTx/>
                        <a:buNone/>
                        <a:tabLst/>
                        <a:defRPr/>
                      </a:pPr>
                      <a:r>
                        <a:rPr lang="vi-VN" b="0" dirty="0">
                          <a:solidFill>
                            <a:srgbClr val="851319"/>
                          </a:solidFill>
                          <a:latin typeface="Tahoma" panose="020B0604030504040204" pitchFamily="34" charset="0"/>
                          <a:ea typeface="Tahoma" panose="020B0604030504040204" pitchFamily="34" charset="0"/>
                          <a:cs typeface="Tahoma" panose="020B0604030504040204" pitchFamily="34" charset="0"/>
                        </a:rPr>
                        <a:t>TRẦN VĂN CƯƠNG</a:t>
                      </a:r>
                      <a:endParaRPr lang="en-US" b="0" dirty="0">
                        <a:solidFill>
                          <a:srgbClr val="851319"/>
                        </a:solidFill>
                        <a:latin typeface="Tahoma" panose="020B0604030504040204" pitchFamily="34" charset="0"/>
                        <a:ea typeface="Tahoma" panose="020B0604030504040204" pitchFamily="34" charset="0"/>
                        <a:cs typeface="Tahoma" panose="020B0604030504040204" pitchFamily="34" charset="0"/>
                      </a:endParaRPr>
                    </a:p>
                  </a:txBody>
                  <a:tcPr/>
                </a:tc>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endParaRPr lang="en-US" b="0">
                        <a:solidFill>
                          <a:srgbClr val="851319"/>
                        </a:solidFill>
                      </a:endParaRPr>
                    </a:p>
                  </a:txBody>
                  <a:tcPr/>
                </a:tc>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endParaRPr lang="en-US" b="0">
                        <a:solidFill>
                          <a:srgbClr val="851319"/>
                        </a:solidFill>
                      </a:endParaRPr>
                    </a:p>
                  </a:txBody>
                  <a:tcPr/>
                </a:tc>
                <a:extLst>
                  <a:ext uri="{0D108BD9-81ED-4DB2-BD59-A6C34878D82A}">
                    <a16:rowId xmlns:a16="http://schemas.microsoft.com/office/drawing/2014/main" val="3217124983"/>
                  </a:ext>
                </a:extLst>
              </a:tr>
              <a:tr h="522502">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b="1" dirty="0">
                          <a:solidFill>
                            <a:srgbClr val="851319"/>
                          </a:solidFill>
                          <a:latin typeface="Tahoma" panose="020B0604030504040204" pitchFamily="34" charset="0"/>
                          <a:ea typeface="Tahoma" panose="020B0604030504040204" pitchFamily="34" charset="0"/>
                          <a:cs typeface="Tahoma" panose="020B0604030504040204" pitchFamily="34" charset="0"/>
                        </a:rPr>
                        <a:t>3</a:t>
                      </a:r>
                      <a:endParaRPr lang="en-US" dirty="0">
                        <a:solidFill>
                          <a:srgbClr val="851319"/>
                        </a:solidFill>
                        <a:latin typeface="Tahoma" panose="020B0604030504040204" pitchFamily="34" charset="0"/>
                        <a:ea typeface="Tahoma" panose="020B0604030504040204" pitchFamily="34" charset="0"/>
                        <a:cs typeface="Tahoma" panose="020B0604030504040204" pitchFamily="34" charset="0"/>
                      </a:endParaRPr>
                    </a:p>
                  </a:txBody>
                  <a:tcPr/>
                </a:tc>
                <a:tc>
                  <a:txBody>
                    <a:bodyPr/>
                    <a:lstStyle/>
                    <a:p>
                      <a:pPr marL="457200" marR="0" lvl="1" indent="0" algn="l" defTabSz="914400" rtl="0" eaLnBrk="1" fontAlgn="auto" latinLnBrk="0" hangingPunct="1">
                        <a:lnSpc>
                          <a:spcPct val="150000"/>
                        </a:lnSpc>
                        <a:spcBef>
                          <a:spcPts val="0"/>
                        </a:spcBef>
                        <a:spcAft>
                          <a:spcPts val="0"/>
                        </a:spcAft>
                        <a:buClrTx/>
                        <a:buSzTx/>
                        <a:buFontTx/>
                        <a:buNone/>
                        <a:tabLst/>
                        <a:defRPr/>
                      </a:pPr>
                      <a:r>
                        <a:rPr lang="vi-VN" b="0" dirty="0">
                          <a:solidFill>
                            <a:srgbClr val="851319"/>
                          </a:solidFill>
                          <a:latin typeface="Tahoma" panose="020B0604030504040204" pitchFamily="34" charset="0"/>
                          <a:ea typeface="Tahoma" panose="020B0604030504040204" pitchFamily="34" charset="0"/>
                          <a:cs typeface="Tahoma" panose="020B0604030504040204" pitchFamily="34" charset="0"/>
                        </a:rPr>
                        <a:t>ĐINH XUÂN HƯƠNG</a:t>
                      </a:r>
                      <a:endParaRPr lang="en-US" b="0" dirty="0">
                        <a:solidFill>
                          <a:srgbClr val="851319"/>
                        </a:solidFill>
                        <a:latin typeface="Tahoma" panose="020B0604030504040204" pitchFamily="34" charset="0"/>
                        <a:ea typeface="Tahoma" panose="020B0604030504040204" pitchFamily="34" charset="0"/>
                        <a:cs typeface="Tahoma" panose="020B0604030504040204" pitchFamily="34" charset="0"/>
                      </a:endParaRPr>
                    </a:p>
                  </a:txBody>
                  <a:tcPr/>
                </a:tc>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endParaRPr lang="en-US" b="0">
                        <a:solidFill>
                          <a:srgbClr val="851319"/>
                        </a:solidFill>
                      </a:endParaRPr>
                    </a:p>
                  </a:txBody>
                  <a:tcPr/>
                </a:tc>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endParaRPr lang="en-US" b="0">
                        <a:solidFill>
                          <a:srgbClr val="851319"/>
                        </a:solidFill>
                      </a:endParaRPr>
                    </a:p>
                  </a:txBody>
                  <a:tcPr/>
                </a:tc>
                <a:extLst>
                  <a:ext uri="{0D108BD9-81ED-4DB2-BD59-A6C34878D82A}">
                    <a16:rowId xmlns:a16="http://schemas.microsoft.com/office/drawing/2014/main" val="3362019818"/>
                  </a:ext>
                </a:extLst>
              </a:tr>
              <a:tr h="522502">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b="1">
                          <a:solidFill>
                            <a:srgbClr val="851319"/>
                          </a:solidFill>
                          <a:latin typeface="Tahoma" panose="020B0604030504040204" pitchFamily="34" charset="0"/>
                          <a:ea typeface="Tahoma" panose="020B0604030504040204" pitchFamily="34" charset="0"/>
                          <a:cs typeface="Tahoma" panose="020B0604030504040204" pitchFamily="34" charset="0"/>
                        </a:rPr>
                        <a:t>4</a:t>
                      </a:r>
                      <a:endParaRPr lang="en-US">
                        <a:solidFill>
                          <a:srgbClr val="851319"/>
                        </a:solidFill>
                        <a:latin typeface="Tahoma" panose="020B0604030504040204" pitchFamily="34" charset="0"/>
                        <a:ea typeface="Tahoma" panose="020B0604030504040204" pitchFamily="34" charset="0"/>
                        <a:cs typeface="Tahoma" panose="020B0604030504040204" pitchFamily="34" charset="0"/>
                      </a:endParaRPr>
                    </a:p>
                  </a:txBody>
                  <a:tcPr/>
                </a:tc>
                <a:tc>
                  <a:txBody>
                    <a:bodyPr/>
                    <a:lstStyle/>
                    <a:p>
                      <a:pPr marL="457200" marR="0" lvl="1" indent="0" algn="l" defTabSz="914400" rtl="0" eaLnBrk="1" fontAlgn="auto" latinLnBrk="0" hangingPunct="1">
                        <a:lnSpc>
                          <a:spcPct val="150000"/>
                        </a:lnSpc>
                        <a:spcBef>
                          <a:spcPts val="0"/>
                        </a:spcBef>
                        <a:spcAft>
                          <a:spcPts val="0"/>
                        </a:spcAft>
                        <a:buClrTx/>
                        <a:buSzTx/>
                        <a:buFontTx/>
                        <a:buNone/>
                        <a:tabLst/>
                        <a:defRPr/>
                      </a:pPr>
                      <a:r>
                        <a:rPr lang="en-US" b="0" dirty="0">
                          <a:solidFill>
                            <a:srgbClr val="851319"/>
                          </a:solidFill>
                          <a:latin typeface="Tahoma" panose="020B0604030504040204" pitchFamily="34" charset="0"/>
                          <a:ea typeface="Tahoma" panose="020B0604030504040204" pitchFamily="34" charset="0"/>
                          <a:cs typeface="Tahoma" panose="020B0604030504040204" pitchFamily="34" charset="0"/>
                        </a:rPr>
                        <a:t>NGUYỄN THỊ QUỲNH ANH</a:t>
                      </a:r>
                    </a:p>
                  </a:txBody>
                  <a:tcPr/>
                </a:tc>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endParaRPr lang="en-US" b="0">
                        <a:solidFill>
                          <a:srgbClr val="851319"/>
                        </a:solidFill>
                      </a:endParaRPr>
                    </a:p>
                  </a:txBody>
                  <a:tcPr/>
                </a:tc>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endParaRPr lang="en-US" b="0">
                        <a:solidFill>
                          <a:srgbClr val="851319"/>
                        </a:solidFill>
                      </a:endParaRPr>
                    </a:p>
                  </a:txBody>
                  <a:tcPr/>
                </a:tc>
                <a:extLst>
                  <a:ext uri="{0D108BD9-81ED-4DB2-BD59-A6C34878D82A}">
                    <a16:rowId xmlns:a16="http://schemas.microsoft.com/office/drawing/2014/main" val="90278540"/>
                  </a:ext>
                </a:extLst>
              </a:tr>
              <a:tr h="522502">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a:solidFill>
                            <a:srgbClr val="851319"/>
                          </a:solidFill>
                          <a:latin typeface="Tahoma" panose="020B0604030504040204" pitchFamily="34" charset="0"/>
                          <a:ea typeface="Tahoma" panose="020B0604030504040204" pitchFamily="34" charset="0"/>
                          <a:cs typeface="Tahoma" panose="020B0604030504040204" pitchFamily="34" charset="0"/>
                        </a:rPr>
                        <a:t>5</a:t>
                      </a:r>
                    </a:p>
                  </a:txBody>
                  <a:tcPr/>
                </a:tc>
                <a:tc>
                  <a:txBody>
                    <a:bodyPr/>
                    <a:lstStyle/>
                    <a:p>
                      <a:pPr marL="457200" marR="0" lvl="1" indent="0" algn="l" defTabSz="914400" rtl="0" eaLnBrk="1" fontAlgn="auto" latinLnBrk="0" hangingPunct="1">
                        <a:lnSpc>
                          <a:spcPct val="150000"/>
                        </a:lnSpc>
                        <a:spcBef>
                          <a:spcPts val="0"/>
                        </a:spcBef>
                        <a:spcAft>
                          <a:spcPts val="0"/>
                        </a:spcAft>
                        <a:buClrTx/>
                        <a:buSzTx/>
                        <a:buFontTx/>
                        <a:buNone/>
                        <a:tabLst/>
                        <a:defRPr/>
                      </a:pPr>
                      <a:r>
                        <a:rPr lang="en-US" b="0" dirty="0">
                          <a:solidFill>
                            <a:srgbClr val="851319"/>
                          </a:solidFill>
                          <a:latin typeface="Tahoma" panose="020B0604030504040204" pitchFamily="34" charset="0"/>
                          <a:ea typeface="Tahoma" panose="020B0604030504040204" pitchFamily="34" charset="0"/>
                          <a:cs typeface="Tahoma" panose="020B0604030504040204" pitchFamily="34" charset="0"/>
                        </a:rPr>
                        <a:t>TRẦN MINH LONG</a:t>
                      </a:r>
                    </a:p>
                  </a:txBody>
                  <a:tcPr/>
                </a:tc>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endParaRPr lang="en-US" b="0">
                        <a:solidFill>
                          <a:srgbClr val="851319"/>
                        </a:solidFill>
                      </a:endParaRPr>
                    </a:p>
                  </a:txBody>
                  <a:tcPr/>
                </a:tc>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endParaRPr lang="en-US" b="0">
                        <a:solidFill>
                          <a:srgbClr val="851319"/>
                        </a:solidFill>
                      </a:endParaRPr>
                    </a:p>
                  </a:txBody>
                  <a:tcPr/>
                </a:tc>
                <a:extLst>
                  <a:ext uri="{0D108BD9-81ED-4DB2-BD59-A6C34878D82A}">
                    <a16:rowId xmlns:a16="http://schemas.microsoft.com/office/drawing/2014/main" val="2562076691"/>
                  </a:ext>
                </a:extLst>
              </a:tr>
              <a:tr h="522502">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a:solidFill>
                            <a:srgbClr val="851319"/>
                          </a:solidFill>
                          <a:latin typeface="Tahoma" panose="020B0604030504040204" pitchFamily="34" charset="0"/>
                          <a:ea typeface="Tahoma" panose="020B0604030504040204" pitchFamily="34" charset="0"/>
                          <a:cs typeface="Tahoma" panose="020B0604030504040204" pitchFamily="34" charset="0"/>
                        </a:rPr>
                        <a:t>6</a:t>
                      </a:r>
                    </a:p>
                  </a:txBody>
                  <a:tcPr/>
                </a:tc>
                <a:tc>
                  <a:txBody>
                    <a:bodyPr/>
                    <a:lstStyle/>
                    <a:p>
                      <a:pPr marL="457200" marR="0" lvl="1" indent="0" algn="l" defTabSz="914400" rtl="0" eaLnBrk="1" fontAlgn="auto" latinLnBrk="0" hangingPunct="1">
                        <a:lnSpc>
                          <a:spcPct val="150000"/>
                        </a:lnSpc>
                        <a:spcBef>
                          <a:spcPts val="0"/>
                        </a:spcBef>
                        <a:spcAft>
                          <a:spcPts val="0"/>
                        </a:spcAft>
                        <a:buClrTx/>
                        <a:buSzTx/>
                        <a:buFontTx/>
                        <a:buNone/>
                        <a:tabLst/>
                        <a:defRPr/>
                      </a:pPr>
                      <a:r>
                        <a:rPr lang="vi-VN" b="0" dirty="0">
                          <a:solidFill>
                            <a:srgbClr val="851319"/>
                          </a:solidFill>
                          <a:latin typeface="Tahoma" panose="020B0604030504040204" pitchFamily="34" charset="0"/>
                          <a:ea typeface="Tahoma" panose="020B0604030504040204" pitchFamily="34" charset="0"/>
                          <a:cs typeface="Tahoma" panose="020B0604030504040204" pitchFamily="34" charset="0"/>
                        </a:rPr>
                        <a:t>HỒ ĐĂNG MƯỜI</a:t>
                      </a:r>
                      <a:endParaRPr lang="en-US" b="0" dirty="0">
                        <a:solidFill>
                          <a:srgbClr val="851319"/>
                        </a:solidFill>
                        <a:latin typeface="Tahoma" panose="020B0604030504040204" pitchFamily="34" charset="0"/>
                        <a:ea typeface="Tahoma" panose="020B0604030504040204" pitchFamily="34" charset="0"/>
                        <a:cs typeface="Tahoma" panose="020B0604030504040204" pitchFamily="34" charset="0"/>
                      </a:endParaRPr>
                    </a:p>
                  </a:txBody>
                  <a:tcPr/>
                </a:tc>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endParaRPr lang="en-US" b="0">
                        <a:solidFill>
                          <a:srgbClr val="851319"/>
                        </a:solidFill>
                      </a:endParaRPr>
                    </a:p>
                  </a:txBody>
                  <a:tcPr/>
                </a:tc>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endParaRPr lang="en-US" b="0">
                        <a:solidFill>
                          <a:srgbClr val="851319"/>
                        </a:solidFill>
                      </a:endParaRPr>
                    </a:p>
                  </a:txBody>
                  <a:tcPr/>
                </a:tc>
                <a:extLst>
                  <a:ext uri="{0D108BD9-81ED-4DB2-BD59-A6C34878D82A}">
                    <a16:rowId xmlns:a16="http://schemas.microsoft.com/office/drawing/2014/main" val="901125866"/>
                  </a:ext>
                </a:extLst>
              </a:tr>
              <a:tr h="522502">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a:solidFill>
                            <a:srgbClr val="851319"/>
                          </a:solidFill>
                          <a:latin typeface="Tahoma" panose="020B0604030504040204" pitchFamily="34" charset="0"/>
                          <a:ea typeface="Tahoma" panose="020B0604030504040204" pitchFamily="34" charset="0"/>
                          <a:cs typeface="Tahoma" panose="020B0604030504040204" pitchFamily="34" charset="0"/>
                        </a:rPr>
                        <a:t>7</a:t>
                      </a:r>
                    </a:p>
                  </a:txBody>
                  <a:tcPr/>
                </a:tc>
                <a:tc>
                  <a:txBody>
                    <a:bodyPr/>
                    <a:lstStyle/>
                    <a:p>
                      <a:pPr marL="457200" marR="0" lvl="1" indent="0" algn="l" defTabSz="914400" rtl="0" eaLnBrk="1" fontAlgn="auto" latinLnBrk="0" hangingPunct="1">
                        <a:lnSpc>
                          <a:spcPct val="150000"/>
                        </a:lnSpc>
                        <a:spcBef>
                          <a:spcPts val="0"/>
                        </a:spcBef>
                        <a:spcAft>
                          <a:spcPts val="0"/>
                        </a:spcAft>
                        <a:buClrTx/>
                        <a:buSzTx/>
                        <a:buFontTx/>
                        <a:buNone/>
                        <a:tabLst/>
                        <a:defRPr/>
                      </a:pPr>
                      <a:r>
                        <a:rPr lang="en-US" b="0" dirty="0">
                          <a:solidFill>
                            <a:srgbClr val="851319"/>
                          </a:solidFill>
                          <a:latin typeface="Tahoma" panose="020B0604030504040204" pitchFamily="34" charset="0"/>
                          <a:ea typeface="Tahoma" panose="020B0604030504040204" pitchFamily="34" charset="0"/>
                          <a:cs typeface="Tahoma" panose="020B0604030504040204" pitchFamily="34" charset="0"/>
                        </a:rPr>
                        <a:t>NGUYỄN VĂN NGỌC</a:t>
                      </a:r>
                    </a:p>
                  </a:txBody>
                  <a:tcPr/>
                </a:tc>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endParaRPr lang="en-US" b="0">
                        <a:solidFill>
                          <a:srgbClr val="851319"/>
                        </a:solidFill>
                      </a:endParaRPr>
                    </a:p>
                  </a:txBody>
                  <a:tcPr/>
                </a:tc>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endParaRPr lang="en-US" b="0" dirty="0">
                        <a:solidFill>
                          <a:srgbClr val="851319"/>
                        </a:solidFill>
                      </a:endParaRPr>
                    </a:p>
                  </a:txBody>
                  <a:tcPr/>
                </a:tc>
                <a:extLst>
                  <a:ext uri="{0D108BD9-81ED-4DB2-BD59-A6C34878D82A}">
                    <a16:rowId xmlns:a16="http://schemas.microsoft.com/office/drawing/2014/main" val="1602357019"/>
                  </a:ext>
                </a:extLst>
              </a:tr>
            </a:tbl>
          </a:graphicData>
        </a:graphic>
      </p:graphicFrame>
    </p:spTree>
    <p:custDataLst>
      <p:tags r:id="rId1"/>
    </p:custDataLst>
    <p:extLst>
      <p:ext uri="{BB962C8B-B14F-4D97-AF65-F5344CB8AC3E}">
        <p14:creationId xmlns:p14="http://schemas.microsoft.com/office/powerpoint/2010/main" val="311244764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0B34C8-446F-9D03-A857-66CA1D93A4FA}"/>
            </a:ext>
          </a:extLst>
        </p:cNvPr>
        <p:cNvGrpSpPr/>
        <p:nvPr/>
      </p:nvGrpSpPr>
      <p:grpSpPr>
        <a:xfrm>
          <a:off x="0" y="0"/>
          <a:ext cx="0" cy="0"/>
          <a:chOff x="0" y="0"/>
          <a:chExt cx="0" cy="0"/>
        </a:xfrm>
      </p:grpSpPr>
      <p:pic>
        <p:nvPicPr>
          <p:cNvPr id="22" name="Picture 21" descr="A white and orange background&#10;&#10;Description automatically generated">
            <a:extLst>
              <a:ext uri="{FF2B5EF4-FFF2-40B4-BE49-F238E27FC236}">
                <a16:creationId xmlns:a16="http://schemas.microsoft.com/office/drawing/2014/main" id="{EC00AB01-7D24-49AE-C6F1-B6119EC0289E}"/>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grpSp>
        <p:nvGrpSpPr>
          <p:cNvPr id="24" name="Group 23">
            <a:extLst>
              <a:ext uri="{FF2B5EF4-FFF2-40B4-BE49-F238E27FC236}">
                <a16:creationId xmlns:a16="http://schemas.microsoft.com/office/drawing/2014/main" id="{31C8DF75-9045-93E5-6C65-988ADF426F18}"/>
              </a:ext>
            </a:extLst>
          </p:cNvPr>
          <p:cNvGrpSpPr/>
          <p:nvPr/>
        </p:nvGrpSpPr>
        <p:grpSpPr>
          <a:xfrm rot="20386479">
            <a:off x="-4499032" y="7556505"/>
            <a:ext cx="4342818" cy="1692554"/>
            <a:chOff x="-941909" y="7844858"/>
            <a:chExt cx="11424039" cy="4452366"/>
          </a:xfrm>
        </p:grpSpPr>
        <p:pic>
          <p:nvPicPr>
            <p:cNvPr id="25" name="Picture 24" descr="A brown and black graphic of a bird&#10;&#10;Description automatically generated">
              <a:extLst>
                <a:ext uri="{FF2B5EF4-FFF2-40B4-BE49-F238E27FC236}">
                  <a16:creationId xmlns:a16="http://schemas.microsoft.com/office/drawing/2014/main" id="{644BDFE6-18DC-0DD8-F778-D312D0E01F1F}"/>
                </a:ext>
              </a:extLst>
            </p:cNvPr>
            <p:cNvPicPr>
              <a:picLocks noChangeAspect="1"/>
            </p:cNvPicPr>
            <p:nvPr/>
          </p:nvPicPr>
          <p:blipFill>
            <a:blip r:embed="rId4">
              <a:alphaModFix amt="0"/>
              <a:extLst>
                <a:ext uri="{28A0092B-C50C-407E-A947-70E740481C1C}">
                  <a14:useLocalDpi xmlns:a14="http://schemas.microsoft.com/office/drawing/2010/main" val="0"/>
                </a:ext>
              </a:extLst>
            </a:blip>
            <a:stretch>
              <a:fillRect/>
            </a:stretch>
          </p:blipFill>
          <p:spPr>
            <a:xfrm>
              <a:off x="3519216" y="9078391"/>
              <a:ext cx="6962914" cy="3218833"/>
            </a:xfrm>
            <a:prstGeom prst="rect">
              <a:avLst/>
            </a:prstGeom>
          </p:spPr>
        </p:pic>
        <p:pic>
          <p:nvPicPr>
            <p:cNvPr id="26" name="Picture 25" descr="A brown and black graphic of a bird&#10;&#10;Description automatically generated">
              <a:extLst>
                <a:ext uri="{FF2B5EF4-FFF2-40B4-BE49-F238E27FC236}">
                  <a16:creationId xmlns:a16="http://schemas.microsoft.com/office/drawing/2014/main" id="{7DDC2413-129D-968B-AA13-1796EEF68D8C}"/>
                </a:ext>
              </a:extLst>
            </p:cNvPr>
            <p:cNvPicPr>
              <a:picLocks noChangeAspect="1"/>
            </p:cNvPicPr>
            <p:nvPr/>
          </p:nvPicPr>
          <p:blipFill>
            <a:blip r:embed="rId4" cstate="hqprint">
              <a:alphaModFix amt="0"/>
              <a:extLst>
                <a:ext uri="{28A0092B-C50C-407E-A947-70E740481C1C}">
                  <a14:useLocalDpi xmlns:a14="http://schemas.microsoft.com/office/drawing/2010/main" val="0"/>
                </a:ext>
              </a:extLst>
            </a:blip>
            <a:stretch>
              <a:fillRect/>
            </a:stretch>
          </p:blipFill>
          <p:spPr>
            <a:xfrm>
              <a:off x="-941909" y="10009197"/>
              <a:ext cx="2671936" cy="1235190"/>
            </a:xfrm>
            <a:prstGeom prst="rect">
              <a:avLst/>
            </a:prstGeom>
          </p:spPr>
        </p:pic>
        <p:pic>
          <p:nvPicPr>
            <p:cNvPr id="27" name="Picture 26" descr="A brown and black graphic of a bird&#10;&#10;Description automatically generated">
              <a:extLst>
                <a:ext uri="{FF2B5EF4-FFF2-40B4-BE49-F238E27FC236}">
                  <a16:creationId xmlns:a16="http://schemas.microsoft.com/office/drawing/2014/main" id="{B3B63862-B5D5-7D15-C8EA-3E8ED098AC66}"/>
                </a:ext>
              </a:extLst>
            </p:cNvPr>
            <p:cNvPicPr>
              <a:picLocks noChangeAspect="1"/>
            </p:cNvPicPr>
            <p:nvPr/>
          </p:nvPicPr>
          <p:blipFill>
            <a:blip r:embed="rId4">
              <a:alphaModFix amt="0"/>
              <a:extLst>
                <a:ext uri="{28A0092B-C50C-407E-A947-70E740481C1C}">
                  <a14:useLocalDpi xmlns:a14="http://schemas.microsoft.com/office/drawing/2010/main" val="0"/>
                </a:ext>
              </a:extLst>
            </a:blip>
            <a:stretch>
              <a:fillRect/>
            </a:stretch>
          </p:blipFill>
          <p:spPr>
            <a:xfrm>
              <a:off x="1928166" y="7844858"/>
              <a:ext cx="3883073" cy="1795076"/>
            </a:xfrm>
            <a:prstGeom prst="rect">
              <a:avLst/>
            </a:prstGeom>
          </p:spPr>
        </p:pic>
        <p:pic>
          <p:nvPicPr>
            <p:cNvPr id="28" name="Picture 27" descr="A brown and black graphic of a bird&#10;&#10;Description automatically generated">
              <a:extLst>
                <a:ext uri="{FF2B5EF4-FFF2-40B4-BE49-F238E27FC236}">
                  <a16:creationId xmlns:a16="http://schemas.microsoft.com/office/drawing/2014/main" id="{7036DD66-7475-9D96-6740-EABD4D90C284}"/>
                </a:ext>
              </a:extLst>
            </p:cNvPr>
            <p:cNvPicPr>
              <a:picLocks noChangeAspect="1"/>
            </p:cNvPicPr>
            <p:nvPr/>
          </p:nvPicPr>
          <p:blipFill>
            <a:blip r:embed="rId5" cstate="hqprint">
              <a:alphaModFix amt="0"/>
              <a:extLst>
                <a:ext uri="{28A0092B-C50C-407E-A947-70E740481C1C}">
                  <a14:useLocalDpi xmlns:a14="http://schemas.microsoft.com/office/drawing/2010/main" val="0"/>
                </a:ext>
              </a:extLst>
            </a:blip>
            <a:stretch>
              <a:fillRect/>
            </a:stretch>
          </p:blipFill>
          <p:spPr>
            <a:xfrm>
              <a:off x="1491387" y="11196984"/>
              <a:ext cx="1676144" cy="774852"/>
            </a:xfrm>
            <a:prstGeom prst="rect">
              <a:avLst/>
            </a:prstGeom>
          </p:spPr>
        </p:pic>
      </p:grpSp>
      <p:pic>
        <p:nvPicPr>
          <p:cNvPr id="3" name="Cờ Đảng" descr="A red and black background&#10;&#10;Description automatically generated">
            <a:extLst>
              <a:ext uri="{FF2B5EF4-FFF2-40B4-BE49-F238E27FC236}">
                <a16:creationId xmlns:a16="http://schemas.microsoft.com/office/drawing/2014/main" id="{C0D71BB9-74A0-9453-6840-2AA99894C45A}"/>
              </a:ext>
            </a:extLst>
          </p:cNvPr>
          <p:cNvPicPr>
            <a:picLocks noChangeAspect="1"/>
          </p:cNvPicPr>
          <p:nvPr/>
        </p:nvPicPr>
        <p:blipFill rotWithShape="1">
          <a:blip r:embed="rId6">
            <a:alphaModFix amt="0"/>
            <a:extLst>
              <a:ext uri="{28A0092B-C50C-407E-A947-70E740481C1C}">
                <a14:useLocalDpi xmlns:a14="http://schemas.microsoft.com/office/drawing/2010/main" val="0"/>
              </a:ext>
            </a:extLst>
          </a:blip>
          <a:srcRect b="4250"/>
          <a:stretch/>
        </p:blipFill>
        <p:spPr>
          <a:xfrm>
            <a:off x="-7818939" y="988077"/>
            <a:ext cx="11037884" cy="8373196"/>
          </a:xfrm>
          <a:prstGeom prst="rect">
            <a:avLst/>
          </a:prstGeom>
        </p:spPr>
      </p:pic>
      <p:pic>
        <p:nvPicPr>
          <p:cNvPr id="2" name="Picture 1" descr="A close up of a machine&#10;&#10;Description automatically generated">
            <a:extLst>
              <a:ext uri="{FF2B5EF4-FFF2-40B4-BE49-F238E27FC236}">
                <a16:creationId xmlns:a16="http://schemas.microsoft.com/office/drawing/2014/main" id="{4921A4DB-2C94-EAD0-005C-72706E296F9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467" y="0"/>
            <a:ext cx="12187066" cy="6858000"/>
          </a:xfrm>
          <a:prstGeom prst="rect">
            <a:avLst/>
          </a:prstGeom>
        </p:spPr>
      </p:pic>
      <p:sp>
        <p:nvSpPr>
          <p:cNvPr id="8" name="TextBox 7">
            <a:extLst>
              <a:ext uri="{FF2B5EF4-FFF2-40B4-BE49-F238E27FC236}">
                <a16:creationId xmlns:a16="http://schemas.microsoft.com/office/drawing/2014/main" id="{3A7EA39A-E493-3C9E-78EF-9A063DCB102C}"/>
              </a:ext>
            </a:extLst>
          </p:cNvPr>
          <p:cNvSpPr txBox="1"/>
          <p:nvPr/>
        </p:nvSpPr>
        <p:spPr>
          <a:xfrm>
            <a:off x="2780685" y="194495"/>
            <a:ext cx="7405109" cy="1104603"/>
          </a:xfrm>
          <a:prstGeom prst="rect">
            <a:avLst/>
          </a:prstGeom>
          <a:noFill/>
          <a:effectLst>
            <a:outerShdw blurRad="12700" dist="12700" dir="2700000" algn="tl" rotWithShape="0">
              <a:prstClr val="black">
                <a:alpha val="40000"/>
              </a:prstClr>
            </a:outerShdw>
          </a:effectLst>
        </p:spPr>
        <p:txBody>
          <a:bodyPr wrap="square" lIns="91440" tIns="45720" rIns="91440" bIns="57600" rtlCol="0">
            <a:spAutoFit/>
          </a:bodyPr>
          <a:lstStyle/>
          <a:p>
            <a:pPr algn="ctr"/>
            <a:r>
              <a:rPr lang="en-US" sz="4000" b="1" err="1">
                <a:gradFill>
                  <a:gsLst>
                    <a:gs pos="97980">
                      <a:srgbClr val="F9E2BA"/>
                    </a:gs>
                    <a:gs pos="83000">
                      <a:srgbClr val="FBEED2"/>
                    </a:gs>
                    <a:gs pos="70000">
                      <a:srgbClr val="D9BFA1"/>
                    </a:gs>
                    <a:gs pos="51000">
                      <a:srgbClr val="E8CFA1"/>
                    </a:gs>
                    <a:gs pos="31000">
                      <a:srgbClr val="FADBA2"/>
                    </a:gs>
                    <a:gs pos="0">
                      <a:srgbClr val="FBEFD0"/>
                    </a:gs>
                  </a:gsLst>
                  <a:lin ang="0" scaled="0"/>
                </a:gradFill>
                <a:latin typeface="Baskerville" panose="02020502070401020303" pitchFamily="18" charset="0"/>
                <a:ea typeface="Baskerville" panose="02020502070401020303" pitchFamily="18" charset="0"/>
              </a:rPr>
              <a:t>KẾT</a:t>
            </a:r>
            <a:r>
              <a:rPr lang="en-US" sz="4000" b="1">
                <a:gradFill>
                  <a:gsLst>
                    <a:gs pos="97980">
                      <a:srgbClr val="F9E2BA"/>
                    </a:gs>
                    <a:gs pos="83000">
                      <a:srgbClr val="FBEED2"/>
                    </a:gs>
                    <a:gs pos="70000">
                      <a:srgbClr val="D9BFA1"/>
                    </a:gs>
                    <a:gs pos="51000">
                      <a:srgbClr val="E8CFA1"/>
                    </a:gs>
                    <a:gs pos="31000">
                      <a:srgbClr val="FADBA2"/>
                    </a:gs>
                    <a:gs pos="0">
                      <a:srgbClr val="FBEFD0"/>
                    </a:gs>
                  </a:gsLst>
                  <a:lin ang="0" scaled="0"/>
                </a:gradFill>
                <a:latin typeface="Baskerville" panose="02020502070401020303" pitchFamily="18" charset="0"/>
                <a:ea typeface="Baskerville" panose="02020502070401020303" pitchFamily="18" charset="0"/>
              </a:rPr>
              <a:t> </a:t>
            </a:r>
            <a:r>
              <a:rPr lang="en-US" sz="4000" b="1" err="1">
                <a:gradFill>
                  <a:gsLst>
                    <a:gs pos="97980">
                      <a:srgbClr val="F9E2BA"/>
                    </a:gs>
                    <a:gs pos="83000">
                      <a:srgbClr val="FBEED2"/>
                    </a:gs>
                    <a:gs pos="70000">
                      <a:srgbClr val="D9BFA1"/>
                    </a:gs>
                    <a:gs pos="51000">
                      <a:srgbClr val="E8CFA1"/>
                    </a:gs>
                    <a:gs pos="31000">
                      <a:srgbClr val="FADBA2"/>
                    </a:gs>
                    <a:gs pos="0">
                      <a:srgbClr val="FBEFD0"/>
                    </a:gs>
                  </a:gsLst>
                  <a:lin ang="0" scaled="0"/>
                </a:gradFill>
                <a:latin typeface="Baskerville" panose="02020502070401020303" pitchFamily="18" charset="0"/>
                <a:ea typeface="Baskerville" panose="02020502070401020303" pitchFamily="18" charset="0"/>
              </a:rPr>
              <a:t>QUẢ</a:t>
            </a:r>
            <a:r>
              <a:rPr lang="en-US" sz="4000" b="1">
                <a:gradFill>
                  <a:gsLst>
                    <a:gs pos="97980">
                      <a:srgbClr val="F9E2BA"/>
                    </a:gs>
                    <a:gs pos="83000">
                      <a:srgbClr val="FBEED2"/>
                    </a:gs>
                    <a:gs pos="70000">
                      <a:srgbClr val="D9BFA1"/>
                    </a:gs>
                    <a:gs pos="51000">
                      <a:srgbClr val="E8CFA1"/>
                    </a:gs>
                    <a:gs pos="31000">
                      <a:srgbClr val="FADBA2"/>
                    </a:gs>
                    <a:gs pos="0">
                      <a:srgbClr val="FBEFD0"/>
                    </a:gs>
                  </a:gsLst>
                  <a:lin ang="0" scaled="0"/>
                </a:gradFill>
                <a:latin typeface="Baskerville" panose="02020502070401020303" pitchFamily="18" charset="0"/>
                <a:ea typeface="Baskerville" panose="02020502070401020303" pitchFamily="18" charset="0"/>
              </a:rPr>
              <a:t> </a:t>
            </a:r>
            <a:r>
              <a:rPr lang="en-US" sz="4000" b="1" err="1">
                <a:gradFill>
                  <a:gsLst>
                    <a:gs pos="97980">
                      <a:srgbClr val="F9E2BA"/>
                    </a:gs>
                    <a:gs pos="83000">
                      <a:srgbClr val="FBEED2"/>
                    </a:gs>
                    <a:gs pos="70000">
                      <a:srgbClr val="D9BFA1"/>
                    </a:gs>
                    <a:gs pos="51000">
                      <a:srgbClr val="E8CFA1"/>
                    </a:gs>
                    <a:gs pos="31000">
                      <a:srgbClr val="FADBA2"/>
                    </a:gs>
                    <a:gs pos="0">
                      <a:srgbClr val="FBEFD0"/>
                    </a:gs>
                  </a:gsLst>
                  <a:lin ang="0" scaled="0"/>
                </a:gradFill>
                <a:latin typeface="Baskerville" panose="02020502070401020303" pitchFamily="18" charset="0"/>
                <a:ea typeface="Baskerville" panose="02020502070401020303" pitchFamily="18" charset="0"/>
              </a:rPr>
              <a:t>KIỂM</a:t>
            </a:r>
            <a:r>
              <a:rPr lang="en-US" sz="4000" b="1">
                <a:gradFill>
                  <a:gsLst>
                    <a:gs pos="97980">
                      <a:srgbClr val="F9E2BA"/>
                    </a:gs>
                    <a:gs pos="83000">
                      <a:srgbClr val="FBEED2"/>
                    </a:gs>
                    <a:gs pos="70000">
                      <a:srgbClr val="D9BFA1"/>
                    </a:gs>
                    <a:gs pos="51000">
                      <a:srgbClr val="E8CFA1"/>
                    </a:gs>
                    <a:gs pos="31000">
                      <a:srgbClr val="FADBA2"/>
                    </a:gs>
                    <a:gs pos="0">
                      <a:srgbClr val="FBEFD0"/>
                    </a:gs>
                  </a:gsLst>
                  <a:lin ang="0" scaled="0"/>
                </a:gradFill>
                <a:latin typeface="Baskerville" panose="02020502070401020303" pitchFamily="18" charset="0"/>
                <a:ea typeface="Baskerville" panose="02020502070401020303" pitchFamily="18" charset="0"/>
              </a:rPr>
              <a:t> </a:t>
            </a:r>
            <a:r>
              <a:rPr lang="en-US" sz="4000" b="1" err="1">
                <a:gradFill>
                  <a:gsLst>
                    <a:gs pos="97980">
                      <a:srgbClr val="F9E2BA"/>
                    </a:gs>
                    <a:gs pos="83000">
                      <a:srgbClr val="FBEED2"/>
                    </a:gs>
                    <a:gs pos="70000">
                      <a:srgbClr val="D9BFA1"/>
                    </a:gs>
                    <a:gs pos="51000">
                      <a:srgbClr val="E8CFA1"/>
                    </a:gs>
                    <a:gs pos="31000">
                      <a:srgbClr val="FADBA2"/>
                    </a:gs>
                    <a:gs pos="0">
                      <a:srgbClr val="FBEFD0"/>
                    </a:gs>
                  </a:gsLst>
                  <a:lin ang="0" scaled="0"/>
                </a:gradFill>
                <a:latin typeface="Baskerville" panose="02020502070401020303" pitchFamily="18" charset="0"/>
                <a:ea typeface="Baskerville" panose="02020502070401020303" pitchFamily="18" charset="0"/>
              </a:rPr>
              <a:t>PHIẾU</a:t>
            </a:r>
            <a:endParaRPr lang="en-US" sz="4000" b="1">
              <a:gradFill>
                <a:gsLst>
                  <a:gs pos="97980">
                    <a:srgbClr val="F9E2BA"/>
                  </a:gs>
                  <a:gs pos="83000">
                    <a:srgbClr val="FBEED2"/>
                  </a:gs>
                  <a:gs pos="70000">
                    <a:srgbClr val="D9BFA1"/>
                  </a:gs>
                  <a:gs pos="51000">
                    <a:srgbClr val="E8CFA1"/>
                  </a:gs>
                  <a:gs pos="31000">
                    <a:srgbClr val="FADBA2"/>
                  </a:gs>
                  <a:gs pos="0">
                    <a:srgbClr val="FBEFD0"/>
                  </a:gs>
                </a:gsLst>
                <a:lin ang="0" scaled="0"/>
              </a:gradFill>
              <a:latin typeface="Baskerville" panose="02020502070401020303" pitchFamily="18" charset="0"/>
              <a:ea typeface="Baskerville" panose="02020502070401020303" pitchFamily="18" charset="0"/>
            </a:endParaRPr>
          </a:p>
          <a:p>
            <a:pPr algn="ctr"/>
            <a:r>
              <a:rPr lang="en-US" sz="2500" b="1" err="1">
                <a:gradFill>
                  <a:gsLst>
                    <a:gs pos="97980">
                      <a:srgbClr val="F9E2BA"/>
                    </a:gs>
                    <a:gs pos="83000">
                      <a:srgbClr val="FBEED2"/>
                    </a:gs>
                    <a:gs pos="70000">
                      <a:srgbClr val="D9BFA1"/>
                    </a:gs>
                    <a:gs pos="51000">
                      <a:srgbClr val="E8CFA1"/>
                    </a:gs>
                    <a:gs pos="31000">
                      <a:srgbClr val="FADBA2"/>
                    </a:gs>
                    <a:gs pos="0">
                      <a:srgbClr val="FBEFD0"/>
                    </a:gs>
                  </a:gsLst>
                  <a:lin ang="0" scaled="0"/>
                </a:gradFill>
                <a:latin typeface="Baskerville" panose="02020502070401020303" pitchFamily="18" charset="0"/>
                <a:ea typeface="Baskerville" panose="02020502070401020303" pitchFamily="18" charset="0"/>
              </a:rPr>
              <a:t>BẦU</a:t>
            </a:r>
            <a:r>
              <a:rPr lang="en-US" sz="2500" b="1">
                <a:gradFill>
                  <a:gsLst>
                    <a:gs pos="97980">
                      <a:srgbClr val="F9E2BA"/>
                    </a:gs>
                    <a:gs pos="83000">
                      <a:srgbClr val="FBEED2"/>
                    </a:gs>
                    <a:gs pos="70000">
                      <a:srgbClr val="D9BFA1"/>
                    </a:gs>
                    <a:gs pos="51000">
                      <a:srgbClr val="E8CFA1"/>
                    </a:gs>
                    <a:gs pos="31000">
                      <a:srgbClr val="FADBA2"/>
                    </a:gs>
                    <a:gs pos="0">
                      <a:srgbClr val="FBEFD0"/>
                    </a:gs>
                  </a:gsLst>
                  <a:lin ang="0" scaled="0"/>
                </a:gradFill>
                <a:latin typeface="Baskerville" panose="02020502070401020303" pitchFamily="18" charset="0"/>
                <a:ea typeface="Baskerville" panose="02020502070401020303" pitchFamily="18" charset="0"/>
              </a:rPr>
              <a:t> BAN CHẤP HÀNH NHIỆM </a:t>
            </a:r>
            <a:r>
              <a:rPr lang="en-US" sz="2500" b="1" err="1">
                <a:gradFill>
                  <a:gsLst>
                    <a:gs pos="97980">
                      <a:srgbClr val="F9E2BA"/>
                    </a:gs>
                    <a:gs pos="83000">
                      <a:srgbClr val="FBEED2"/>
                    </a:gs>
                    <a:gs pos="70000">
                      <a:srgbClr val="D9BFA1"/>
                    </a:gs>
                    <a:gs pos="51000">
                      <a:srgbClr val="E8CFA1"/>
                    </a:gs>
                    <a:gs pos="31000">
                      <a:srgbClr val="FADBA2"/>
                    </a:gs>
                    <a:gs pos="0">
                      <a:srgbClr val="FBEFD0"/>
                    </a:gs>
                  </a:gsLst>
                  <a:lin ang="0" scaled="0"/>
                </a:gradFill>
                <a:latin typeface="Baskerville" panose="02020502070401020303" pitchFamily="18" charset="0"/>
                <a:ea typeface="Baskerville" panose="02020502070401020303" pitchFamily="18" charset="0"/>
              </a:rPr>
              <a:t>KỲ</a:t>
            </a:r>
            <a:r>
              <a:rPr lang="en-US" sz="2500" b="1">
                <a:gradFill>
                  <a:gsLst>
                    <a:gs pos="97980">
                      <a:srgbClr val="F9E2BA"/>
                    </a:gs>
                    <a:gs pos="83000">
                      <a:srgbClr val="FBEED2"/>
                    </a:gs>
                    <a:gs pos="70000">
                      <a:srgbClr val="D9BFA1"/>
                    </a:gs>
                    <a:gs pos="51000">
                      <a:srgbClr val="E8CFA1"/>
                    </a:gs>
                    <a:gs pos="31000">
                      <a:srgbClr val="FADBA2"/>
                    </a:gs>
                    <a:gs pos="0">
                      <a:srgbClr val="FBEFD0"/>
                    </a:gs>
                  </a:gsLst>
                  <a:lin ang="0" scaled="0"/>
                </a:gradFill>
                <a:latin typeface="Baskerville" panose="02020502070401020303" pitchFamily="18" charset="0"/>
                <a:ea typeface="Baskerville" panose="02020502070401020303" pitchFamily="18" charset="0"/>
              </a:rPr>
              <a:t> 2025 - 2030</a:t>
            </a:r>
            <a:endParaRPr lang="vi-VN" sz="2500" b="1">
              <a:gradFill>
                <a:gsLst>
                  <a:gs pos="97980">
                    <a:srgbClr val="F9E2BA"/>
                  </a:gs>
                  <a:gs pos="83000">
                    <a:srgbClr val="FBEED2"/>
                  </a:gs>
                  <a:gs pos="70000">
                    <a:srgbClr val="D9BFA1"/>
                  </a:gs>
                  <a:gs pos="51000">
                    <a:srgbClr val="E8CFA1"/>
                  </a:gs>
                  <a:gs pos="31000">
                    <a:srgbClr val="FADBA2"/>
                  </a:gs>
                  <a:gs pos="0">
                    <a:srgbClr val="FBEFD0"/>
                  </a:gs>
                </a:gsLst>
                <a:lin ang="0" scaled="0"/>
              </a:gradFill>
              <a:latin typeface="Baskerville" panose="02020502070401020303" pitchFamily="18" charset="0"/>
              <a:ea typeface="Baskerville" panose="02020502070401020303" pitchFamily="18" charset="0"/>
            </a:endParaRPr>
          </a:p>
        </p:txBody>
      </p:sp>
      <p:grpSp>
        <p:nvGrpSpPr>
          <p:cNvPr id="11" name="Group 10">
            <a:extLst>
              <a:ext uri="{FF2B5EF4-FFF2-40B4-BE49-F238E27FC236}">
                <a16:creationId xmlns:a16="http://schemas.microsoft.com/office/drawing/2014/main" id="{429C7E17-ED05-E6CB-D0A9-B3A059DF0F21}"/>
              </a:ext>
            </a:extLst>
          </p:cNvPr>
          <p:cNvGrpSpPr/>
          <p:nvPr/>
        </p:nvGrpSpPr>
        <p:grpSpPr>
          <a:xfrm>
            <a:off x="584671" y="226347"/>
            <a:ext cx="2193547" cy="878057"/>
            <a:chOff x="4762196" y="2546149"/>
            <a:chExt cx="4411048" cy="1765702"/>
          </a:xfrm>
        </p:grpSpPr>
        <p:pic>
          <p:nvPicPr>
            <p:cNvPr id="12" name="Picture 11" descr="A red flag with a yellow symbol&#10;&#10;Description automatically generated">
              <a:extLst>
                <a:ext uri="{FF2B5EF4-FFF2-40B4-BE49-F238E27FC236}">
                  <a16:creationId xmlns:a16="http://schemas.microsoft.com/office/drawing/2014/main" id="{CC653B59-8BBB-D33F-4D7E-4EDB13A7312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762196" y="2552500"/>
              <a:ext cx="2667608" cy="1752999"/>
            </a:xfrm>
            <a:prstGeom prst="rect">
              <a:avLst/>
            </a:prstGeom>
          </p:spPr>
        </p:pic>
        <p:pic>
          <p:nvPicPr>
            <p:cNvPr id="13" name="Picture 12" descr="A red flag with a yellow star&#10;&#10;Description automatically generated">
              <a:extLst>
                <a:ext uri="{FF2B5EF4-FFF2-40B4-BE49-F238E27FC236}">
                  <a16:creationId xmlns:a16="http://schemas.microsoft.com/office/drawing/2014/main" id="{38C1539F-22B9-EDDE-3B50-E61DE5249F7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505636" y="2546149"/>
              <a:ext cx="2667608" cy="1765702"/>
            </a:xfrm>
            <a:prstGeom prst="rect">
              <a:avLst/>
            </a:prstGeom>
          </p:spPr>
        </p:pic>
      </p:grpSp>
      <p:grpSp>
        <p:nvGrpSpPr>
          <p:cNvPr id="6" name="Group 5">
            <a:extLst>
              <a:ext uri="{FF2B5EF4-FFF2-40B4-BE49-F238E27FC236}">
                <a16:creationId xmlns:a16="http://schemas.microsoft.com/office/drawing/2014/main" id="{D27BA119-7681-3FE5-4462-8F7B691EA5D4}"/>
              </a:ext>
            </a:extLst>
          </p:cNvPr>
          <p:cNvGrpSpPr/>
          <p:nvPr/>
        </p:nvGrpSpPr>
        <p:grpSpPr>
          <a:xfrm>
            <a:off x="584671" y="942379"/>
            <a:ext cx="10863101" cy="5296294"/>
            <a:chOff x="1675842" y="1489777"/>
            <a:chExt cx="8840316" cy="4574187"/>
          </a:xfrm>
        </p:grpSpPr>
        <p:grpSp>
          <p:nvGrpSpPr>
            <p:cNvPr id="17" name="Group 16">
              <a:extLst>
                <a:ext uri="{FF2B5EF4-FFF2-40B4-BE49-F238E27FC236}">
                  <a16:creationId xmlns:a16="http://schemas.microsoft.com/office/drawing/2014/main" id="{5F0BD351-AA09-D01F-6B7B-2F7240FE0EB8}"/>
                </a:ext>
              </a:extLst>
            </p:cNvPr>
            <p:cNvGrpSpPr/>
            <p:nvPr/>
          </p:nvGrpSpPr>
          <p:grpSpPr>
            <a:xfrm>
              <a:off x="1675842" y="1831372"/>
              <a:ext cx="8840316" cy="4232592"/>
              <a:chOff x="1675842" y="1831372"/>
              <a:chExt cx="8840316" cy="4232592"/>
            </a:xfrm>
          </p:grpSpPr>
          <p:pic>
            <p:nvPicPr>
              <p:cNvPr id="10" name="Graphic 9">
                <a:extLst>
                  <a:ext uri="{FF2B5EF4-FFF2-40B4-BE49-F238E27FC236}">
                    <a16:creationId xmlns:a16="http://schemas.microsoft.com/office/drawing/2014/main" id="{C53AA74C-4B94-F974-5100-ACDEFC6E29E8}"/>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675842" y="1831372"/>
                <a:ext cx="8840316" cy="4232592"/>
              </a:xfrm>
              <a:prstGeom prst="rect">
                <a:avLst/>
              </a:prstGeom>
            </p:spPr>
          </p:pic>
          <p:pic>
            <p:nvPicPr>
              <p:cNvPr id="15" name="Picture 14" descr="A circular pattern with a star in center&#10;&#10;Description automatically generated">
                <a:extLst>
                  <a:ext uri="{FF2B5EF4-FFF2-40B4-BE49-F238E27FC236}">
                    <a16:creationId xmlns:a16="http://schemas.microsoft.com/office/drawing/2014/main" id="{3631B030-D6D2-CAA4-56BA-DC5AFE214741}"/>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10800000">
                <a:off x="1781398" y="1950881"/>
                <a:ext cx="8629204" cy="3988170"/>
              </a:xfrm>
              <a:prstGeom prst="rect">
                <a:avLst/>
              </a:prstGeom>
            </p:spPr>
          </p:pic>
        </p:grpSp>
        <p:pic>
          <p:nvPicPr>
            <p:cNvPr id="18" name="Light">
              <a:extLst>
                <a:ext uri="{FF2B5EF4-FFF2-40B4-BE49-F238E27FC236}">
                  <a16:creationId xmlns:a16="http://schemas.microsoft.com/office/drawing/2014/main" id="{A6903599-4E74-01E4-75FE-C2E340F85231}"/>
                </a:ext>
              </a:extLst>
            </p:cNvPr>
            <p:cNvPicPr>
              <a:picLocks noChangeAspect="1"/>
            </p:cNvPicPr>
            <p:nvPr/>
          </p:nvPicPr>
          <p:blipFill rotWithShape="1">
            <a:blip r:embed="rId13">
              <a:duotone>
                <a:schemeClr val="accent2">
                  <a:shade val="45000"/>
                  <a:satMod val="135000"/>
                </a:schemeClr>
                <a:prstClr val="white"/>
              </a:duotone>
            </a:blip>
            <a:srcRect t="17637" r="2814" b="31905"/>
            <a:stretch/>
          </p:blipFill>
          <p:spPr>
            <a:xfrm rot="10800000">
              <a:off x="2468666" y="1489777"/>
              <a:ext cx="7295096" cy="848419"/>
            </a:xfrm>
            <a:custGeom>
              <a:avLst/>
              <a:gdLst>
                <a:gd name="connsiteX0" fmla="*/ 0 w 7506518"/>
                <a:gd name="connsiteY0" fmla="*/ 0 h 1681655"/>
                <a:gd name="connsiteX1" fmla="*/ 7506519 w 7506518"/>
                <a:gd name="connsiteY1" fmla="*/ 0 h 1681655"/>
                <a:gd name="connsiteX2" fmla="*/ 7506519 w 7506518"/>
                <a:gd name="connsiteY2" fmla="*/ 1681655 h 1681655"/>
                <a:gd name="connsiteX3" fmla="*/ 0 w 7506518"/>
                <a:gd name="connsiteY3" fmla="*/ 1681655 h 1681655"/>
              </a:gdLst>
              <a:ahLst/>
              <a:cxnLst>
                <a:cxn ang="0">
                  <a:pos x="connsiteX0" y="connsiteY0"/>
                </a:cxn>
                <a:cxn ang="0">
                  <a:pos x="connsiteX1" y="connsiteY1"/>
                </a:cxn>
                <a:cxn ang="0">
                  <a:pos x="connsiteX2" y="connsiteY2"/>
                </a:cxn>
                <a:cxn ang="0">
                  <a:pos x="connsiteX3" y="connsiteY3"/>
                </a:cxn>
              </a:cxnLst>
              <a:rect l="l" t="t" r="r" b="b"/>
              <a:pathLst>
                <a:path w="7506518" h="1681655">
                  <a:moveTo>
                    <a:pt x="0" y="0"/>
                  </a:moveTo>
                  <a:lnTo>
                    <a:pt x="7506519" y="0"/>
                  </a:lnTo>
                  <a:lnTo>
                    <a:pt x="7506519" y="1681655"/>
                  </a:lnTo>
                  <a:lnTo>
                    <a:pt x="0" y="1681655"/>
                  </a:lnTo>
                  <a:close/>
                </a:path>
              </a:pathLst>
            </a:custGeom>
          </p:spPr>
        </p:pic>
      </p:grpSp>
      <p:graphicFrame>
        <p:nvGraphicFramePr>
          <p:cNvPr id="16" name="Table 15">
            <a:extLst>
              <a:ext uri="{FF2B5EF4-FFF2-40B4-BE49-F238E27FC236}">
                <a16:creationId xmlns:a16="http://schemas.microsoft.com/office/drawing/2014/main" id="{C07FD1A3-2ADB-4E8E-4E35-2DB620DF6B48}"/>
              </a:ext>
            </a:extLst>
          </p:cNvPr>
          <p:cNvGraphicFramePr>
            <a:graphicFrameLocks noGrp="1"/>
          </p:cNvGraphicFramePr>
          <p:nvPr>
            <p:extLst>
              <p:ext uri="{D42A27DB-BD31-4B8C-83A1-F6EECF244321}">
                <p14:modId xmlns:p14="http://schemas.microsoft.com/office/powerpoint/2010/main" val="1883066761"/>
              </p:ext>
            </p:extLst>
          </p:nvPr>
        </p:nvGraphicFramePr>
        <p:xfrm>
          <a:off x="949177" y="1698281"/>
          <a:ext cx="10147228" cy="4268016"/>
        </p:xfrm>
        <a:graphic>
          <a:graphicData uri="http://schemas.openxmlformats.org/drawingml/2006/table">
            <a:tbl>
              <a:tblPr firstRow="1" firstCol="1" bandRow="1">
                <a:tableStyleId>{0E3FDE45-AF77-4B5C-9715-49D594BDF05E}</a:tableStyleId>
              </a:tblPr>
              <a:tblGrid>
                <a:gridCol w="977640">
                  <a:extLst>
                    <a:ext uri="{9D8B030D-6E8A-4147-A177-3AD203B41FA5}">
                      <a16:colId xmlns:a16="http://schemas.microsoft.com/office/drawing/2014/main" val="954650637"/>
                    </a:ext>
                  </a:extLst>
                </a:gridCol>
                <a:gridCol w="4955623">
                  <a:extLst>
                    <a:ext uri="{9D8B030D-6E8A-4147-A177-3AD203B41FA5}">
                      <a16:colId xmlns:a16="http://schemas.microsoft.com/office/drawing/2014/main" val="3340637412"/>
                    </a:ext>
                  </a:extLst>
                </a:gridCol>
                <a:gridCol w="1769865">
                  <a:extLst>
                    <a:ext uri="{9D8B030D-6E8A-4147-A177-3AD203B41FA5}">
                      <a16:colId xmlns:a16="http://schemas.microsoft.com/office/drawing/2014/main" val="1521608915"/>
                    </a:ext>
                  </a:extLst>
                </a:gridCol>
                <a:gridCol w="2444100">
                  <a:extLst>
                    <a:ext uri="{9D8B030D-6E8A-4147-A177-3AD203B41FA5}">
                      <a16:colId xmlns:a16="http://schemas.microsoft.com/office/drawing/2014/main" val="1644110473"/>
                    </a:ext>
                  </a:extLst>
                </a:gridCol>
              </a:tblGrid>
              <a:tr h="533502">
                <a:tc>
                  <a:txBody>
                    <a:bodyPr/>
                    <a:lstStyle/>
                    <a:p>
                      <a:pPr algn="ctr">
                        <a:lnSpc>
                          <a:spcPct val="150000"/>
                        </a:lnSpc>
                      </a:pPr>
                      <a:r>
                        <a:rPr lang="en-US" b="1">
                          <a:solidFill>
                            <a:srgbClr val="C10F14"/>
                          </a:solidFill>
                        </a:rPr>
                        <a:t>STT</a:t>
                      </a:r>
                      <a:endParaRPr lang="en-US" b="1">
                        <a:solidFill>
                          <a:srgbClr val="C10F14"/>
                        </a:solidFill>
                        <a:latin typeface="SVN-Gilroy" panose="00000500000000000000" pitchFamily="50" charset="0"/>
                      </a:endParaRPr>
                    </a:p>
                  </a:txBody>
                  <a:tcPr/>
                </a:tc>
                <a:tc>
                  <a:txBody>
                    <a:bodyPr/>
                    <a:lstStyle/>
                    <a:p>
                      <a:pPr lvl="1" algn="l">
                        <a:lnSpc>
                          <a:spcPct val="150000"/>
                        </a:lnSpc>
                      </a:pPr>
                      <a:r>
                        <a:rPr lang="en-US" b="1" dirty="0">
                          <a:solidFill>
                            <a:srgbClr val="C10F14"/>
                          </a:solidFill>
                        </a:rPr>
                        <a:t>HỌ VÀ TÊN</a:t>
                      </a:r>
                      <a:endParaRPr lang="en-US" dirty="0">
                        <a:solidFill>
                          <a:srgbClr val="C10F14"/>
                        </a:solidFill>
                      </a:endParaRPr>
                    </a:p>
                  </a:txBody>
                  <a:tcPr/>
                </a:tc>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b="1">
                          <a:solidFill>
                            <a:srgbClr val="C10F14"/>
                          </a:solidFill>
                        </a:rPr>
                        <a:t>SỐ PHIẾU</a:t>
                      </a:r>
                      <a:endParaRPr lang="en-US">
                        <a:solidFill>
                          <a:srgbClr val="C10F14"/>
                        </a:solidFill>
                      </a:endParaRPr>
                    </a:p>
                  </a:txBody>
                  <a:tcPr/>
                </a:tc>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b="1">
                          <a:solidFill>
                            <a:srgbClr val="C10F14"/>
                          </a:solidFill>
                        </a:rPr>
                        <a:t>TỶ LỆ</a:t>
                      </a:r>
                      <a:endParaRPr lang="en-US">
                        <a:solidFill>
                          <a:srgbClr val="C10F14"/>
                        </a:solidFill>
                      </a:endParaRPr>
                    </a:p>
                  </a:txBody>
                  <a:tcPr/>
                </a:tc>
                <a:extLst>
                  <a:ext uri="{0D108BD9-81ED-4DB2-BD59-A6C34878D82A}">
                    <a16:rowId xmlns:a16="http://schemas.microsoft.com/office/drawing/2014/main" val="2190231992"/>
                  </a:ext>
                </a:extLst>
              </a:tr>
              <a:tr h="533502">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dirty="0">
                          <a:solidFill>
                            <a:srgbClr val="851319"/>
                          </a:solidFill>
                          <a:latin typeface="Tahoma" panose="020B0604030504040204" pitchFamily="34" charset="0"/>
                          <a:ea typeface="Tahoma" panose="020B0604030504040204" pitchFamily="34" charset="0"/>
                          <a:cs typeface="Tahoma" panose="020B0604030504040204" pitchFamily="34" charset="0"/>
                        </a:rPr>
                        <a:t>8</a:t>
                      </a:r>
                    </a:p>
                  </a:txBody>
                  <a:tcPr/>
                </a:tc>
                <a:tc>
                  <a:txBody>
                    <a:bodyPr/>
                    <a:lstStyle/>
                    <a:p>
                      <a:pPr marL="457200" marR="0" lvl="1" indent="0" algn="l" defTabSz="914400" rtl="0" eaLnBrk="1" fontAlgn="auto" latinLnBrk="0" hangingPunct="1">
                        <a:lnSpc>
                          <a:spcPct val="150000"/>
                        </a:lnSpc>
                        <a:spcBef>
                          <a:spcPts val="0"/>
                        </a:spcBef>
                        <a:spcAft>
                          <a:spcPts val="0"/>
                        </a:spcAft>
                        <a:buClrTx/>
                        <a:buSzTx/>
                        <a:buFontTx/>
                        <a:buNone/>
                        <a:tabLst/>
                        <a:defRPr/>
                      </a:pPr>
                      <a:r>
                        <a:rPr lang="vi-VN" b="0" dirty="0">
                          <a:solidFill>
                            <a:srgbClr val="851319"/>
                          </a:solidFill>
                          <a:latin typeface="Tahoma" panose="020B0604030504040204" pitchFamily="34" charset="0"/>
                          <a:ea typeface="Tahoma" panose="020B0604030504040204" pitchFamily="34" charset="0"/>
                          <a:cs typeface="Tahoma" panose="020B0604030504040204" pitchFamily="34" charset="0"/>
                        </a:rPr>
                        <a:t>BÙI ANH SƠN</a:t>
                      </a:r>
                      <a:endParaRPr lang="en-US" b="0" dirty="0">
                        <a:solidFill>
                          <a:srgbClr val="851319"/>
                        </a:solidFill>
                        <a:latin typeface="Tahoma" panose="020B0604030504040204" pitchFamily="34" charset="0"/>
                        <a:ea typeface="Tahoma" panose="020B0604030504040204" pitchFamily="34" charset="0"/>
                        <a:cs typeface="Tahoma" panose="020B0604030504040204" pitchFamily="34" charset="0"/>
                      </a:endParaRPr>
                    </a:p>
                  </a:txBody>
                  <a:tcPr/>
                </a:tc>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endParaRPr lang="en-US" b="0">
                        <a:solidFill>
                          <a:srgbClr val="851319"/>
                        </a:solidFill>
                        <a:latin typeface="Tahoma" panose="020B0604030504040204" pitchFamily="34" charset="0"/>
                        <a:ea typeface="Tahoma" panose="020B0604030504040204" pitchFamily="34" charset="0"/>
                        <a:cs typeface="Tahoma" panose="020B0604030504040204" pitchFamily="34" charset="0"/>
                      </a:endParaRPr>
                    </a:p>
                  </a:txBody>
                  <a:tcPr/>
                </a:tc>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endParaRPr lang="en-US" b="0">
                        <a:solidFill>
                          <a:srgbClr val="851319"/>
                        </a:solidFill>
                        <a:latin typeface="Tahoma" panose="020B0604030504040204" pitchFamily="34" charset="0"/>
                        <a:ea typeface="Tahoma" panose="020B0604030504040204" pitchFamily="34" charset="0"/>
                        <a:cs typeface="Tahoma" panose="020B0604030504040204" pitchFamily="34" charset="0"/>
                      </a:endParaRPr>
                    </a:p>
                  </a:txBody>
                  <a:tcPr/>
                </a:tc>
                <a:extLst>
                  <a:ext uri="{0D108BD9-81ED-4DB2-BD59-A6C34878D82A}">
                    <a16:rowId xmlns:a16="http://schemas.microsoft.com/office/drawing/2014/main" val="3532388688"/>
                  </a:ext>
                </a:extLst>
              </a:tr>
              <a:tr h="533502">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a:solidFill>
                            <a:srgbClr val="851319"/>
                          </a:solidFill>
                          <a:latin typeface="Tahoma" panose="020B0604030504040204" pitchFamily="34" charset="0"/>
                          <a:ea typeface="Tahoma" panose="020B0604030504040204" pitchFamily="34" charset="0"/>
                          <a:cs typeface="Tahoma" panose="020B0604030504040204" pitchFamily="34" charset="0"/>
                        </a:rPr>
                        <a:t>9</a:t>
                      </a:r>
                    </a:p>
                  </a:txBody>
                  <a:tcPr/>
                </a:tc>
                <a:tc>
                  <a:txBody>
                    <a:bodyPr/>
                    <a:lstStyle/>
                    <a:p>
                      <a:pPr marL="457200" marR="0" lvl="1" indent="0" algn="l" defTabSz="914400" rtl="0" eaLnBrk="1" fontAlgn="auto" latinLnBrk="0" hangingPunct="1">
                        <a:lnSpc>
                          <a:spcPct val="150000"/>
                        </a:lnSpc>
                        <a:spcBef>
                          <a:spcPts val="0"/>
                        </a:spcBef>
                        <a:spcAft>
                          <a:spcPts val="0"/>
                        </a:spcAft>
                        <a:buClrTx/>
                        <a:buSzTx/>
                        <a:buFontTx/>
                        <a:buNone/>
                        <a:tabLst/>
                        <a:defRPr/>
                      </a:pPr>
                      <a:r>
                        <a:rPr lang="en-US" b="0" dirty="0">
                          <a:solidFill>
                            <a:srgbClr val="851319"/>
                          </a:solidFill>
                          <a:latin typeface="Tahoma" panose="020B0604030504040204" pitchFamily="34" charset="0"/>
                          <a:ea typeface="Tahoma" panose="020B0604030504040204" pitchFamily="34" charset="0"/>
                          <a:cs typeface="Tahoma" panose="020B0604030504040204" pitchFamily="34" charset="0"/>
                        </a:rPr>
                        <a:t>PHAN ĐÌNH TOÀN</a:t>
                      </a:r>
                    </a:p>
                  </a:txBody>
                  <a:tcPr/>
                </a:tc>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endParaRPr lang="en-US" b="0" dirty="0">
                        <a:solidFill>
                          <a:srgbClr val="851319"/>
                        </a:solidFill>
                        <a:latin typeface="Tahoma" panose="020B0604030504040204" pitchFamily="34" charset="0"/>
                        <a:ea typeface="Tahoma" panose="020B0604030504040204" pitchFamily="34" charset="0"/>
                        <a:cs typeface="Tahoma" panose="020B0604030504040204" pitchFamily="34" charset="0"/>
                      </a:endParaRPr>
                    </a:p>
                  </a:txBody>
                  <a:tcPr/>
                </a:tc>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endParaRPr lang="en-US" b="0" dirty="0">
                        <a:solidFill>
                          <a:srgbClr val="851319"/>
                        </a:solidFill>
                        <a:latin typeface="Tahoma" panose="020B0604030504040204" pitchFamily="34" charset="0"/>
                        <a:ea typeface="Tahoma" panose="020B0604030504040204" pitchFamily="34" charset="0"/>
                        <a:cs typeface="Tahoma" panose="020B0604030504040204" pitchFamily="34" charset="0"/>
                      </a:endParaRPr>
                    </a:p>
                  </a:txBody>
                  <a:tcPr/>
                </a:tc>
                <a:extLst>
                  <a:ext uri="{0D108BD9-81ED-4DB2-BD59-A6C34878D82A}">
                    <a16:rowId xmlns:a16="http://schemas.microsoft.com/office/drawing/2014/main" val="264372824"/>
                  </a:ext>
                </a:extLst>
              </a:tr>
              <a:tr h="533502">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dirty="0">
                          <a:solidFill>
                            <a:srgbClr val="851319"/>
                          </a:solidFill>
                          <a:latin typeface="Tahoma" panose="020B0604030504040204" pitchFamily="34" charset="0"/>
                          <a:ea typeface="Tahoma" panose="020B0604030504040204" pitchFamily="34" charset="0"/>
                          <a:cs typeface="Tahoma" panose="020B0604030504040204" pitchFamily="34" charset="0"/>
                        </a:rPr>
                        <a:t>10</a:t>
                      </a:r>
                    </a:p>
                  </a:txBody>
                  <a:tcPr/>
                </a:tc>
                <a:tc>
                  <a:txBody>
                    <a:bodyPr/>
                    <a:lstStyle/>
                    <a:p>
                      <a:pPr marL="457200" marR="0" lvl="1" indent="0" algn="l" defTabSz="914400" rtl="0" eaLnBrk="1" fontAlgn="auto" latinLnBrk="0" hangingPunct="1">
                        <a:lnSpc>
                          <a:spcPct val="150000"/>
                        </a:lnSpc>
                        <a:spcBef>
                          <a:spcPts val="0"/>
                        </a:spcBef>
                        <a:spcAft>
                          <a:spcPts val="0"/>
                        </a:spcAft>
                        <a:buClrTx/>
                        <a:buSzTx/>
                        <a:buFontTx/>
                        <a:buNone/>
                        <a:tabLst/>
                        <a:defRPr/>
                      </a:pPr>
                      <a:r>
                        <a:rPr lang="en-US" b="0" dirty="0">
                          <a:solidFill>
                            <a:srgbClr val="851319"/>
                          </a:solidFill>
                          <a:latin typeface="Tahoma" panose="020B0604030504040204" pitchFamily="34" charset="0"/>
                          <a:ea typeface="Tahoma" panose="020B0604030504040204" pitchFamily="34" charset="0"/>
                          <a:cs typeface="Tahoma" panose="020B0604030504040204" pitchFamily="34" charset="0"/>
                        </a:rPr>
                        <a:t>TRẦN QUANG HANH</a:t>
                      </a:r>
                    </a:p>
                  </a:txBody>
                  <a:tcPr/>
                </a:tc>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endParaRPr lang="en-US" b="0" dirty="0">
                        <a:solidFill>
                          <a:srgbClr val="851319"/>
                        </a:solidFill>
                        <a:latin typeface="Tahoma" panose="020B0604030504040204" pitchFamily="34" charset="0"/>
                        <a:ea typeface="Tahoma" panose="020B0604030504040204" pitchFamily="34" charset="0"/>
                        <a:cs typeface="Tahoma" panose="020B0604030504040204" pitchFamily="34" charset="0"/>
                      </a:endParaRPr>
                    </a:p>
                  </a:txBody>
                  <a:tcPr/>
                </a:tc>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endParaRPr lang="en-US" b="0" dirty="0">
                        <a:solidFill>
                          <a:srgbClr val="851319"/>
                        </a:solidFill>
                        <a:latin typeface="Tahoma" panose="020B0604030504040204" pitchFamily="34" charset="0"/>
                        <a:ea typeface="Tahoma" panose="020B0604030504040204" pitchFamily="34" charset="0"/>
                        <a:cs typeface="Tahoma" panose="020B0604030504040204" pitchFamily="34" charset="0"/>
                      </a:endParaRPr>
                    </a:p>
                  </a:txBody>
                  <a:tcPr/>
                </a:tc>
                <a:extLst>
                  <a:ext uri="{0D108BD9-81ED-4DB2-BD59-A6C34878D82A}">
                    <a16:rowId xmlns:a16="http://schemas.microsoft.com/office/drawing/2014/main" val="3047754148"/>
                  </a:ext>
                </a:extLst>
              </a:tr>
              <a:tr h="533502">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a:solidFill>
                            <a:srgbClr val="851319"/>
                          </a:solidFill>
                          <a:latin typeface="Tahoma" panose="020B0604030504040204" pitchFamily="34" charset="0"/>
                          <a:ea typeface="Tahoma" panose="020B0604030504040204" pitchFamily="34" charset="0"/>
                          <a:cs typeface="Tahoma" panose="020B0604030504040204" pitchFamily="34" charset="0"/>
                        </a:rPr>
                        <a:t>11</a:t>
                      </a:r>
                    </a:p>
                  </a:txBody>
                  <a:tcPr/>
                </a:tc>
                <a:tc>
                  <a:txBody>
                    <a:bodyPr/>
                    <a:lstStyle/>
                    <a:p>
                      <a:pPr marL="457200" marR="0" lvl="1" indent="0" algn="l" defTabSz="914400" rtl="0" eaLnBrk="1" fontAlgn="auto" latinLnBrk="0" hangingPunct="1">
                        <a:lnSpc>
                          <a:spcPct val="150000"/>
                        </a:lnSpc>
                        <a:spcBef>
                          <a:spcPts val="0"/>
                        </a:spcBef>
                        <a:spcAft>
                          <a:spcPts val="0"/>
                        </a:spcAft>
                        <a:buClrTx/>
                        <a:buSzTx/>
                        <a:buFontTx/>
                        <a:buNone/>
                        <a:tabLst/>
                        <a:defRPr/>
                      </a:pPr>
                      <a:r>
                        <a:rPr lang="vi-VN" b="0" dirty="0">
                          <a:solidFill>
                            <a:srgbClr val="851319"/>
                          </a:solidFill>
                          <a:latin typeface="Tahoma" panose="020B0604030504040204" pitchFamily="34" charset="0"/>
                          <a:ea typeface="Tahoma" panose="020B0604030504040204" pitchFamily="34" charset="0"/>
                          <a:cs typeface="Tahoma" panose="020B0604030504040204" pitchFamily="34" charset="0"/>
                        </a:rPr>
                        <a:t>NGUYỄN THỊ PHƯƠNG LÂM</a:t>
                      </a:r>
                      <a:endParaRPr lang="en-US" b="0" dirty="0">
                        <a:solidFill>
                          <a:srgbClr val="851319"/>
                        </a:solidFill>
                        <a:latin typeface="Tahoma" panose="020B0604030504040204" pitchFamily="34" charset="0"/>
                        <a:ea typeface="Tahoma" panose="020B0604030504040204" pitchFamily="34" charset="0"/>
                        <a:cs typeface="Tahoma" panose="020B0604030504040204" pitchFamily="34" charset="0"/>
                      </a:endParaRPr>
                    </a:p>
                  </a:txBody>
                  <a:tcPr/>
                </a:tc>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endParaRPr lang="en-US" b="0">
                        <a:solidFill>
                          <a:srgbClr val="851319"/>
                        </a:solidFill>
                        <a:latin typeface="Tahoma" panose="020B0604030504040204" pitchFamily="34" charset="0"/>
                        <a:ea typeface="Tahoma" panose="020B0604030504040204" pitchFamily="34" charset="0"/>
                        <a:cs typeface="Tahoma" panose="020B0604030504040204" pitchFamily="34" charset="0"/>
                      </a:endParaRPr>
                    </a:p>
                  </a:txBody>
                  <a:tcPr/>
                </a:tc>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endParaRPr lang="en-US" b="0">
                        <a:solidFill>
                          <a:srgbClr val="851319"/>
                        </a:solidFill>
                        <a:latin typeface="Tahoma" panose="020B0604030504040204" pitchFamily="34" charset="0"/>
                        <a:ea typeface="Tahoma" panose="020B0604030504040204" pitchFamily="34" charset="0"/>
                        <a:cs typeface="Tahoma" panose="020B0604030504040204" pitchFamily="34" charset="0"/>
                      </a:endParaRPr>
                    </a:p>
                  </a:txBody>
                  <a:tcPr/>
                </a:tc>
                <a:extLst>
                  <a:ext uri="{0D108BD9-81ED-4DB2-BD59-A6C34878D82A}">
                    <a16:rowId xmlns:a16="http://schemas.microsoft.com/office/drawing/2014/main" val="3217124983"/>
                  </a:ext>
                </a:extLst>
              </a:tr>
              <a:tr h="533502">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dirty="0">
                          <a:solidFill>
                            <a:srgbClr val="851319"/>
                          </a:solidFill>
                          <a:latin typeface="Tahoma" panose="020B0604030504040204" pitchFamily="34" charset="0"/>
                          <a:ea typeface="Tahoma" panose="020B0604030504040204" pitchFamily="34" charset="0"/>
                          <a:cs typeface="Tahoma" panose="020B0604030504040204" pitchFamily="34" charset="0"/>
                        </a:rPr>
                        <a:t>12</a:t>
                      </a:r>
                    </a:p>
                  </a:txBody>
                  <a:tcPr/>
                </a:tc>
                <a:tc>
                  <a:txBody>
                    <a:bodyPr/>
                    <a:lstStyle/>
                    <a:p>
                      <a:pPr marL="457200" marR="0" lvl="1" indent="0" algn="l" defTabSz="914400" rtl="0" eaLnBrk="1" fontAlgn="auto" latinLnBrk="0" hangingPunct="1">
                        <a:lnSpc>
                          <a:spcPct val="150000"/>
                        </a:lnSpc>
                        <a:spcBef>
                          <a:spcPts val="0"/>
                        </a:spcBef>
                        <a:spcAft>
                          <a:spcPts val="0"/>
                        </a:spcAft>
                        <a:buClrTx/>
                        <a:buSzTx/>
                        <a:buFontTx/>
                        <a:buNone/>
                        <a:tabLst/>
                        <a:defRPr/>
                      </a:pPr>
                      <a:r>
                        <a:rPr lang="en-US" b="0" dirty="0">
                          <a:solidFill>
                            <a:srgbClr val="851319"/>
                          </a:solidFill>
                          <a:latin typeface="Tahoma" panose="020B0604030504040204" pitchFamily="34" charset="0"/>
                          <a:ea typeface="Tahoma" panose="020B0604030504040204" pitchFamily="34" charset="0"/>
                          <a:cs typeface="Tahoma" panose="020B0604030504040204" pitchFamily="34" charset="0"/>
                        </a:rPr>
                        <a:t>VĂN THỊ NHUNG</a:t>
                      </a:r>
                    </a:p>
                  </a:txBody>
                  <a:tcPr/>
                </a:tc>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endParaRPr lang="en-US" b="0">
                        <a:solidFill>
                          <a:srgbClr val="851319"/>
                        </a:solidFill>
                        <a:latin typeface="Tahoma" panose="020B0604030504040204" pitchFamily="34" charset="0"/>
                        <a:ea typeface="Tahoma" panose="020B0604030504040204" pitchFamily="34" charset="0"/>
                        <a:cs typeface="Tahoma" panose="020B0604030504040204" pitchFamily="34" charset="0"/>
                      </a:endParaRPr>
                    </a:p>
                  </a:txBody>
                  <a:tcPr/>
                </a:tc>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endParaRPr lang="en-US" b="0">
                        <a:solidFill>
                          <a:srgbClr val="851319"/>
                        </a:solidFill>
                        <a:latin typeface="Tahoma" panose="020B0604030504040204" pitchFamily="34" charset="0"/>
                        <a:ea typeface="Tahoma" panose="020B0604030504040204" pitchFamily="34" charset="0"/>
                        <a:cs typeface="Tahoma" panose="020B0604030504040204" pitchFamily="34" charset="0"/>
                      </a:endParaRPr>
                    </a:p>
                  </a:txBody>
                  <a:tcPr/>
                </a:tc>
                <a:extLst>
                  <a:ext uri="{0D108BD9-81ED-4DB2-BD59-A6C34878D82A}">
                    <a16:rowId xmlns:a16="http://schemas.microsoft.com/office/drawing/2014/main" val="2562076691"/>
                  </a:ext>
                </a:extLst>
              </a:tr>
              <a:tr h="533502">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dirty="0">
                          <a:solidFill>
                            <a:srgbClr val="851319"/>
                          </a:solidFill>
                          <a:latin typeface="Tahoma" panose="020B0604030504040204" pitchFamily="34" charset="0"/>
                          <a:ea typeface="Tahoma" panose="020B0604030504040204" pitchFamily="34" charset="0"/>
                          <a:cs typeface="Tahoma" panose="020B0604030504040204" pitchFamily="34" charset="0"/>
                        </a:rPr>
                        <a:t>13</a:t>
                      </a:r>
                    </a:p>
                  </a:txBody>
                  <a:tcPr/>
                </a:tc>
                <a:tc>
                  <a:txBody>
                    <a:bodyPr/>
                    <a:lstStyle/>
                    <a:p>
                      <a:pPr marL="457200" marR="0" lvl="1" indent="0" algn="l" defTabSz="914400" rtl="0" eaLnBrk="1" fontAlgn="auto" latinLnBrk="0" hangingPunct="1">
                        <a:lnSpc>
                          <a:spcPct val="150000"/>
                        </a:lnSpc>
                        <a:spcBef>
                          <a:spcPts val="0"/>
                        </a:spcBef>
                        <a:spcAft>
                          <a:spcPts val="0"/>
                        </a:spcAft>
                        <a:buClrTx/>
                        <a:buSzTx/>
                        <a:buFontTx/>
                        <a:buNone/>
                        <a:tabLst/>
                        <a:defRPr/>
                      </a:pPr>
                      <a:r>
                        <a:rPr lang="en-US" b="0" dirty="0">
                          <a:solidFill>
                            <a:srgbClr val="851319"/>
                          </a:solidFill>
                          <a:latin typeface="Tahoma" panose="020B0604030504040204" pitchFamily="34" charset="0"/>
                          <a:ea typeface="Tahoma" panose="020B0604030504040204" pitchFamily="34" charset="0"/>
                          <a:cs typeface="Tahoma" panose="020B0604030504040204" pitchFamily="34" charset="0"/>
                        </a:rPr>
                        <a:t>NGUYỄN CHÍ SỸ</a:t>
                      </a:r>
                    </a:p>
                  </a:txBody>
                  <a:tcPr/>
                </a:tc>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endParaRPr lang="en-US" b="0">
                        <a:solidFill>
                          <a:srgbClr val="851319"/>
                        </a:solidFill>
                        <a:latin typeface="Tahoma" panose="020B0604030504040204" pitchFamily="34" charset="0"/>
                        <a:ea typeface="Tahoma" panose="020B0604030504040204" pitchFamily="34" charset="0"/>
                        <a:cs typeface="Tahoma" panose="020B0604030504040204" pitchFamily="34" charset="0"/>
                      </a:endParaRPr>
                    </a:p>
                  </a:txBody>
                  <a:tcPr/>
                </a:tc>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endParaRPr lang="en-US" b="0">
                        <a:solidFill>
                          <a:srgbClr val="851319"/>
                        </a:solidFill>
                        <a:latin typeface="Tahoma" panose="020B0604030504040204" pitchFamily="34" charset="0"/>
                        <a:ea typeface="Tahoma" panose="020B0604030504040204" pitchFamily="34" charset="0"/>
                        <a:cs typeface="Tahoma" panose="020B0604030504040204" pitchFamily="34" charset="0"/>
                      </a:endParaRPr>
                    </a:p>
                  </a:txBody>
                  <a:tcPr/>
                </a:tc>
                <a:extLst>
                  <a:ext uri="{0D108BD9-81ED-4DB2-BD59-A6C34878D82A}">
                    <a16:rowId xmlns:a16="http://schemas.microsoft.com/office/drawing/2014/main" val="1602357019"/>
                  </a:ext>
                </a:extLst>
              </a:tr>
              <a:tr h="533502">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dirty="0">
                          <a:solidFill>
                            <a:srgbClr val="851319"/>
                          </a:solidFill>
                          <a:latin typeface="Tahoma" panose="020B0604030504040204" pitchFamily="34" charset="0"/>
                          <a:ea typeface="Tahoma" panose="020B0604030504040204" pitchFamily="34" charset="0"/>
                          <a:cs typeface="Tahoma" panose="020B0604030504040204" pitchFamily="34" charset="0"/>
                        </a:rPr>
                        <a:t>14</a:t>
                      </a:r>
                    </a:p>
                  </a:txBody>
                  <a:tcPr/>
                </a:tc>
                <a:tc>
                  <a:txBody>
                    <a:bodyPr/>
                    <a:lstStyle/>
                    <a:p>
                      <a:pPr marL="457200" marR="0" lvl="1" indent="0" algn="l" defTabSz="914400" rtl="0" eaLnBrk="1" fontAlgn="auto" latinLnBrk="0" hangingPunct="1">
                        <a:lnSpc>
                          <a:spcPct val="150000"/>
                        </a:lnSpc>
                        <a:spcBef>
                          <a:spcPts val="0"/>
                        </a:spcBef>
                        <a:spcAft>
                          <a:spcPts val="0"/>
                        </a:spcAft>
                        <a:buClrTx/>
                        <a:buSzTx/>
                        <a:buFontTx/>
                        <a:buNone/>
                        <a:tabLst/>
                        <a:defRPr/>
                      </a:pPr>
                      <a:r>
                        <a:rPr lang="en-US" b="0" dirty="0">
                          <a:solidFill>
                            <a:srgbClr val="851319"/>
                          </a:solidFill>
                          <a:latin typeface="Tahoma" panose="020B0604030504040204" pitchFamily="34" charset="0"/>
                          <a:ea typeface="Tahoma" panose="020B0604030504040204" pitchFamily="34" charset="0"/>
                          <a:cs typeface="Tahoma" panose="020B0604030504040204" pitchFamily="34" charset="0"/>
                        </a:rPr>
                        <a:t>ĐẬU THỊ THẢO</a:t>
                      </a:r>
                    </a:p>
                  </a:txBody>
                  <a:tcPr/>
                </a:tc>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endParaRPr lang="en-US" b="0" dirty="0">
                        <a:solidFill>
                          <a:srgbClr val="851319"/>
                        </a:solidFill>
                        <a:latin typeface="Tahoma" panose="020B0604030504040204" pitchFamily="34" charset="0"/>
                        <a:ea typeface="Tahoma" panose="020B0604030504040204" pitchFamily="34" charset="0"/>
                        <a:cs typeface="Tahoma" panose="020B0604030504040204" pitchFamily="34" charset="0"/>
                      </a:endParaRPr>
                    </a:p>
                  </a:txBody>
                  <a:tcPr/>
                </a:tc>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endParaRPr lang="en-US" b="0" dirty="0">
                        <a:solidFill>
                          <a:srgbClr val="851319"/>
                        </a:solidFill>
                        <a:latin typeface="Tahoma" panose="020B0604030504040204" pitchFamily="34" charset="0"/>
                        <a:ea typeface="Tahoma" panose="020B0604030504040204" pitchFamily="34" charset="0"/>
                        <a:cs typeface="Tahoma" panose="020B0604030504040204" pitchFamily="34" charset="0"/>
                      </a:endParaRPr>
                    </a:p>
                  </a:txBody>
                  <a:tcPr/>
                </a:tc>
                <a:extLst>
                  <a:ext uri="{0D108BD9-81ED-4DB2-BD59-A6C34878D82A}">
                    <a16:rowId xmlns:a16="http://schemas.microsoft.com/office/drawing/2014/main" val="1866989816"/>
                  </a:ext>
                </a:extLst>
              </a:tr>
            </a:tbl>
          </a:graphicData>
        </a:graphic>
      </p:graphicFrame>
    </p:spTree>
    <p:custDataLst>
      <p:tags r:id="rId1"/>
    </p:custDataLst>
    <p:extLst>
      <p:ext uri="{BB962C8B-B14F-4D97-AF65-F5344CB8AC3E}">
        <p14:creationId xmlns:p14="http://schemas.microsoft.com/office/powerpoint/2010/main" val="55717259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and orange background&#10;&#10;Description automatically generated">
            <a:extLst>
              <a:ext uri="{FF2B5EF4-FFF2-40B4-BE49-F238E27FC236}">
                <a16:creationId xmlns:a16="http://schemas.microsoft.com/office/drawing/2014/main" id="{5DF2110E-5DC1-591D-BE0A-8FFAE3021B79}"/>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0" y="0"/>
            <a:ext cx="12192000" cy="6858000"/>
          </a:xfrm>
          <a:prstGeom prst="rect">
            <a:avLst/>
          </a:prstGeom>
        </p:spPr>
      </p:pic>
      <p:grpSp>
        <p:nvGrpSpPr>
          <p:cNvPr id="3" name="Group 2">
            <a:extLst>
              <a:ext uri="{FF2B5EF4-FFF2-40B4-BE49-F238E27FC236}">
                <a16:creationId xmlns:a16="http://schemas.microsoft.com/office/drawing/2014/main" id="{62D2DA2D-350B-D457-C7A3-E8DBA704FD79}"/>
              </a:ext>
            </a:extLst>
          </p:cNvPr>
          <p:cNvGrpSpPr/>
          <p:nvPr/>
        </p:nvGrpSpPr>
        <p:grpSpPr>
          <a:xfrm rot="20386479">
            <a:off x="-4499032" y="7518405"/>
            <a:ext cx="4342818" cy="1692554"/>
            <a:chOff x="-941909" y="7844858"/>
            <a:chExt cx="11424039" cy="4452366"/>
          </a:xfrm>
        </p:grpSpPr>
        <p:pic>
          <p:nvPicPr>
            <p:cNvPr id="4" name="Picture 3" descr="A brown and black graphic of a bird&#10;&#10;Description automatically generated">
              <a:extLst>
                <a:ext uri="{FF2B5EF4-FFF2-40B4-BE49-F238E27FC236}">
                  <a16:creationId xmlns:a16="http://schemas.microsoft.com/office/drawing/2014/main" id="{D8400911-92A1-0C9E-DED5-EC8EB521B1FB}"/>
                </a:ext>
              </a:extLst>
            </p:cNvPr>
            <p:cNvPicPr>
              <a:picLocks noChangeAspect="1"/>
            </p:cNvPicPr>
            <p:nvPr/>
          </p:nvPicPr>
          <p:blipFill>
            <a:blip r:embed="rId5">
              <a:alphaModFix amt="0"/>
              <a:extLst>
                <a:ext uri="{28A0092B-C50C-407E-A947-70E740481C1C}">
                  <a14:useLocalDpi xmlns:a14="http://schemas.microsoft.com/office/drawing/2010/main" val="0"/>
                </a:ext>
              </a:extLst>
            </a:blip>
            <a:stretch>
              <a:fillRect/>
            </a:stretch>
          </p:blipFill>
          <p:spPr>
            <a:xfrm>
              <a:off x="3519216" y="9078391"/>
              <a:ext cx="6962914" cy="3218833"/>
            </a:xfrm>
            <a:prstGeom prst="rect">
              <a:avLst/>
            </a:prstGeom>
          </p:spPr>
        </p:pic>
        <p:pic>
          <p:nvPicPr>
            <p:cNvPr id="5" name="Picture 4" descr="A brown and black graphic of a bird&#10;&#10;Description automatically generated">
              <a:extLst>
                <a:ext uri="{FF2B5EF4-FFF2-40B4-BE49-F238E27FC236}">
                  <a16:creationId xmlns:a16="http://schemas.microsoft.com/office/drawing/2014/main" id="{CE05CB54-FC47-6C8C-3B12-CB843259BEF3}"/>
                </a:ext>
              </a:extLst>
            </p:cNvPr>
            <p:cNvPicPr>
              <a:picLocks noChangeAspect="1"/>
            </p:cNvPicPr>
            <p:nvPr/>
          </p:nvPicPr>
          <p:blipFill>
            <a:blip r:embed="rId5" cstate="hqprint">
              <a:alphaModFix amt="0"/>
              <a:extLst>
                <a:ext uri="{28A0092B-C50C-407E-A947-70E740481C1C}">
                  <a14:useLocalDpi xmlns:a14="http://schemas.microsoft.com/office/drawing/2010/main" val="0"/>
                </a:ext>
              </a:extLst>
            </a:blip>
            <a:stretch>
              <a:fillRect/>
            </a:stretch>
          </p:blipFill>
          <p:spPr>
            <a:xfrm>
              <a:off x="-941909" y="10009197"/>
              <a:ext cx="2671936" cy="1235190"/>
            </a:xfrm>
            <a:prstGeom prst="rect">
              <a:avLst/>
            </a:prstGeom>
          </p:spPr>
        </p:pic>
        <p:pic>
          <p:nvPicPr>
            <p:cNvPr id="6" name="Picture 5" descr="A brown and black graphic of a bird&#10;&#10;Description automatically generated">
              <a:extLst>
                <a:ext uri="{FF2B5EF4-FFF2-40B4-BE49-F238E27FC236}">
                  <a16:creationId xmlns:a16="http://schemas.microsoft.com/office/drawing/2014/main" id="{1B724C50-5B7C-C9C2-37FE-2663D2DDFF0A}"/>
                </a:ext>
              </a:extLst>
            </p:cNvPr>
            <p:cNvPicPr>
              <a:picLocks noChangeAspect="1"/>
            </p:cNvPicPr>
            <p:nvPr/>
          </p:nvPicPr>
          <p:blipFill>
            <a:blip r:embed="rId5">
              <a:alphaModFix amt="0"/>
              <a:extLst>
                <a:ext uri="{28A0092B-C50C-407E-A947-70E740481C1C}">
                  <a14:useLocalDpi xmlns:a14="http://schemas.microsoft.com/office/drawing/2010/main" val="0"/>
                </a:ext>
              </a:extLst>
            </a:blip>
            <a:stretch>
              <a:fillRect/>
            </a:stretch>
          </p:blipFill>
          <p:spPr>
            <a:xfrm>
              <a:off x="1928166" y="7844858"/>
              <a:ext cx="3883073" cy="1795076"/>
            </a:xfrm>
            <a:prstGeom prst="rect">
              <a:avLst/>
            </a:prstGeom>
          </p:spPr>
        </p:pic>
        <p:pic>
          <p:nvPicPr>
            <p:cNvPr id="7" name="Picture 6" descr="A brown and black graphic of a bird&#10;&#10;Description automatically generated">
              <a:extLst>
                <a:ext uri="{FF2B5EF4-FFF2-40B4-BE49-F238E27FC236}">
                  <a16:creationId xmlns:a16="http://schemas.microsoft.com/office/drawing/2014/main" id="{CAAFD3F2-EFA1-9872-CF32-FE6B994E8257}"/>
                </a:ext>
              </a:extLst>
            </p:cNvPr>
            <p:cNvPicPr>
              <a:picLocks noChangeAspect="1"/>
            </p:cNvPicPr>
            <p:nvPr/>
          </p:nvPicPr>
          <p:blipFill>
            <a:blip r:embed="rId6" cstate="hqprint">
              <a:alphaModFix amt="0"/>
              <a:extLst>
                <a:ext uri="{28A0092B-C50C-407E-A947-70E740481C1C}">
                  <a14:useLocalDpi xmlns:a14="http://schemas.microsoft.com/office/drawing/2010/main" val="0"/>
                </a:ext>
              </a:extLst>
            </a:blip>
            <a:stretch>
              <a:fillRect/>
            </a:stretch>
          </p:blipFill>
          <p:spPr>
            <a:xfrm>
              <a:off x="1491387" y="11196984"/>
              <a:ext cx="1676144" cy="774852"/>
            </a:xfrm>
            <a:prstGeom prst="rect">
              <a:avLst/>
            </a:prstGeom>
          </p:spPr>
        </p:pic>
      </p:grpSp>
      <p:pic>
        <p:nvPicPr>
          <p:cNvPr id="29" name="Cờ Đảng" descr="A red and black background&#10;&#10;Description automatically generated">
            <a:extLst>
              <a:ext uri="{FF2B5EF4-FFF2-40B4-BE49-F238E27FC236}">
                <a16:creationId xmlns:a16="http://schemas.microsoft.com/office/drawing/2014/main" id="{F598B609-9379-8810-E9D5-7F1457C5769F}"/>
              </a:ext>
            </a:extLst>
          </p:cNvPr>
          <p:cNvPicPr>
            <a:picLocks noChangeAspect="1"/>
          </p:cNvPicPr>
          <p:nvPr/>
        </p:nvPicPr>
        <p:blipFill rotWithShape="1">
          <a:blip r:embed="rId7">
            <a:alphaModFix amt="0"/>
            <a:extLst>
              <a:ext uri="{28A0092B-C50C-407E-A947-70E740481C1C}">
                <a14:useLocalDpi xmlns:a14="http://schemas.microsoft.com/office/drawing/2010/main" val="0"/>
              </a:ext>
            </a:extLst>
          </a:blip>
          <a:srcRect b="4250"/>
          <a:stretch/>
        </p:blipFill>
        <p:spPr>
          <a:xfrm>
            <a:off x="-7833570" y="1009620"/>
            <a:ext cx="11037884" cy="8373196"/>
          </a:xfrm>
          <a:prstGeom prst="rect">
            <a:avLst/>
          </a:prstGeom>
        </p:spPr>
      </p:pic>
      <p:pic>
        <p:nvPicPr>
          <p:cNvPr id="39" name="Picture 38" descr="A red background with a circular pattern&#10;&#10;Description automatically generated">
            <a:extLst>
              <a:ext uri="{FF2B5EF4-FFF2-40B4-BE49-F238E27FC236}">
                <a16:creationId xmlns:a16="http://schemas.microsoft.com/office/drawing/2014/main" id="{564D7CB8-5D19-2923-2FD8-5506ECD11DF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208" y="9648"/>
            <a:ext cx="12187066" cy="6858000"/>
          </a:xfrm>
          <a:prstGeom prst="rect">
            <a:avLst/>
          </a:prstGeom>
        </p:spPr>
      </p:pic>
      <p:grpSp>
        <p:nvGrpSpPr>
          <p:cNvPr id="11" name="Group 10">
            <a:extLst>
              <a:ext uri="{FF2B5EF4-FFF2-40B4-BE49-F238E27FC236}">
                <a16:creationId xmlns:a16="http://schemas.microsoft.com/office/drawing/2014/main" id="{A0602E51-41FC-2A25-EB2D-890B77DF73E4}"/>
              </a:ext>
            </a:extLst>
          </p:cNvPr>
          <p:cNvGrpSpPr/>
          <p:nvPr/>
        </p:nvGrpSpPr>
        <p:grpSpPr>
          <a:xfrm>
            <a:off x="218158" y="63227"/>
            <a:ext cx="2193547" cy="878057"/>
            <a:chOff x="4762196" y="2546149"/>
            <a:chExt cx="4411048" cy="1765702"/>
          </a:xfrm>
        </p:grpSpPr>
        <p:pic>
          <p:nvPicPr>
            <p:cNvPr id="12" name="Picture 11" descr="A red flag with a yellow symbol&#10;&#10;Description automatically generated">
              <a:extLst>
                <a:ext uri="{FF2B5EF4-FFF2-40B4-BE49-F238E27FC236}">
                  <a16:creationId xmlns:a16="http://schemas.microsoft.com/office/drawing/2014/main" id="{3245CEEE-862C-F85B-3EC7-3E2672FD3BF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762196" y="2552500"/>
              <a:ext cx="2667608" cy="1752999"/>
            </a:xfrm>
            <a:prstGeom prst="rect">
              <a:avLst/>
            </a:prstGeom>
          </p:spPr>
        </p:pic>
        <p:pic>
          <p:nvPicPr>
            <p:cNvPr id="13" name="Picture 12" descr="A red flag with a yellow star&#10;&#10;Description automatically generated">
              <a:extLst>
                <a:ext uri="{FF2B5EF4-FFF2-40B4-BE49-F238E27FC236}">
                  <a16:creationId xmlns:a16="http://schemas.microsoft.com/office/drawing/2014/main" id="{F5F0C8B6-9791-2313-445B-42CF8FD99315}"/>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505636" y="2546149"/>
              <a:ext cx="2667608" cy="1765702"/>
            </a:xfrm>
            <a:prstGeom prst="rect">
              <a:avLst/>
            </a:prstGeom>
          </p:spPr>
        </p:pic>
      </p:grpSp>
      <p:grpSp>
        <p:nvGrpSpPr>
          <p:cNvPr id="37" name="Group 36">
            <a:extLst>
              <a:ext uri="{FF2B5EF4-FFF2-40B4-BE49-F238E27FC236}">
                <a16:creationId xmlns:a16="http://schemas.microsoft.com/office/drawing/2014/main" id="{EE036AEE-82C5-73C3-8E82-D63EE45E665B}"/>
              </a:ext>
            </a:extLst>
          </p:cNvPr>
          <p:cNvGrpSpPr/>
          <p:nvPr/>
        </p:nvGrpSpPr>
        <p:grpSpPr>
          <a:xfrm>
            <a:off x="10306381" y="63227"/>
            <a:ext cx="1240114" cy="1113605"/>
            <a:chOff x="9580050" y="376601"/>
            <a:chExt cx="1240114" cy="1113605"/>
          </a:xfrm>
        </p:grpSpPr>
        <p:grpSp>
          <p:nvGrpSpPr>
            <p:cNvPr id="28" name="Group 27">
              <a:extLst>
                <a:ext uri="{FF2B5EF4-FFF2-40B4-BE49-F238E27FC236}">
                  <a16:creationId xmlns:a16="http://schemas.microsoft.com/office/drawing/2014/main" id="{FE28D86F-BFAB-10F4-E50E-0A2F8CBFC7A7}"/>
                </a:ext>
              </a:extLst>
            </p:cNvPr>
            <p:cNvGrpSpPr/>
            <p:nvPr/>
          </p:nvGrpSpPr>
          <p:grpSpPr>
            <a:xfrm>
              <a:off x="9580050" y="376601"/>
              <a:ext cx="1240114" cy="886202"/>
              <a:chOff x="9656251" y="452801"/>
              <a:chExt cx="1240114" cy="886202"/>
            </a:xfrm>
          </p:grpSpPr>
          <p:pic>
            <p:nvPicPr>
              <p:cNvPr id="32" name="Picture 31" descr="A person with a beard and a person with a mustache&#10;&#10;Description automatically generated">
                <a:extLst>
                  <a:ext uri="{FF2B5EF4-FFF2-40B4-BE49-F238E27FC236}">
                    <a16:creationId xmlns:a16="http://schemas.microsoft.com/office/drawing/2014/main" id="{C5CC16C9-DEE0-BB84-ADEF-FD2FE2F27672}"/>
                  </a:ext>
                </a:extLst>
              </p:cNvPr>
              <p:cNvPicPr>
                <a:picLocks noChangeAspect="1"/>
              </p:cNvPicPr>
              <p:nvPr/>
            </p:nvPicPr>
            <p:blipFill>
              <a:blip r:embed="rId11" cstate="hqprint">
                <a:extLst>
                  <a:ext uri="{28A0092B-C50C-407E-A947-70E740481C1C}">
                    <a14:useLocalDpi xmlns:a14="http://schemas.microsoft.com/office/drawing/2010/main" val="0"/>
                  </a:ext>
                </a:extLst>
              </a:blip>
              <a:stretch>
                <a:fillRect/>
              </a:stretch>
            </p:blipFill>
            <p:spPr>
              <a:xfrm>
                <a:off x="9656251" y="452801"/>
                <a:ext cx="1240114" cy="886202"/>
              </a:xfrm>
              <a:prstGeom prst="rect">
                <a:avLst/>
              </a:prstGeom>
            </p:spPr>
          </p:pic>
          <p:pic>
            <p:nvPicPr>
              <p:cNvPr id="27" name="Picture 26" descr="A person with a beard and a person with a mustache&#10;&#10;Description automatically generated">
                <a:extLst>
                  <a:ext uri="{FF2B5EF4-FFF2-40B4-BE49-F238E27FC236}">
                    <a16:creationId xmlns:a16="http://schemas.microsoft.com/office/drawing/2014/main" id="{E6C73D14-AF4E-CAC0-EE5E-DBD9C01833B4}"/>
                  </a:ext>
                </a:extLst>
              </p:cNvPr>
              <p:cNvPicPr>
                <a:picLocks noChangeAspect="1"/>
              </p:cNvPicPr>
              <p:nvPr/>
            </p:nvPicPr>
            <p:blipFill>
              <a:blip r:embed="rId11" cstate="hqprint">
                <a:alphaModFix amt="0"/>
                <a:extLst>
                  <a:ext uri="{28A0092B-C50C-407E-A947-70E740481C1C}">
                    <a14:useLocalDpi xmlns:a14="http://schemas.microsoft.com/office/drawing/2010/main" val="0"/>
                  </a:ext>
                </a:extLst>
              </a:blip>
              <a:stretch>
                <a:fillRect/>
              </a:stretch>
            </p:blipFill>
            <p:spPr>
              <a:xfrm>
                <a:off x="9656251" y="452801"/>
                <a:ext cx="1240114" cy="886202"/>
              </a:xfrm>
              <a:prstGeom prst="rect">
                <a:avLst/>
              </a:prstGeom>
            </p:spPr>
          </p:pic>
        </p:grpSp>
        <p:sp>
          <p:nvSpPr>
            <p:cNvPr id="33" name="Text">
              <a:extLst>
                <a:ext uri="{FF2B5EF4-FFF2-40B4-BE49-F238E27FC236}">
                  <a16:creationId xmlns:a16="http://schemas.microsoft.com/office/drawing/2014/main" id="{F85F37AB-66D0-4EE7-795F-1DDD25BFD443}"/>
                </a:ext>
              </a:extLst>
            </p:cNvPr>
            <p:cNvSpPr txBox="1"/>
            <p:nvPr/>
          </p:nvSpPr>
          <p:spPr>
            <a:xfrm>
              <a:off x="10107754" y="1243985"/>
              <a:ext cx="184731" cy="246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000" i="0" u="none" strike="noStrike" kern="1200" cap="none" spc="40" normalizeH="0" baseline="0" noProof="0" dirty="0">
                <a:ln>
                  <a:noFill/>
                </a:ln>
                <a:solidFill>
                  <a:srgbClr val="FBEED2"/>
                </a:solidFill>
                <a:uLnTx/>
                <a:uFillTx/>
                <a:latin typeface="SVN-Gilroy SemiBold" panose="00000700000000000000" pitchFamily="50" charset="0"/>
                <a:ea typeface="MiSans Heavy" panose="00000A00000000000000" charset="-122"/>
                <a:cs typeface="MiSans Medium" panose="00000600000000000000" charset="-122"/>
              </a:endParaRPr>
            </a:p>
          </p:txBody>
        </p:sp>
      </p:grpSp>
      <p:sp>
        <p:nvSpPr>
          <p:cNvPr id="21" name="TextBox 20">
            <a:extLst>
              <a:ext uri="{FF2B5EF4-FFF2-40B4-BE49-F238E27FC236}">
                <a16:creationId xmlns:a16="http://schemas.microsoft.com/office/drawing/2014/main" id="{8E850CD0-4811-2BBD-4294-38AFFD9624D9}"/>
              </a:ext>
            </a:extLst>
          </p:cNvPr>
          <p:cNvSpPr txBox="1"/>
          <p:nvPr/>
        </p:nvSpPr>
        <p:spPr>
          <a:xfrm>
            <a:off x="2930059" y="294827"/>
            <a:ext cx="6857968" cy="430281"/>
          </a:xfrm>
          <a:prstGeom prst="rect">
            <a:avLst/>
          </a:prstGeom>
          <a:noFill/>
          <a:effectLst>
            <a:outerShdw blurRad="12700" dist="12700" dir="2700000" algn="tl" rotWithShape="0">
              <a:prstClr val="black">
                <a:alpha val="40000"/>
              </a:prstClr>
            </a:outerShdw>
          </a:effectLst>
        </p:spPr>
        <p:txBody>
          <a:bodyPr wrap="none" lIns="91440" tIns="45720" rIns="91440" bIns="75600" rtlCol="0">
            <a:spAutoFit/>
          </a:bodyPr>
          <a:lstStyle/>
          <a:p>
            <a:pPr algn="ctr"/>
            <a:r>
              <a:rPr lang="en-US" sz="2000" b="1" dirty="0">
                <a:gradFill>
                  <a:gsLst>
                    <a:gs pos="97980">
                      <a:srgbClr val="F9E2BA"/>
                    </a:gs>
                    <a:gs pos="83000">
                      <a:srgbClr val="FBEED2"/>
                    </a:gs>
                    <a:gs pos="70000">
                      <a:srgbClr val="D9BFA1"/>
                    </a:gs>
                    <a:gs pos="51000">
                      <a:srgbClr val="E8CFA1"/>
                    </a:gs>
                    <a:gs pos="31000">
                      <a:srgbClr val="FADBA2"/>
                    </a:gs>
                    <a:gs pos="0">
                      <a:srgbClr val="FBEFD0"/>
                    </a:gs>
                  </a:gsLst>
                  <a:lin ang="0" scaled="0"/>
                </a:gradFill>
                <a:latin typeface="Baskerville" panose="02020502070401020303" pitchFamily="18" charset="0"/>
                <a:ea typeface="Baskerville" panose="02020502070401020303" pitchFamily="18" charset="0"/>
              </a:rPr>
              <a:t>DANH SÁCH BAN CHẤP HÀNH NHIỆM KỲ 2025 - 2030</a:t>
            </a:r>
            <a:endParaRPr lang="vi-VN" sz="2000" b="1" dirty="0">
              <a:gradFill>
                <a:gsLst>
                  <a:gs pos="97980">
                    <a:srgbClr val="F9E2BA"/>
                  </a:gs>
                  <a:gs pos="83000">
                    <a:srgbClr val="FBEED2"/>
                  </a:gs>
                  <a:gs pos="70000">
                    <a:srgbClr val="D9BFA1"/>
                  </a:gs>
                  <a:gs pos="51000">
                    <a:srgbClr val="E8CFA1"/>
                  </a:gs>
                  <a:gs pos="31000">
                    <a:srgbClr val="FADBA2"/>
                  </a:gs>
                  <a:gs pos="0">
                    <a:srgbClr val="FBEFD0"/>
                  </a:gs>
                </a:gsLst>
                <a:lin ang="0" scaled="0"/>
              </a:gradFill>
              <a:latin typeface="Baskerville" panose="02020502070401020303" pitchFamily="18" charset="0"/>
              <a:ea typeface="Baskerville" panose="02020502070401020303" pitchFamily="18" charset="0"/>
            </a:endParaRPr>
          </a:p>
        </p:txBody>
      </p:sp>
      <p:grpSp>
        <p:nvGrpSpPr>
          <p:cNvPr id="41" name="Group 40">
            <a:extLst>
              <a:ext uri="{FF2B5EF4-FFF2-40B4-BE49-F238E27FC236}">
                <a16:creationId xmlns:a16="http://schemas.microsoft.com/office/drawing/2014/main" id="{498EBB6D-35B7-4BD6-1741-F5FC9745449F}"/>
              </a:ext>
            </a:extLst>
          </p:cNvPr>
          <p:cNvGrpSpPr/>
          <p:nvPr/>
        </p:nvGrpSpPr>
        <p:grpSpPr>
          <a:xfrm>
            <a:off x="4151213" y="390037"/>
            <a:ext cx="4291356" cy="732078"/>
            <a:chOff x="1770057" y="3104359"/>
            <a:chExt cx="4291356" cy="732078"/>
          </a:xfrm>
        </p:grpSpPr>
        <p:cxnSp>
          <p:nvCxnSpPr>
            <p:cNvPr id="30" name="Straight Connector 29">
              <a:extLst>
                <a:ext uri="{FF2B5EF4-FFF2-40B4-BE49-F238E27FC236}">
                  <a16:creationId xmlns:a16="http://schemas.microsoft.com/office/drawing/2014/main" id="{9B75FA25-320C-3901-AD5A-FA5C53AFC2C1}"/>
                </a:ext>
              </a:extLst>
            </p:cNvPr>
            <p:cNvCxnSpPr>
              <a:cxnSpLocks/>
            </p:cNvCxnSpPr>
            <p:nvPr/>
          </p:nvCxnSpPr>
          <p:spPr>
            <a:xfrm>
              <a:off x="2112132" y="3396364"/>
              <a:ext cx="3468460" cy="0"/>
            </a:xfrm>
            <a:prstGeom prst="line">
              <a:avLst/>
            </a:prstGeom>
            <a:ln w="9525">
              <a:gradFill>
                <a:gsLst>
                  <a:gs pos="0">
                    <a:srgbClr val="FBEED2"/>
                  </a:gs>
                  <a:gs pos="100000">
                    <a:srgbClr val="D9BFA1"/>
                  </a:gs>
                </a:gsLst>
                <a:lin ang="5400000" scaled="1"/>
              </a:gradFill>
            </a:ln>
          </p:spPr>
          <p:style>
            <a:lnRef idx="2">
              <a:schemeClr val="accent1"/>
            </a:lnRef>
            <a:fillRef idx="0">
              <a:schemeClr val="accent1"/>
            </a:fillRef>
            <a:effectRef idx="1">
              <a:schemeClr val="accent1"/>
            </a:effectRef>
            <a:fontRef idx="minor">
              <a:schemeClr val="tx1"/>
            </a:fontRef>
          </p:style>
        </p:cxnSp>
        <p:pic>
          <p:nvPicPr>
            <p:cNvPr id="40" name="Light">
              <a:extLst>
                <a:ext uri="{FF2B5EF4-FFF2-40B4-BE49-F238E27FC236}">
                  <a16:creationId xmlns:a16="http://schemas.microsoft.com/office/drawing/2014/main" id="{9BD1C04E-24AE-4A49-8688-627E052FEE46}"/>
                </a:ext>
              </a:extLst>
            </p:cNvPr>
            <p:cNvPicPr>
              <a:picLocks noChangeAspect="1"/>
            </p:cNvPicPr>
            <p:nvPr/>
          </p:nvPicPr>
          <p:blipFill rotWithShape="1">
            <a:blip r:embed="rId12">
              <a:duotone>
                <a:schemeClr val="accent2">
                  <a:shade val="45000"/>
                  <a:satMod val="135000"/>
                </a:schemeClr>
                <a:prstClr val="white"/>
              </a:duotone>
            </a:blip>
            <a:srcRect t="17637" r="2814" b="31905"/>
            <a:stretch/>
          </p:blipFill>
          <p:spPr>
            <a:xfrm rot="10800000">
              <a:off x="1770057" y="3104359"/>
              <a:ext cx="4291356" cy="732078"/>
            </a:xfrm>
            <a:custGeom>
              <a:avLst/>
              <a:gdLst>
                <a:gd name="connsiteX0" fmla="*/ 0 w 7506518"/>
                <a:gd name="connsiteY0" fmla="*/ 0 h 1681655"/>
                <a:gd name="connsiteX1" fmla="*/ 7506519 w 7506518"/>
                <a:gd name="connsiteY1" fmla="*/ 0 h 1681655"/>
                <a:gd name="connsiteX2" fmla="*/ 7506519 w 7506518"/>
                <a:gd name="connsiteY2" fmla="*/ 1681655 h 1681655"/>
                <a:gd name="connsiteX3" fmla="*/ 0 w 7506518"/>
                <a:gd name="connsiteY3" fmla="*/ 1681655 h 1681655"/>
              </a:gdLst>
              <a:ahLst/>
              <a:cxnLst>
                <a:cxn ang="0">
                  <a:pos x="connsiteX0" y="connsiteY0"/>
                </a:cxn>
                <a:cxn ang="0">
                  <a:pos x="connsiteX1" y="connsiteY1"/>
                </a:cxn>
                <a:cxn ang="0">
                  <a:pos x="connsiteX2" y="connsiteY2"/>
                </a:cxn>
                <a:cxn ang="0">
                  <a:pos x="connsiteX3" y="connsiteY3"/>
                </a:cxn>
              </a:cxnLst>
              <a:rect l="l" t="t" r="r" b="b"/>
              <a:pathLst>
                <a:path w="7506518" h="1681655">
                  <a:moveTo>
                    <a:pt x="0" y="0"/>
                  </a:moveTo>
                  <a:lnTo>
                    <a:pt x="7506519" y="0"/>
                  </a:lnTo>
                  <a:lnTo>
                    <a:pt x="7506519" y="1681655"/>
                  </a:lnTo>
                  <a:lnTo>
                    <a:pt x="0" y="1681655"/>
                  </a:lnTo>
                  <a:close/>
                </a:path>
              </a:pathLst>
            </a:custGeom>
          </p:spPr>
        </p:pic>
        <p:sp>
          <p:nvSpPr>
            <p:cNvPr id="35" name="Graphic 30">
              <a:extLst>
                <a:ext uri="{FF2B5EF4-FFF2-40B4-BE49-F238E27FC236}">
                  <a16:creationId xmlns:a16="http://schemas.microsoft.com/office/drawing/2014/main" id="{E5816A37-247D-41D9-EBCB-13DAF17436E5}"/>
                </a:ext>
              </a:extLst>
            </p:cNvPr>
            <p:cNvSpPr/>
            <p:nvPr/>
          </p:nvSpPr>
          <p:spPr>
            <a:xfrm rot="13500000">
              <a:off x="3797309" y="3355368"/>
              <a:ext cx="98107" cy="98107"/>
            </a:xfrm>
            <a:custGeom>
              <a:avLst/>
              <a:gdLst>
                <a:gd name="connsiteX0" fmla="*/ 89821 w 98107"/>
                <a:gd name="connsiteY0" fmla="*/ 0 h 98107"/>
                <a:gd name="connsiteX1" fmla="*/ 98108 w 98107"/>
                <a:gd name="connsiteY1" fmla="*/ 8287 h 98107"/>
                <a:gd name="connsiteX2" fmla="*/ 98108 w 98107"/>
                <a:gd name="connsiteY2" fmla="*/ 89821 h 98107"/>
                <a:gd name="connsiteX3" fmla="*/ 89821 w 98107"/>
                <a:gd name="connsiteY3" fmla="*/ 98108 h 98107"/>
                <a:gd name="connsiteX4" fmla="*/ 8287 w 98107"/>
                <a:gd name="connsiteY4" fmla="*/ 98108 h 98107"/>
                <a:gd name="connsiteX5" fmla="*/ 0 w 98107"/>
                <a:gd name="connsiteY5" fmla="*/ 89821 h 98107"/>
                <a:gd name="connsiteX6" fmla="*/ 0 w 98107"/>
                <a:gd name="connsiteY6" fmla="*/ 8287 h 98107"/>
                <a:gd name="connsiteX7" fmla="*/ 8287 w 98107"/>
                <a:gd name="connsiteY7" fmla="*/ 0 h 98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8107" h="98107">
                  <a:moveTo>
                    <a:pt x="89821" y="0"/>
                  </a:moveTo>
                  <a:cubicBezTo>
                    <a:pt x="94397" y="0"/>
                    <a:pt x="98108" y="3710"/>
                    <a:pt x="98108" y="8287"/>
                  </a:cubicBezTo>
                  <a:lnTo>
                    <a:pt x="98108" y="89821"/>
                  </a:lnTo>
                  <a:cubicBezTo>
                    <a:pt x="98108" y="94397"/>
                    <a:pt x="94397" y="98108"/>
                    <a:pt x="89821" y="98108"/>
                  </a:cubicBezTo>
                  <a:lnTo>
                    <a:pt x="8287" y="98108"/>
                  </a:lnTo>
                  <a:cubicBezTo>
                    <a:pt x="3710" y="98108"/>
                    <a:pt x="0" y="94397"/>
                    <a:pt x="0" y="89821"/>
                  </a:cubicBezTo>
                  <a:lnTo>
                    <a:pt x="0" y="8287"/>
                  </a:lnTo>
                  <a:cubicBezTo>
                    <a:pt x="0" y="3710"/>
                    <a:pt x="3710" y="0"/>
                    <a:pt x="8287" y="0"/>
                  </a:cubicBezTo>
                  <a:close/>
                </a:path>
              </a:pathLst>
            </a:custGeom>
            <a:gradFill>
              <a:gsLst>
                <a:gs pos="48500">
                  <a:srgbClr val="F9E2BA"/>
                </a:gs>
                <a:gs pos="0">
                  <a:srgbClr val="D9BFA1"/>
                </a:gs>
                <a:gs pos="81000">
                  <a:srgbClr val="FADBA2"/>
                </a:gs>
                <a:gs pos="100000">
                  <a:srgbClr val="E8CFA1"/>
                </a:gs>
              </a:gsLst>
              <a:lin ang="18900000" scaled="1"/>
            </a:gradFill>
            <a:ln w="9525" cap="flat">
              <a:noFill/>
              <a:prstDash val="solid"/>
              <a:miter/>
            </a:ln>
          </p:spPr>
          <p:txBody>
            <a:bodyPr rtlCol="0" anchor="ctr"/>
            <a:lstStyle/>
            <a:p>
              <a:endParaRPr lang="vi-VN"/>
            </a:p>
          </p:txBody>
        </p:sp>
      </p:grpSp>
      <p:grpSp>
        <p:nvGrpSpPr>
          <p:cNvPr id="52" name="Group 51">
            <a:extLst>
              <a:ext uri="{FF2B5EF4-FFF2-40B4-BE49-F238E27FC236}">
                <a16:creationId xmlns:a16="http://schemas.microsoft.com/office/drawing/2014/main" id="{E8ED76E1-6A8D-F36F-EE7A-03497E994ECA}"/>
              </a:ext>
            </a:extLst>
          </p:cNvPr>
          <p:cNvGrpSpPr/>
          <p:nvPr/>
        </p:nvGrpSpPr>
        <p:grpSpPr>
          <a:xfrm>
            <a:off x="3300829" y="820317"/>
            <a:ext cx="1409539" cy="1971691"/>
            <a:chOff x="1432454" y="2765360"/>
            <a:chExt cx="2538679" cy="3551154"/>
          </a:xfrm>
        </p:grpSpPr>
        <p:grpSp>
          <p:nvGrpSpPr>
            <p:cNvPr id="24" name="Group 23">
              <a:extLst>
                <a:ext uri="{FF2B5EF4-FFF2-40B4-BE49-F238E27FC236}">
                  <a16:creationId xmlns:a16="http://schemas.microsoft.com/office/drawing/2014/main" id="{2C3D31D0-B65B-46A9-82BD-2A2B39948E54}"/>
                </a:ext>
              </a:extLst>
            </p:cNvPr>
            <p:cNvGrpSpPr/>
            <p:nvPr/>
          </p:nvGrpSpPr>
          <p:grpSpPr>
            <a:xfrm>
              <a:off x="1905403" y="5367619"/>
              <a:ext cx="1236970" cy="948895"/>
              <a:chOff x="2433260" y="3606012"/>
              <a:chExt cx="1236970" cy="948895"/>
            </a:xfrm>
          </p:grpSpPr>
          <p:sp>
            <p:nvSpPr>
              <p:cNvPr id="9" name="TextBox 8">
                <a:extLst>
                  <a:ext uri="{FF2B5EF4-FFF2-40B4-BE49-F238E27FC236}">
                    <a16:creationId xmlns:a16="http://schemas.microsoft.com/office/drawing/2014/main" id="{C627A8EE-E403-EC3C-6418-7C58B71511E8}"/>
                  </a:ext>
                </a:extLst>
              </p:cNvPr>
              <p:cNvSpPr txBox="1"/>
              <p:nvPr/>
            </p:nvSpPr>
            <p:spPr>
              <a:xfrm>
                <a:off x="2433260" y="3730767"/>
                <a:ext cx="184730" cy="369332"/>
              </a:xfrm>
              <a:prstGeom prst="rect">
                <a:avLst/>
              </a:prstGeom>
              <a:noFill/>
              <a:effectLst>
                <a:outerShdw blurRad="38100" dist="25400" dir="2700000" algn="tl" rotWithShape="0">
                  <a:prstClr val="black">
                    <a:alpha val="40000"/>
                  </a:prstClr>
                </a:outerShdw>
              </a:effectLst>
            </p:spPr>
            <p:txBody>
              <a:bodyPr wrap="none" rtlCol="0">
                <a:spAutoFit/>
              </a:bodyPr>
              <a:lstStyle/>
              <a:p>
                <a:pPr algn="ctr"/>
                <a:endParaRPr lang="en-US" spc="-300">
                  <a:solidFill>
                    <a:schemeClr val="bg1"/>
                  </a:solidFill>
                  <a:latin typeface="SVN-Gilroy" panose="00000500000000000000" pitchFamily="50" charset="0"/>
                </a:endParaRPr>
              </a:p>
            </p:txBody>
          </p:sp>
          <p:sp>
            <p:nvSpPr>
              <p:cNvPr id="17" name="Chức vụ">
                <a:extLst>
                  <a:ext uri="{FF2B5EF4-FFF2-40B4-BE49-F238E27FC236}">
                    <a16:creationId xmlns:a16="http://schemas.microsoft.com/office/drawing/2014/main" id="{01BE9EFF-AAFB-591B-2FB5-D30BB99407A2}"/>
                  </a:ext>
                </a:extLst>
              </p:cNvPr>
              <p:cNvSpPr txBox="1"/>
              <p:nvPr/>
            </p:nvSpPr>
            <p:spPr>
              <a:xfrm>
                <a:off x="3063293" y="4000579"/>
                <a:ext cx="332714" cy="554328"/>
              </a:xfrm>
              <a:prstGeom prst="rect">
                <a:avLst/>
              </a:prstGeom>
              <a:noFill/>
              <a:effectLst>
                <a:outerShdw blurRad="38100" dist="25400" dir="2700000" algn="tl" rotWithShape="0">
                  <a:prstClr val="black">
                    <a:alpha val="40000"/>
                  </a:prstClr>
                </a:outerShdw>
              </a:effectLst>
            </p:spPr>
            <p:txBody>
              <a:bodyPr wrap="none" rtlCol="0">
                <a:spAutoFit/>
              </a:bodyPr>
              <a:lstStyle/>
              <a:p>
                <a:pPr algn="ctr"/>
                <a:endParaRPr lang="en-US" sz="1400" dirty="0">
                  <a:solidFill>
                    <a:schemeClr val="bg1"/>
                  </a:solidFill>
                  <a:latin typeface="SVN-Gilroy" panose="00000500000000000000" pitchFamily="50" charset="0"/>
                </a:endParaRPr>
              </a:p>
            </p:txBody>
          </p:sp>
          <p:sp>
            <p:nvSpPr>
              <p:cNvPr id="18" name="Họ &amp; tên">
                <a:extLst>
                  <a:ext uri="{FF2B5EF4-FFF2-40B4-BE49-F238E27FC236}">
                    <a16:creationId xmlns:a16="http://schemas.microsoft.com/office/drawing/2014/main" id="{996C63F4-7C39-1031-8BB9-174029F23187}"/>
                  </a:ext>
                </a:extLst>
              </p:cNvPr>
              <p:cNvSpPr txBox="1"/>
              <p:nvPr/>
            </p:nvSpPr>
            <p:spPr>
              <a:xfrm>
                <a:off x="2789081" y="3606012"/>
                <a:ext cx="881149" cy="665193"/>
              </a:xfrm>
              <a:prstGeom prst="rect">
                <a:avLst/>
              </a:prstGeom>
              <a:noFill/>
              <a:effectLst>
                <a:outerShdw blurRad="38100" dist="25400" dir="2700000" algn="tl" rotWithShape="0">
                  <a:prstClr val="black">
                    <a:alpha val="40000"/>
                  </a:prstClr>
                </a:outerShdw>
              </a:effectLst>
            </p:spPr>
            <p:txBody>
              <a:bodyPr wrap="none" rtlCol="0">
                <a:spAutoFit/>
              </a:bodyPr>
              <a:lstStyle/>
              <a:p>
                <a:pPr algn="ctr"/>
                <a:r>
                  <a:rPr lang="en-US" spc="-300" dirty="0">
                    <a:solidFill>
                      <a:schemeClr val="bg1"/>
                    </a:solidFill>
                    <a:latin typeface="SVN-Gilroy" panose="00000500000000000000" pitchFamily="50" charset="0"/>
                  </a:rPr>
                  <a:t>Đ/c</a:t>
                </a:r>
                <a:endParaRPr lang="en-US" sz="2200" dirty="0">
                  <a:solidFill>
                    <a:schemeClr val="bg1"/>
                  </a:solidFill>
                  <a:latin typeface="SVN-Gilroy XBold" panose="00000900000000000000" pitchFamily="50" charset="0"/>
                </a:endParaRPr>
              </a:p>
            </p:txBody>
          </p:sp>
        </p:grpSp>
        <p:grpSp>
          <p:nvGrpSpPr>
            <p:cNvPr id="26" name="Group 25">
              <a:extLst>
                <a:ext uri="{FF2B5EF4-FFF2-40B4-BE49-F238E27FC236}">
                  <a16:creationId xmlns:a16="http://schemas.microsoft.com/office/drawing/2014/main" id="{F915FA9A-7BE6-E50F-2651-ECC714139E97}"/>
                </a:ext>
              </a:extLst>
            </p:cNvPr>
            <p:cNvGrpSpPr/>
            <p:nvPr/>
          </p:nvGrpSpPr>
          <p:grpSpPr>
            <a:xfrm>
              <a:off x="1432454" y="2765360"/>
              <a:ext cx="2538679" cy="2648237"/>
              <a:chOff x="7294109" y="1632626"/>
              <a:chExt cx="4170951" cy="4350951"/>
            </a:xfrm>
          </p:grpSpPr>
          <p:pic>
            <p:nvPicPr>
              <p:cNvPr id="14" name="Strock">
                <a:extLst>
                  <a:ext uri="{FF2B5EF4-FFF2-40B4-BE49-F238E27FC236}">
                    <a16:creationId xmlns:a16="http://schemas.microsoft.com/office/drawing/2014/main" id="{390BAAD9-DEAA-4885-AD61-91AE722561EF}"/>
                  </a:ext>
                </a:extLst>
              </p:cNvPr>
              <p:cNvPicPr>
                <a:picLocks noChangeAspect="1"/>
              </p:cNvPicPr>
              <p:nvPr/>
            </p:nvPicPr>
            <p:blipFill>
              <a:blip r:embed="rId13">
                <a:lum bright="70000" contrast="-70000"/>
              </a:blip>
              <a:stretch>
                <a:fillRect/>
              </a:stretch>
            </p:blipFill>
            <p:spPr>
              <a:xfrm>
                <a:off x="7294109" y="1632626"/>
                <a:ext cx="4170951" cy="4350951"/>
              </a:xfrm>
              <a:custGeom>
                <a:avLst/>
                <a:gdLst>
                  <a:gd name="connsiteX0" fmla="*/ 0 w 3678714"/>
                  <a:gd name="connsiteY0" fmla="*/ 0 h 3837069"/>
                  <a:gd name="connsiteX1" fmla="*/ 3678714 w 3678714"/>
                  <a:gd name="connsiteY1" fmla="*/ 0 h 3837069"/>
                  <a:gd name="connsiteX2" fmla="*/ 3678714 w 3678714"/>
                  <a:gd name="connsiteY2" fmla="*/ 3837069 h 3837069"/>
                  <a:gd name="connsiteX3" fmla="*/ 0 w 3678714"/>
                  <a:gd name="connsiteY3" fmla="*/ 3837069 h 3837069"/>
                </a:gdLst>
                <a:ahLst/>
                <a:cxnLst>
                  <a:cxn ang="0">
                    <a:pos x="connsiteX0" y="connsiteY0"/>
                  </a:cxn>
                  <a:cxn ang="0">
                    <a:pos x="connsiteX1" y="connsiteY1"/>
                  </a:cxn>
                  <a:cxn ang="0">
                    <a:pos x="connsiteX2" y="connsiteY2"/>
                  </a:cxn>
                  <a:cxn ang="0">
                    <a:pos x="connsiteX3" y="connsiteY3"/>
                  </a:cxn>
                </a:cxnLst>
                <a:rect l="l" t="t" r="r" b="b"/>
                <a:pathLst>
                  <a:path w="3678714" h="3837069">
                    <a:moveTo>
                      <a:pt x="0" y="0"/>
                    </a:moveTo>
                    <a:lnTo>
                      <a:pt x="3678714" y="0"/>
                    </a:lnTo>
                    <a:lnTo>
                      <a:pt x="3678714" y="3837069"/>
                    </a:lnTo>
                    <a:lnTo>
                      <a:pt x="0" y="3837069"/>
                    </a:lnTo>
                    <a:close/>
                  </a:path>
                </a:pathLst>
              </a:custGeom>
            </p:spPr>
          </p:pic>
          <p:pic>
            <p:nvPicPr>
              <p:cNvPr id="22" name="Picture">
                <a:extLst>
                  <a:ext uri="{FF2B5EF4-FFF2-40B4-BE49-F238E27FC236}">
                    <a16:creationId xmlns:a16="http://schemas.microsoft.com/office/drawing/2014/main" id="{BEEB7DC8-5631-C2DB-6BC8-3EF9876884C6}"/>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7363406" y="1999246"/>
                <a:ext cx="4038172" cy="3584268"/>
              </a:xfrm>
              <a:custGeom>
                <a:avLst/>
                <a:gdLst>
                  <a:gd name="connsiteX0" fmla="*/ 1252658 w 4038172"/>
                  <a:gd name="connsiteY0" fmla="*/ 0 h 3587687"/>
                  <a:gd name="connsiteX1" fmla="*/ 2785516 w 4038172"/>
                  <a:gd name="connsiteY1" fmla="*/ 0 h 3587687"/>
                  <a:gd name="connsiteX2" fmla="*/ 3191281 w 4038172"/>
                  <a:gd name="connsiteY2" fmla="*/ 234125 h 3587687"/>
                  <a:gd name="connsiteX3" fmla="*/ 3990810 w 4038172"/>
                  <a:gd name="connsiteY3" fmla="*/ 1617345 h 3587687"/>
                  <a:gd name="connsiteX4" fmla="*/ 3990810 w 4038172"/>
                  <a:gd name="connsiteY4" fmla="*/ 1970437 h 3587687"/>
                  <a:gd name="connsiteX5" fmla="*/ 3191281 w 4038172"/>
                  <a:gd name="connsiteY5" fmla="*/ 3353562 h 3587687"/>
                  <a:gd name="connsiteX6" fmla="*/ 2785516 w 4038172"/>
                  <a:gd name="connsiteY6" fmla="*/ 3587687 h 3587687"/>
                  <a:gd name="connsiteX7" fmla="*/ 1252658 w 4038172"/>
                  <a:gd name="connsiteY7" fmla="*/ 3587687 h 3587687"/>
                  <a:gd name="connsiteX8" fmla="*/ 846893 w 4038172"/>
                  <a:gd name="connsiteY8" fmla="*/ 3353562 h 3587687"/>
                  <a:gd name="connsiteX9" fmla="*/ 47364 w 4038172"/>
                  <a:gd name="connsiteY9" fmla="*/ 1970437 h 3587687"/>
                  <a:gd name="connsiteX10" fmla="*/ 47364 w 4038172"/>
                  <a:gd name="connsiteY10" fmla="*/ 1617345 h 3587687"/>
                  <a:gd name="connsiteX11" fmla="*/ 846893 w 4038172"/>
                  <a:gd name="connsiteY11" fmla="*/ 234125 h 3587687"/>
                  <a:gd name="connsiteX12" fmla="*/ 1252658 w 4038172"/>
                  <a:gd name="connsiteY12" fmla="*/ 0 h 3587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038172" h="3587687">
                    <a:moveTo>
                      <a:pt x="1252658" y="0"/>
                    </a:moveTo>
                    <a:lnTo>
                      <a:pt x="2785516" y="0"/>
                    </a:lnTo>
                    <a:cubicBezTo>
                      <a:pt x="2952870" y="0"/>
                      <a:pt x="3107556" y="89249"/>
                      <a:pt x="3191281" y="234125"/>
                    </a:cubicBezTo>
                    <a:lnTo>
                      <a:pt x="3990810" y="1617345"/>
                    </a:lnTo>
                    <a:cubicBezTo>
                      <a:pt x="4053960" y="1726597"/>
                      <a:pt x="4053960" y="1861185"/>
                      <a:pt x="3990810" y="1970437"/>
                    </a:cubicBezTo>
                    <a:lnTo>
                      <a:pt x="3191281" y="3353562"/>
                    </a:lnTo>
                    <a:cubicBezTo>
                      <a:pt x="3107556" y="3498437"/>
                      <a:pt x="2952870" y="3587687"/>
                      <a:pt x="2785516" y="3587687"/>
                    </a:cubicBezTo>
                    <a:lnTo>
                      <a:pt x="1252658" y="3587687"/>
                    </a:lnTo>
                    <a:cubicBezTo>
                      <a:pt x="1085303" y="3587687"/>
                      <a:pt x="930617" y="3498437"/>
                      <a:pt x="846893" y="3353562"/>
                    </a:cubicBezTo>
                    <a:lnTo>
                      <a:pt x="47364" y="1970437"/>
                    </a:lnTo>
                    <a:cubicBezTo>
                      <a:pt x="-15787" y="1861185"/>
                      <a:pt x="-15787" y="1726597"/>
                      <a:pt x="47364" y="1617345"/>
                    </a:cubicBezTo>
                    <a:lnTo>
                      <a:pt x="846893" y="234125"/>
                    </a:lnTo>
                    <a:cubicBezTo>
                      <a:pt x="930617" y="89249"/>
                      <a:pt x="1085303" y="0"/>
                      <a:pt x="1252658" y="0"/>
                    </a:cubicBezTo>
                    <a:close/>
                  </a:path>
                </a:pathLst>
              </a:custGeom>
            </p:spPr>
          </p:pic>
        </p:grpSp>
      </p:grpSp>
      <p:grpSp>
        <p:nvGrpSpPr>
          <p:cNvPr id="55" name="Group 54">
            <a:extLst>
              <a:ext uri="{FF2B5EF4-FFF2-40B4-BE49-F238E27FC236}">
                <a16:creationId xmlns:a16="http://schemas.microsoft.com/office/drawing/2014/main" id="{E8ED76E1-6A8D-F36F-EE7A-03497E994ECA}"/>
              </a:ext>
            </a:extLst>
          </p:cNvPr>
          <p:cNvGrpSpPr/>
          <p:nvPr/>
        </p:nvGrpSpPr>
        <p:grpSpPr>
          <a:xfrm>
            <a:off x="1325813" y="2744783"/>
            <a:ext cx="1409539" cy="1971691"/>
            <a:chOff x="1432454" y="2765360"/>
            <a:chExt cx="2538679" cy="3551154"/>
          </a:xfrm>
        </p:grpSpPr>
        <p:grpSp>
          <p:nvGrpSpPr>
            <p:cNvPr id="56" name="Group 55">
              <a:extLst>
                <a:ext uri="{FF2B5EF4-FFF2-40B4-BE49-F238E27FC236}">
                  <a16:creationId xmlns:a16="http://schemas.microsoft.com/office/drawing/2014/main" id="{2C3D31D0-B65B-46A9-82BD-2A2B39948E54}"/>
                </a:ext>
              </a:extLst>
            </p:cNvPr>
            <p:cNvGrpSpPr/>
            <p:nvPr/>
          </p:nvGrpSpPr>
          <p:grpSpPr>
            <a:xfrm>
              <a:off x="1905403" y="5367619"/>
              <a:ext cx="1236970" cy="948895"/>
              <a:chOff x="2433260" y="3606012"/>
              <a:chExt cx="1236970" cy="948895"/>
            </a:xfrm>
          </p:grpSpPr>
          <p:sp>
            <p:nvSpPr>
              <p:cNvPr id="60" name="TextBox 59">
                <a:extLst>
                  <a:ext uri="{FF2B5EF4-FFF2-40B4-BE49-F238E27FC236}">
                    <a16:creationId xmlns:a16="http://schemas.microsoft.com/office/drawing/2014/main" id="{C627A8EE-E403-EC3C-6418-7C58B71511E8}"/>
                  </a:ext>
                </a:extLst>
              </p:cNvPr>
              <p:cNvSpPr txBox="1"/>
              <p:nvPr/>
            </p:nvSpPr>
            <p:spPr>
              <a:xfrm>
                <a:off x="2433260" y="3730767"/>
                <a:ext cx="184730" cy="369332"/>
              </a:xfrm>
              <a:prstGeom prst="rect">
                <a:avLst/>
              </a:prstGeom>
              <a:noFill/>
              <a:effectLst>
                <a:outerShdw blurRad="38100" dist="25400" dir="2700000" algn="tl" rotWithShape="0">
                  <a:prstClr val="black">
                    <a:alpha val="40000"/>
                  </a:prstClr>
                </a:outerShdw>
              </a:effectLst>
            </p:spPr>
            <p:txBody>
              <a:bodyPr wrap="none" rtlCol="0">
                <a:spAutoFit/>
              </a:bodyPr>
              <a:lstStyle/>
              <a:p>
                <a:pPr algn="ctr"/>
                <a:endParaRPr lang="en-US" spc="-300">
                  <a:solidFill>
                    <a:schemeClr val="bg1"/>
                  </a:solidFill>
                  <a:latin typeface="SVN-Gilroy" panose="00000500000000000000" pitchFamily="50" charset="0"/>
                </a:endParaRPr>
              </a:p>
            </p:txBody>
          </p:sp>
          <p:sp>
            <p:nvSpPr>
              <p:cNvPr id="61" name="Chức vụ">
                <a:extLst>
                  <a:ext uri="{FF2B5EF4-FFF2-40B4-BE49-F238E27FC236}">
                    <a16:creationId xmlns:a16="http://schemas.microsoft.com/office/drawing/2014/main" id="{01BE9EFF-AAFB-591B-2FB5-D30BB99407A2}"/>
                  </a:ext>
                </a:extLst>
              </p:cNvPr>
              <p:cNvSpPr txBox="1"/>
              <p:nvPr/>
            </p:nvSpPr>
            <p:spPr>
              <a:xfrm>
                <a:off x="3063293" y="4000579"/>
                <a:ext cx="332714" cy="554328"/>
              </a:xfrm>
              <a:prstGeom prst="rect">
                <a:avLst/>
              </a:prstGeom>
              <a:noFill/>
              <a:effectLst>
                <a:outerShdw blurRad="38100" dist="25400" dir="2700000" algn="tl" rotWithShape="0">
                  <a:prstClr val="black">
                    <a:alpha val="40000"/>
                  </a:prstClr>
                </a:outerShdw>
              </a:effectLst>
            </p:spPr>
            <p:txBody>
              <a:bodyPr wrap="none" rtlCol="0">
                <a:spAutoFit/>
              </a:bodyPr>
              <a:lstStyle/>
              <a:p>
                <a:pPr algn="ctr"/>
                <a:endParaRPr lang="en-US" sz="1400" dirty="0">
                  <a:solidFill>
                    <a:schemeClr val="bg1"/>
                  </a:solidFill>
                  <a:latin typeface="SVN-Gilroy" panose="00000500000000000000" pitchFamily="50" charset="0"/>
                </a:endParaRPr>
              </a:p>
            </p:txBody>
          </p:sp>
          <p:sp>
            <p:nvSpPr>
              <p:cNvPr id="62" name="Họ &amp; tên">
                <a:extLst>
                  <a:ext uri="{FF2B5EF4-FFF2-40B4-BE49-F238E27FC236}">
                    <a16:creationId xmlns:a16="http://schemas.microsoft.com/office/drawing/2014/main" id="{996C63F4-7C39-1031-8BB9-174029F23187}"/>
                  </a:ext>
                </a:extLst>
              </p:cNvPr>
              <p:cNvSpPr txBox="1"/>
              <p:nvPr/>
            </p:nvSpPr>
            <p:spPr>
              <a:xfrm>
                <a:off x="2789081" y="3606012"/>
                <a:ext cx="881149" cy="665193"/>
              </a:xfrm>
              <a:prstGeom prst="rect">
                <a:avLst/>
              </a:prstGeom>
              <a:noFill/>
              <a:effectLst>
                <a:outerShdw blurRad="38100" dist="25400" dir="2700000" algn="tl" rotWithShape="0">
                  <a:prstClr val="black">
                    <a:alpha val="40000"/>
                  </a:prstClr>
                </a:outerShdw>
              </a:effectLst>
            </p:spPr>
            <p:txBody>
              <a:bodyPr wrap="none" rtlCol="0">
                <a:spAutoFit/>
              </a:bodyPr>
              <a:lstStyle/>
              <a:p>
                <a:pPr algn="ctr"/>
                <a:r>
                  <a:rPr lang="en-US" spc="-300" dirty="0">
                    <a:solidFill>
                      <a:schemeClr val="bg1"/>
                    </a:solidFill>
                    <a:latin typeface="SVN-Gilroy" panose="00000500000000000000" pitchFamily="50" charset="0"/>
                  </a:rPr>
                  <a:t>Đ/c</a:t>
                </a:r>
                <a:endParaRPr lang="en-US" sz="2200" dirty="0">
                  <a:solidFill>
                    <a:schemeClr val="bg1"/>
                  </a:solidFill>
                  <a:latin typeface="SVN-Gilroy XBold" panose="00000900000000000000" pitchFamily="50" charset="0"/>
                </a:endParaRPr>
              </a:p>
            </p:txBody>
          </p:sp>
        </p:grpSp>
        <p:grpSp>
          <p:nvGrpSpPr>
            <p:cNvPr id="57" name="Group 56">
              <a:extLst>
                <a:ext uri="{FF2B5EF4-FFF2-40B4-BE49-F238E27FC236}">
                  <a16:creationId xmlns:a16="http://schemas.microsoft.com/office/drawing/2014/main" id="{F915FA9A-7BE6-E50F-2651-ECC714139E97}"/>
                </a:ext>
              </a:extLst>
            </p:cNvPr>
            <p:cNvGrpSpPr/>
            <p:nvPr/>
          </p:nvGrpSpPr>
          <p:grpSpPr>
            <a:xfrm>
              <a:off x="1432454" y="2765360"/>
              <a:ext cx="2538679" cy="2648237"/>
              <a:chOff x="7294109" y="1632626"/>
              <a:chExt cx="4170951" cy="4350951"/>
            </a:xfrm>
          </p:grpSpPr>
          <p:pic>
            <p:nvPicPr>
              <p:cNvPr id="58" name="Strock">
                <a:extLst>
                  <a:ext uri="{FF2B5EF4-FFF2-40B4-BE49-F238E27FC236}">
                    <a16:creationId xmlns:a16="http://schemas.microsoft.com/office/drawing/2014/main" id="{390BAAD9-DEAA-4885-AD61-91AE722561EF}"/>
                  </a:ext>
                </a:extLst>
              </p:cNvPr>
              <p:cNvPicPr>
                <a:picLocks noChangeAspect="1"/>
              </p:cNvPicPr>
              <p:nvPr/>
            </p:nvPicPr>
            <p:blipFill>
              <a:blip r:embed="rId13">
                <a:lum bright="70000" contrast="-70000"/>
              </a:blip>
              <a:stretch>
                <a:fillRect/>
              </a:stretch>
            </p:blipFill>
            <p:spPr>
              <a:xfrm>
                <a:off x="7294109" y="1632626"/>
                <a:ext cx="4170951" cy="4350951"/>
              </a:xfrm>
              <a:custGeom>
                <a:avLst/>
                <a:gdLst>
                  <a:gd name="connsiteX0" fmla="*/ 0 w 3678714"/>
                  <a:gd name="connsiteY0" fmla="*/ 0 h 3837069"/>
                  <a:gd name="connsiteX1" fmla="*/ 3678714 w 3678714"/>
                  <a:gd name="connsiteY1" fmla="*/ 0 h 3837069"/>
                  <a:gd name="connsiteX2" fmla="*/ 3678714 w 3678714"/>
                  <a:gd name="connsiteY2" fmla="*/ 3837069 h 3837069"/>
                  <a:gd name="connsiteX3" fmla="*/ 0 w 3678714"/>
                  <a:gd name="connsiteY3" fmla="*/ 3837069 h 3837069"/>
                </a:gdLst>
                <a:ahLst/>
                <a:cxnLst>
                  <a:cxn ang="0">
                    <a:pos x="connsiteX0" y="connsiteY0"/>
                  </a:cxn>
                  <a:cxn ang="0">
                    <a:pos x="connsiteX1" y="connsiteY1"/>
                  </a:cxn>
                  <a:cxn ang="0">
                    <a:pos x="connsiteX2" y="connsiteY2"/>
                  </a:cxn>
                  <a:cxn ang="0">
                    <a:pos x="connsiteX3" y="connsiteY3"/>
                  </a:cxn>
                </a:cxnLst>
                <a:rect l="l" t="t" r="r" b="b"/>
                <a:pathLst>
                  <a:path w="3678714" h="3837069">
                    <a:moveTo>
                      <a:pt x="0" y="0"/>
                    </a:moveTo>
                    <a:lnTo>
                      <a:pt x="3678714" y="0"/>
                    </a:lnTo>
                    <a:lnTo>
                      <a:pt x="3678714" y="3837069"/>
                    </a:lnTo>
                    <a:lnTo>
                      <a:pt x="0" y="3837069"/>
                    </a:lnTo>
                    <a:close/>
                  </a:path>
                </a:pathLst>
              </a:custGeom>
            </p:spPr>
          </p:pic>
          <p:pic>
            <p:nvPicPr>
              <p:cNvPr id="59" name="Picture">
                <a:extLst>
                  <a:ext uri="{FF2B5EF4-FFF2-40B4-BE49-F238E27FC236}">
                    <a16:creationId xmlns:a16="http://schemas.microsoft.com/office/drawing/2014/main" id="{BEEB7DC8-5631-C2DB-6BC8-3EF9876884C6}"/>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7363406" y="1999246"/>
                <a:ext cx="4038172" cy="3584268"/>
              </a:xfrm>
              <a:custGeom>
                <a:avLst/>
                <a:gdLst>
                  <a:gd name="connsiteX0" fmla="*/ 1252658 w 4038172"/>
                  <a:gd name="connsiteY0" fmla="*/ 0 h 3587687"/>
                  <a:gd name="connsiteX1" fmla="*/ 2785516 w 4038172"/>
                  <a:gd name="connsiteY1" fmla="*/ 0 h 3587687"/>
                  <a:gd name="connsiteX2" fmla="*/ 3191281 w 4038172"/>
                  <a:gd name="connsiteY2" fmla="*/ 234125 h 3587687"/>
                  <a:gd name="connsiteX3" fmla="*/ 3990810 w 4038172"/>
                  <a:gd name="connsiteY3" fmla="*/ 1617345 h 3587687"/>
                  <a:gd name="connsiteX4" fmla="*/ 3990810 w 4038172"/>
                  <a:gd name="connsiteY4" fmla="*/ 1970437 h 3587687"/>
                  <a:gd name="connsiteX5" fmla="*/ 3191281 w 4038172"/>
                  <a:gd name="connsiteY5" fmla="*/ 3353562 h 3587687"/>
                  <a:gd name="connsiteX6" fmla="*/ 2785516 w 4038172"/>
                  <a:gd name="connsiteY6" fmla="*/ 3587687 h 3587687"/>
                  <a:gd name="connsiteX7" fmla="*/ 1252658 w 4038172"/>
                  <a:gd name="connsiteY7" fmla="*/ 3587687 h 3587687"/>
                  <a:gd name="connsiteX8" fmla="*/ 846893 w 4038172"/>
                  <a:gd name="connsiteY8" fmla="*/ 3353562 h 3587687"/>
                  <a:gd name="connsiteX9" fmla="*/ 47364 w 4038172"/>
                  <a:gd name="connsiteY9" fmla="*/ 1970437 h 3587687"/>
                  <a:gd name="connsiteX10" fmla="*/ 47364 w 4038172"/>
                  <a:gd name="connsiteY10" fmla="*/ 1617345 h 3587687"/>
                  <a:gd name="connsiteX11" fmla="*/ 846893 w 4038172"/>
                  <a:gd name="connsiteY11" fmla="*/ 234125 h 3587687"/>
                  <a:gd name="connsiteX12" fmla="*/ 1252658 w 4038172"/>
                  <a:gd name="connsiteY12" fmla="*/ 0 h 3587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038172" h="3587687">
                    <a:moveTo>
                      <a:pt x="1252658" y="0"/>
                    </a:moveTo>
                    <a:lnTo>
                      <a:pt x="2785516" y="0"/>
                    </a:lnTo>
                    <a:cubicBezTo>
                      <a:pt x="2952870" y="0"/>
                      <a:pt x="3107556" y="89249"/>
                      <a:pt x="3191281" y="234125"/>
                    </a:cubicBezTo>
                    <a:lnTo>
                      <a:pt x="3990810" y="1617345"/>
                    </a:lnTo>
                    <a:cubicBezTo>
                      <a:pt x="4053960" y="1726597"/>
                      <a:pt x="4053960" y="1861185"/>
                      <a:pt x="3990810" y="1970437"/>
                    </a:cubicBezTo>
                    <a:lnTo>
                      <a:pt x="3191281" y="3353562"/>
                    </a:lnTo>
                    <a:cubicBezTo>
                      <a:pt x="3107556" y="3498437"/>
                      <a:pt x="2952870" y="3587687"/>
                      <a:pt x="2785516" y="3587687"/>
                    </a:cubicBezTo>
                    <a:lnTo>
                      <a:pt x="1252658" y="3587687"/>
                    </a:lnTo>
                    <a:cubicBezTo>
                      <a:pt x="1085303" y="3587687"/>
                      <a:pt x="930617" y="3498437"/>
                      <a:pt x="846893" y="3353562"/>
                    </a:cubicBezTo>
                    <a:lnTo>
                      <a:pt x="47364" y="1970437"/>
                    </a:lnTo>
                    <a:cubicBezTo>
                      <a:pt x="-15787" y="1861185"/>
                      <a:pt x="-15787" y="1726597"/>
                      <a:pt x="47364" y="1617345"/>
                    </a:cubicBezTo>
                    <a:lnTo>
                      <a:pt x="846893" y="234125"/>
                    </a:lnTo>
                    <a:cubicBezTo>
                      <a:pt x="930617" y="89249"/>
                      <a:pt x="1085303" y="0"/>
                      <a:pt x="1252658" y="0"/>
                    </a:cubicBezTo>
                    <a:close/>
                  </a:path>
                </a:pathLst>
              </a:custGeom>
            </p:spPr>
          </p:pic>
        </p:grpSp>
      </p:grpSp>
      <p:grpSp>
        <p:nvGrpSpPr>
          <p:cNvPr id="71" name="Group 70">
            <a:extLst>
              <a:ext uri="{FF2B5EF4-FFF2-40B4-BE49-F238E27FC236}">
                <a16:creationId xmlns:a16="http://schemas.microsoft.com/office/drawing/2014/main" id="{E8ED76E1-6A8D-F36F-EE7A-03497E994ECA}"/>
              </a:ext>
            </a:extLst>
          </p:cNvPr>
          <p:cNvGrpSpPr/>
          <p:nvPr/>
        </p:nvGrpSpPr>
        <p:grpSpPr>
          <a:xfrm>
            <a:off x="5540284" y="820317"/>
            <a:ext cx="1409539" cy="1971691"/>
            <a:chOff x="1432454" y="2765360"/>
            <a:chExt cx="2538679" cy="3551154"/>
          </a:xfrm>
        </p:grpSpPr>
        <p:grpSp>
          <p:nvGrpSpPr>
            <p:cNvPr id="72" name="Group 71">
              <a:extLst>
                <a:ext uri="{FF2B5EF4-FFF2-40B4-BE49-F238E27FC236}">
                  <a16:creationId xmlns:a16="http://schemas.microsoft.com/office/drawing/2014/main" id="{2C3D31D0-B65B-46A9-82BD-2A2B39948E54}"/>
                </a:ext>
              </a:extLst>
            </p:cNvPr>
            <p:cNvGrpSpPr/>
            <p:nvPr/>
          </p:nvGrpSpPr>
          <p:grpSpPr>
            <a:xfrm>
              <a:off x="1905403" y="5367619"/>
              <a:ext cx="1236970" cy="948895"/>
              <a:chOff x="2433260" y="3606012"/>
              <a:chExt cx="1236970" cy="948895"/>
            </a:xfrm>
          </p:grpSpPr>
          <p:sp>
            <p:nvSpPr>
              <p:cNvPr id="76" name="TextBox 75">
                <a:extLst>
                  <a:ext uri="{FF2B5EF4-FFF2-40B4-BE49-F238E27FC236}">
                    <a16:creationId xmlns:a16="http://schemas.microsoft.com/office/drawing/2014/main" id="{C627A8EE-E403-EC3C-6418-7C58B71511E8}"/>
                  </a:ext>
                </a:extLst>
              </p:cNvPr>
              <p:cNvSpPr txBox="1"/>
              <p:nvPr/>
            </p:nvSpPr>
            <p:spPr>
              <a:xfrm>
                <a:off x="2433260" y="3730767"/>
                <a:ext cx="184730" cy="369332"/>
              </a:xfrm>
              <a:prstGeom prst="rect">
                <a:avLst/>
              </a:prstGeom>
              <a:noFill/>
              <a:effectLst>
                <a:outerShdw blurRad="38100" dist="25400" dir="2700000" algn="tl" rotWithShape="0">
                  <a:prstClr val="black">
                    <a:alpha val="40000"/>
                  </a:prstClr>
                </a:outerShdw>
              </a:effectLst>
            </p:spPr>
            <p:txBody>
              <a:bodyPr wrap="none" rtlCol="0">
                <a:spAutoFit/>
              </a:bodyPr>
              <a:lstStyle/>
              <a:p>
                <a:pPr algn="ctr"/>
                <a:endParaRPr lang="en-US" spc="-300">
                  <a:solidFill>
                    <a:schemeClr val="bg1"/>
                  </a:solidFill>
                  <a:latin typeface="SVN-Gilroy" panose="00000500000000000000" pitchFamily="50" charset="0"/>
                </a:endParaRPr>
              </a:p>
            </p:txBody>
          </p:sp>
          <p:sp>
            <p:nvSpPr>
              <p:cNvPr id="77" name="Chức vụ">
                <a:extLst>
                  <a:ext uri="{FF2B5EF4-FFF2-40B4-BE49-F238E27FC236}">
                    <a16:creationId xmlns:a16="http://schemas.microsoft.com/office/drawing/2014/main" id="{01BE9EFF-AAFB-591B-2FB5-D30BB99407A2}"/>
                  </a:ext>
                </a:extLst>
              </p:cNvPr>
              <p:cNvSpPr txBox="1"/>
              <p:nvPr/>
            </p:nvSpPr>
            <p:spPr>
              <a:xfrm>
                <a:off x="3063293" y="4000579"/>
                <a:ext cx="332714" cy="554328"/>
              </a:xfrm>
              <a:prstGeom prst="rect">
                <a:avLst/>
              </a:prstGeom>
              <a:noFill/>
              <a:effectLst>
                <a:outerShdw blurRad="38100" dist="25400" dir="2700000" algn="tl" rotWithShape="0">
                  <a:prstClr val="black">
                    <a:alpha val="40000"/>
                  </a:prstClr>
                </a:outerShdw>
              </a:effectLst>
            </p:spPr>
            <p:txBody>
              <a:bodyPr wrap="none" rtlCol="0">
                <a:spAutoFit/>
              </a:bodyPr>
              <a:lstStyle/>
              <a:p>
                <a:pPr algn="ctr"/>
                <a:endParaRPr lang="en-US" sz="1400" dirty="0">
                  <a:solidFill>
                    <a:schemeClr val="bg1"/>
                  </a:solidFill>
                  <a:latin typeface="SVN-Gilroy" panose="00000500000000000000" pitchFamily="50" charset="0"/>
                </a:endParaRPr>
              </a:p>
            </p:txBody>
          </p:sp>
          <p:sp>
            <p:nvSpPr>
              <p:cNvPr id="78" name="Họ &amp; tên">
                <a:extLst>
                  <a:ext uri="{FF2B5EF4-FFF2-40B4-BE49-F238E27FC236}">
                    <a16:creationId xmlns:a16="http://schemas.microsoft.com/office/drawing/2014/main" id="{996C63F4-7C39-1031-8BB9-174029F23187}"/>
                  </a:ext>
                </a:extLst>
              </p:cNvPr>
              <p:cNvSpPr txBox="1"/>
              <p:nvPr/>
            </p:nvSpPr>
            <p:spPr>
              <a:xfrm>
                <a:off x="2789081" y="3606012"/>
                <a:ext cx="881149" cy="665193"/>
              </a:xfrm>
              <a:prstGeom prst="rect">
                <a:avLst/>
              </a:prstGeom>
              <a:noFill/>
              <a:effectLst>
                <a:outerShdw blurRad="38100" dist="25400" dir="2700000" algn="tl" rotWithShape="0">
                  <a:prstClr val="black">
                    <a:alpha val="40000"/>
                  </a:prstClr>
                </a:outerShdw>
              </a:effectLst>
            </p:spPr>
            <p:txBody>
              <a:bodyPr wrap="none" rtlCol="0">
                <a:spAutoFit/>
              </a:bodyPr>
              <a:lstStyle/>
              <a:p>
                <a:pPr algn="ctr"/>
                <a:r>
                  <a:rPr lang="en-US" spc="-300" dirty="0">
                    <a:solidFill>
                      <a:schemeClr val="bg1"/>
                    </a:solidFill>
                    <a:latin typeface="SVN-Gilroy" panose="00000500000000000000" pitchFamily="50" charset="0"/>
                  </a:rPr>
                  <a:t>Đ/c</a:t>
                </a:r>
                <a:endParaRPr lang="en-US" sz="2200" dirty="0">
                  <a:solidFill>
                    <a:schemeClr val="bg1"/>
                  </a:solidFill>
                  <a:latin typeface="SVN-Gilroy XBold" panose="00000900000000000000" pitchFamily="50" charset="0"/>
                </a:endParaRPr>
              </a:p>
            </p:txBody>
          </p:sp>
        </p:grpSp>
        <p:grpSp>
          <p:nvGrpSpPr>
            <p:cNvPr id="73" name="Group 72">
              <a:extLst>
                <a:ext uri="{FF2B5EF4-FFF2-40B4-BE49-F238E27FC236}">
                  <a16:creationId xmlns:a16="http://schemas.microsoft.com/office/drawing/2014/main" id="{F915FA9A-7BE6-E50F-2651-ECC714139E97}"/>
                </a:ext>
              </a:extLst>
            </p:cNvPr>
            <p:cNvGrpSpPr/>
            <p:nvPr/>
          </p:nvGrpSpPr>
          <p:grpSpPr>
            <a:xfrm>
              <a:off x="1432454" y="2765360"/>
              <a:ext cx="2538679" cy="2648237"/>
              <a:chOff x="7294109" y="1632626"/>
              <a:chExt cx="4170951" cy="4350951"/>
            </a:xfrm>
          </p:grpSpPr>
          <p:pic>
            <p:nvPicPr>
              <p:cNvPr id="74" name="Strock">
                <a:extLst>
                  <a:ext uri="{FF2B5EF4-FFF2-40B4-BE49-F238E27FC236}">
                    <a16:creationId xmlns:a16="http://schemas.microsoft.com/office/drawing/2014/main" id="{390BAAD9-DEAA-4885-AD61-91AE722561EF}"/>
                  </a:ext>
                </a:extLst>
              </p:cNvPr>
              <p:cNvPicPr>
                <a:picLocks noChangeAspect="1"/>
              </p:cNvPicPr>
              <p:nvPr/>
            </p:nvPicPr>
            <p:blipFill>
              <a:blip r:embed="rId13">
                <a:lum bright="70000" contrast="-70000"/>
              </a:blip>
              <a:stretch>
                <a:fillRect/>
              </a:stretch>
            </p:blipFill>
            <p:spPr>
              <a:xfrm>
                <a:off x="7294109" y="1632626"/>
                <a:ext cx="4170951" cy="4350951"/>
              </a:xfrm>
              <a:custGeom>
                <a:avLst/>
                <a:gdLst>
                  <a:gd name="connsiteX0" fmla="*/ 0 w 3678714"/>
                  <a:gd name="connsiteY0" fmla="*/ 0 h 3837069"/>
                  <a:gd name="connsiteX1" fmla="*/ 3678714 w 3678714"/>
                  <a:gd name="connsiteY1" fmla="*/ 0 h 3837069"/>
                  <a:gd name="connsiteX2" fmla="*/ 3678714 w 3678714"/>
                  <a:gd name="connsiteY2" fmla="*/ 3837069 h 3837069"/>
                  <a:gd name="connsiteX3" fmla="*/ 0 w 3678714"/>
                  <a:gd name="connsiteY3" fmla="*/ 3837069 h 3837069"/>
                </a:gdLst>
                <a:ahLst/>
                <a:cxnLst>
                  <a:cxn ang="0">
                    <a:pos x="connsiteX0" y="connsiteY0"/>
                  </a:cxn>
                  <a:cxn ang="0">
                    <a:pos x="connsiteX1" y="connsiteY1"/>
                  </a:cxn>
                  <a:cxn ang="0">
                    <a:pos x="connsiteX2" y="connsiteY2"/>
                  </a:cxn>
                  <a:cxn ang="0">
                    <a:pos x="connsiteX3" y="connsiteY3"/>
                  </a:cxn>
                </a:cxnLst>
                <a:rect l="l" t="t" r="r" b="b"/>
                <a:pathLst>
                  <a:path w="3678714" h="3837069">
                    <a:moveTo>
                      <a:pt x="0" y="0"/>
                    </a:moveTo>
                    <a:lnTo>
                      <a:pt x="3678714" y="0"/>
                    </a:lnTo>
                    <a:lnTo>
                      <a:pt x="3678714" y="3837069"/>
                    </a:lnTo>
                    <a:lnTo>
                      <a:pt x="0" y="3837069"/>
                    </a:lnTo>
                    <a:close/>
                  </a:path>
                </a:pathLst>
              </a:custGeom>
            </p:spPr>
          </p:pic>
          <p:pic>
            <p:nvPicPr>
              <p:cNvPr id="75" name="Picture">
                <a:extLst>
                  <a:ext uri="{FF2B5EF4-FFF2-40B4-BE49-F238E27FC236}">
                    <a16:creationId xmlns:a16="http://schemas.microsoft.com/office/drawing/2014/main" id="{BEEB7DC8-5631-C2DB-6BC8-3EF9876884C6}"/>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7363406" y="1999246"/>
                <a:ext cx="4038172" cy="3584268"/>
              </a:xfrm>
              <a:custGeom>
                <a:avLst/>
                <a:gdLst>
                  <a:gd name="connsiteX0" fmla="*/ 1252658 w 4038172"/>
                  <a:gd name="connsiteY0" fmla="*/ 0 h 3587687"/>
                  <a:gd name="connsiteX1" fmla="*/ 2785516 w 4038172"/>
                  <a:gd name="connsiteY1" fmla="*/ 0 h 3587687"/>
                  <a:gd name="connsiteX2" fmla="*/ 3191281 w 4038172"/>
                  <a:gd name="connsiteY2" fmla="*/ 234125 h 3587687"/>
                  <a:gd name="connsiteX3" fmla="*/ 3990810 w 4038172"/>
                  <a:gd name="connsiteY3" fmla="*/ 1617345 h 3587687"/>
                  <a:gd name="connsiteX4" fmla="*/ 3990810 w 4038172"/>
                  <a:gd name="connsiteY4" fmla="*/ 1970437 h 3587687"/>
                  <a:gd name="connsiteX5" fmla="*/ 3191281 w 4038172"/>
                  <a:gd name="connsiteY5" fmla="*/ 3353562 h 3587687"/>
                  <a:gd name="connsiteX6" fmla="*/ 2785516 w 4038172"/>
                  <a:gd name="connsiteY6" fmla="*/ 3587687 h 3587687"/>
                  <a:gd name="connsiteX7" fmla="*/ 1252658 w 4038172"/>
                  <a:gd name="connsiteY7" fmla="*/ 3587687 h 3587687"/>
                  <a:gd name="connsiteX8" fmla="*/ 846893 w 4038172"/>
                  <a:gd name="connsiteY8" fmla="*/ 3353562 h 3587687"/>
                  <a:gd name="connsiteX9" fmla="*/ 47364 w 4038172"/>
                  <a:gd name="connsiteY9" fmla="*/ 1970437 h 3587687"/>
                  <a:gd name="connsiteX10" fmla="*/ 47364 w 4038172"/>
                  <a:gd name="connsiteY10" fmla="*/ 1617345 h 3587687"/>
                  <a:gd name="connsiteX11" fmla="*/ 846893 w 4038172"/>
                  <a:gd name="connsiteY11" fmla="*/ 234125 h 3587687"/>
                  <a:gd name="connsiteX12" fmla="*/ 1252658 w 4038172"/>
                  <a:gd name="connsiteY12" fmla="*/ 0 h 3587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038172" h="3587687">
                    <a:moveTo>
                      <a:pt x="1252658" y="0"/>
                    </a:moveTo>
                    <a:lnTo>
                      <a:pt x="2785516" y="0"/>
                    </a:lnTo>
                    <a:cubicBezTo>
                      <a:pt x="2952870" y="0"/>
                      <a:pt x="3107556" y="89249"/>
                      <a:pt x="3191281" y="234125"/>
                    </a:cubicBezTo>
                    <a:lnTo>
                      <a:pt x="3990810" y="1617345"/>
                    </a:lnTo>
                    <a:cubicBezTo>
                      <a:pt x="4053960" y="1726597"/>
                      <a:pt x="4053960" y="1861185"/>
                      <a:pt x="3990810" y="1970437"/>
                    </a:cubicBezTo>
                    <a:lnTo>
                      <a:pt x="3191281" y="3353562"/>
                    </a:lnTo>
                    <a:cubicBezTo>
                      <a:pt x="3107556" y="3498437"/>
                      <a:pt x="2952870" y="3587687"/>
                      <a:pt x="2785516" y="3587687"/>
                    </a:cubicBezTo>
                    <a:lnTo>
                      <a:pt x="1252658" y="3587687"/>
                    </a:lnTo>
                    <a:cubicBezTo>
                      <a:pt x="1085303" y="3587687"/>
                      <a:pt x="930617" y="3498437"/>
                      <a:pt x="846893" y="3353562"/>
                    </a:cubicBezTo>
                    <a:lnTo>
                      <a:pt x="47364" y="1970437"/>
                    </a:lnTo>
                    <a:cubicBezTo>
                      <a:pt x="-15787" y="1861185"/>
                      <a:pt x="-15787" y="1726597"/>
                      <a:pt x="47364" y="1617345"/>
                    </a:cubicBezTo>
                    <a:lnTo>
                      <a:pt x="846893" y="234125"/>
                    </a:lnTo>
                    <a:cubicBezTo>
                      <a:pt x="930617" y="89249"/>
                      <a:pt x="1085303" y="0"/>
                      <a:pt x="1252658" y="0"/>
                    </a:cubicBezTo>
                    <a:close/>
                  </a:path>
                </a:pathLst>
              </a:custGeom>
            </p:spPr>
          </p:pic>
        </p:grpSp>
      </p:grpSp>
      <p:grpSp>
        <p:nvGrpSpPr>
          <p:cNvPr id="79" name="Group 78">
            <a:extLst>
              <a:ext uri="{FF2B5EF4-FFF2-40B4-BE49-F238E27FC236}">
                <a16:creationId xmlns:a16="http://schemas.microsoft.com/office/drawing/2014/main" id="{E8ED76E1-6A8D-F36F-EE7A-03497E994ECA}"/>
              </a:ext>
            </a:extLst>
          </p:cNvPr>
          <p:cNvGrpSpPr/>
          <p:nvPr/>
        </p:nvGrpSpPr>
        <p:grpSpPr>
          <a:xfrm>
            <a:off x="7645636" y="820317"/>
            <a:ext cx="1409539" cy="1971691"/>
            <a:chOff x="1432454" y="2765360"/>
            <a:chExt cx="2538679" cy="3551154"/>
          </a:xfrm>
        </p:grpSpPr>
        <p:grpSp>
          <p:nvGrpSpPr>
            <p:cNvPr id="80" name="Group 79">
              <a:extLst>
                <a:ext uri="{FF2B5EF4-FFF2-40B4-BE49-F238E27FC236}">
                  <a16:creationId xmlns:a16="http://schemas.microsoft.com/office/drawing/2014/main" id="{2C3D31D0-B65B-46A9-82BD-2A2B39948E54}"/>
                </a:ext>
              </a:extLst>
            </p:cNvPr>
            <p:cNvGrpSpPr/>
            <p:nvPr/>
          </p:nvGrpSpPr>
          <p:grpSpPr>
            <a:xfrm>
              <a:off x="1905403" y="5367619"/>
              <a:ext cx="1236970" cy="948895"/>
              <a:chOff x="2433260" y="3606012"/>
              <a:chExt cx="1236970" cy="948895"/>
            </a:xfrm>
          </p:grpSpPr>
          <p:sp>
            <p:nvSpPr>
              <p:cNvPr id="84" name="TextBox 83">
                <a:extLst>
                  <a:ext uri="{FF2B5EF4-FFF2-40B4-BE49-F238E27FC236}">
                    <a16:creationId xmlns:a16="http://schemas.microsoft.com/office/drawing/2014/main" id="{C627A8EE-E403-EC3C-6418-7C58B71511E8}"/>
                  </a:ext>
                </a:extLst>
              </p:cNvPr>
              <p:cNvSpPr txBox="1"/>
              <p:nvPr/>
            </p:nvSpPr>
            <p:spPr>
              <a:xfrm>
                <a:off x="2433260" y="3730767"/>
                <a:ext cx="184730" cy="369332"/>
              </a:xfrm>
              <a:prstGeom prst="rect">
                <a:avLst/>
              </a:prstGeom>
              <a:noFill/>
              <a:effectLst>
                <a:outerShdw blurRad="38100" dist="25400" dir="2700000" algn="tl" rotWithShape="0">
                  <a:prstClr val="black">
                    <a:alpha val="40000"/>
                  </a:prstClr>
                </a:outerShdw>
              </a:effectLst>
            </p:spPr>
            <p:txBody>
              <a:bodyPr wrap="none" rtlCol="0">
                <a:spAutoFit/>
              </a:bodyPr>
              <a:lstStyle/>
              <a:p>
                <a:pPr algn="ctr"/>
                <a:endParaRPr lang="en-US" spc="-300">
                  <a:solidFill>
                    <a:schemeClr val="bg1"/>
                  </a:solidFill>
                  <a:latin typeface="SVN-Gilroy" panose="00000500000000000000" pitchFamily="50" charset="0"/>
                </a:endParaRPr>
              </a:p>
            </p:txBody>
          </p:sp>
          <p:sp>
            <p:nvSpPr>
              <p:cNvPr id="85" name="Chức vụ">
                <a:extLst>
                  <a:ext uri="{FF2B5EF4-FFF2-40B4-BE49-F238E27FC236}">
                    <a16:creationId xmlns:a16="http://schemas.microsoft.com/office/drawing/2014/main" id="{01BE9EFF-AAFB-591B-2FB5-D30BB99407A2}"/>
                  </a:ext>
                </a:extLst>
              </p:cNvPr>
              <p:cNvSpPr txBox="1"/>
              <p:nvPr/>
            </p:nvSpPr>
            <p:spPr>
              <a:xfrm>
                <a:off x="3063293" y="4000579"/>
                <a:ext cx="332714" cy="554328"/>
              </a:xfrm>
              <a:prstGeom prst="rect">
                <a:avLst/>
              </a:prstGeom>
              <a:noFill/>
              <a:effectLst>
                <a:outerShdw blurRad="38100" dist="25400" dir="2700000" algn="tl" rotWithShape="0">
                  <a:prstClr val="black">
                    <a:alpha val="40000"/>
                  </a:prstClr>
                </a:outerShdw>
              </a:effectLst>
            </p:spPr>
            <p:txBody>
              <a:bodyPr wrap="none" rtlCol="0">
                <a:spAutoFit/>
              </a:bodyPr>
              <a:lstStyle/>
              <a:p>
                <a:pPr algn="ctr"/>
                <a:endParaRPr lang="en-US" sz="1400" dirty="0">
                  <a:solidFill>
                    <a:schemeClr val="bg1"/>
                  </a:solidFill>
                  <a:latin typeface="SVN-Gilroy" panose="00000500000000000000" pitchFamily="50" charset="0"/>
                </a:endParaRPr>
              </a:p>
            </p:txBody>
          </p:sp>
          <p:sp>
            <p:nvSpPr>
              <p:cNvPr id="86" name="Họ &amp; tên">
                <a:extLst>
                  <a:ext uri="{FF2B5EF4-FFF2-40B4-BE49-F238E27FC236}">
                    <a16:creationId xmlns:a16="http://schemas.microsoft.com/office/drawing/2014/main" id="{996C63F4-7C39-1031-8BB9-174029F23187}"/>
                  </a:ext>
                </a:extLst>
              </p:cNvPr>
              <p:cNvSpPr txBox="1"/>
              <p:nvPr/>
            </p:nvSpPr>
            <p:spPr>
              <a:xfrm>
                <a:off x="2789081" y="3606012"/>
                <a:ext cx="881149" cy="665193"/>
              </a:xfrm>
              <a:prstGeom prst="rect">
                <a:avLst/>
              </a:prstGeom>
              <a:noFill/>
              <a:effectLst>
                <a:outerShdw blurRad="38100" dist="25400" dir="2700000" algn="tl" rotWithShape="0">
                  <a:prstClr val="black">
                    <a:alpha val="40000"/>
                  </a:prstClr>
                </a:outerShdw>
              </a:effectLst>
            </p:spPr>
            <p:txBody>
              <a:bodyPr wrap="none" rtlCol="0">
                <a:spAutoFit/>
              </a:bodyPr>
              <a:lstStyle/>
              <a:p>
                <a:pPr algn="ctr"/>
                <a:r>
                  <a:rPr lang="en-US" spc="-300" dirty="0">
                    <a:solidFill>
                      <a:schemeClr val="bg1"/>
                    </a:solidFill>
                    <a:latin typeface="SVN-Gilroy" panose="00000500000000000000" pitchFamily="50" charset="0"/>
                  </a:rPr>
                  <a:t>Đ/c</a:t>
                </a:r>
                <a:endParaRPr lang="en-US" sz="2200" dirty="0">
                  <a:solidFill>
                    <a:schemeClr val="bg1"/>
                  </a:solidFill>
                  <a:latin typeface="SVN-Gilroy XBold" panose="00000900000000000000" pitchFamily="50" charset="0"/>
                </a:endParaRPr>
              </a:p>
            </p:txBody>
          </p:sp>
        </p:grpSp>
        <p:grpSp>
          <p:nvGrpSpPr>
            <p:cNvPr id="81" name="Group 80">
              <a:extLst>
                <a:ext uri="{FF2B5EF4-FFF2-40B4-BE49-F238E27FC236}">
                  <a16:creationId xmlns:a16="http://schemas.microsoft.com/office/drawing/2014/main" id="{F915FA9A-7BE6-E50F-2651-ECC714139E97}"/>
                </a:ext>
              </a:extLst>
            </p:cNvPr>
            <p:cNvGrpSpPr/>
            <p:nvPr/>
          </p:nvGrpSpPr>
          <p:grpSpPr>
            <a:xfrm>
              <a:off x="1432454" y="2765360"/>
              <a:ext cx="2538679" cy="2648237"/>
              <a:chOff x="7294109" y="1632626"/>
              <a:chExt cx="4170951" cy="4350951"/>
            </a:xfrm>
          </p:grpSpPr>
          <p:pic>
            <p:nvPicPr>
              <p:cNvPr id="82" name="Strock">
                <a:extLst>
                  <a:ext uri="{FF2B5EF4-FFF2-40B4-BE49-F238E27FC236}">
                    <a16:creationId xmlns:a16="http://schemas.microsoft.com/office/drawing/2014/main" id="{390BAAD9-DEAA-4885-AD61-91AE722561EF}"/>
                  </a:ext>
                </a:extLst>
              </p:cNvPr>
              <p:cNvPicPr>
                <a:picLocks noChangeAspect="1"/>
              </p:cNvPicPr>
              <p:nvPr/>
            </p:nvPicPr>
            <p:blipFill>
              <a:blip r:embed="rId13">
                <a:lum bright="70000" contrast="-70000"/>
              </a:blip>
              <a:stretch>
                <a:fillRect/>
              </a:stretch>
            </p:blipFill>
            <p:spPr>
              <a:xfrm>
                <a:off x="7294109" y="1632626"/>
                <a:ext cx="4170951" cy="4350951"/>
              </a:xfrm>
              <a:custGeom>
                <a:avLst/>
                <a:gdLst>
                  <a:gd name="connsiteX0" fmla="*/ 0 w 3678714"/>
                  <a:gd name="connsiteY0" fmla="*/ 0 h 3837069"/>
                  <a:gd name="connsiteX1" fmla="*/ 3678714 w 3678714"/>
                  <a:gd name="connsiteY1" fmla="*/ 0 h 3837069"/>
                  <a:gd name="connsiteX2" fmla="*/ 3678714 w 3678714"/>
                  <a:gd name="connsiteY2" fmla="*/ 3837069 h 3837069"/>
                  <a:gd name="connsiteX3" fmla="*/ 0 w 3678714"/>
                  <a:gd name="connsiteY3" fmla="*/ 3837069 h 3837069"/>
                </a:gdLst>
                <a:ahLst/>
                <a:cxnLst>
                  <a:cxn ang="0">
                    <a:pos x="connsiteX0" y="connsiteY0"/>
                  </a:cxn>
                  <a:cxn ang="0">
                    <a:pos x="connsiteX1" y="connsiteY1"/>
                  </a:cxn>
                  <a:cxn ang="0">
                    <a:pos x="connsiteX2" y="connsiteY2"/>
                  </a:cxn>
                  <a:cxn ang="0">
                    <a:pos x="connsiteX3" y="connsiteY3"/>
                  </a:cxn>
                </a:cxnLst>
                <a:rect l="l" t="t" r="r" b="b"/>
                <a:pathLst>
                  <a:path w="3678714" h="3837069">
                    <a:moveTo>
                      <a:pt x="0" y="0"/>
                    </a:moveTo>
                    <a:lnTo>
                      <a:pt x="3678714" y="0"/>
                    </a:lnTo>
                    <a:lnTo>
                      <a:pt x="3678714" y="3837069"/>
                    </a:lnTo>
                    <a:lnTo>
                      <a:pt x="0" y="3837069"/>
                    </a:lnTo>
                    <a:close/>
                  </a:path>
                </a:pathLst>
              </a:custGeom>
            </p:spPr>
          </p:pic>
          <p:pic>
            <p:nvPicPr>
              <p:cNvPr id="83" name="Picture">
                <a:extLst>
                  <a:ext uri="{FF2B5EF4-FFF2-40B4-BE49-F238E27FC236}">
                    <a16:creationId xmlns:a16="http://schemas.microsoft.com/office/drawing/2014/main" id="{BEEB7DC8-5631-C2DB-6BC8-3EF9876884C6}"/>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7363406" y="1999246"/>
                <a:ext cx="4038172" cy="3584268"/>
              </a:xfrm>
              <a:custGeom>
                <a:avLst/>
                <a:gdLst>
                  <a:gd name="connsiteX0" fmla="*/ 1252658 w 4038172"/>
                  <a:gd name="connsiteY0" fmla="*/ 0 h 3587687"/>
                  <a:gd name="connsiteX1" fmla="*/ 2785516 w 4038172"/>
                  <a:gd name="connsiteY1" fmla="*/ 0 h 3587687"/>
                  <a:gd name="connsiteX2" fmla="*/ 3191281 w 4038172"/>
                  <a:gd name="connsiteY2" fmla="*/ 234125 h 3587687"/>
                  <a:gd name="connsiteX3" fmla="*/ 3990810 w 4038172"/>
                  <a:gd name="connsiteY3" fmla="*/ 1617345 h 3587687"/>
                  <a:gd name="connsiteX4" fmla="*/ 3990810 w 4038172"/>
                  <a:gd name="connsiteY4" fmla="*/ 1970437 h 3587687"/>
                  <a:gd name="connsiteX5" fmla="*/ 3191281 w 4038172"/>
                  <a:gd name="connsiteY5" fmla="*/ 3353562 h 3587687"/>
                  <a:gd name="connsiteX6" fmla="*/ 2785516 w 4038172"/>
                  <a:gd name="connsiteY6" fmla="*/ 3587687 h 3587687"/>
                  <a:gd name="connsiteX7" fmla="*/ 1252658 w 4038172"/>
                  <a:gd name="connsiteY7" fmla="*/ 3587687 h 3587687"/>
                  <a:gd name="connsiteX8" fmla="*/ 846893 w 4038172"/>
                  <a:gd name="connsiteY8" fmla="*/ 3353562 h 3587687"/>
                  <a:gd name="connsiteX9" fmla="*/ 47364 w 4038172"/>
                  <a:gd name="connsiteY9" fmla="*/ 1970437 h 3587687"/>
                  <a:gd name="connsiteX10" fmla="*/ 47364 w 4038172"/>
                  <a:gd name="connsiteY10" fmla="*/ 1617345 h 3587687"/>
                  <a:gd name="connsiteX11" fmla="*/ 846893 w 4038172"/>
                  <a:gd name="connsiteY11" fmla="*/ 234125 h 3587687"/>
                  <a:gd name="connsiteX12" fmla="*/ 1252658 w 4038172"/>
                  <a:gd name="connsiteY12" fmla="*/ 0 h 3587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038172" h="3587687">
                    <a:moveTo>
                      <a:pt x="1252658" y="0"/>
                    </a:moveTo>
                    <a:lnTo>
                      <a:pt x="2785516" y="0"/>
                    </a:lnTo>
                    <a:cubicBezTo>
                      <a:pt x="2952870" y="0"/>
                      <a:pt x="3107556" y="89249"/>
                      <a:pt x="3191281" y="234125"/>
                    </a:cubicBezTo>
                    <a:lnTo>
                      <a:pt x="3990810" y="1617345"/>
                    </a:lnTo>
                    <a:cubicBezTo>
                      <a:pt x="4053960" y="1726597"/>
                      <a:pt x="4053960" y="1861185"/>
                      <a:pt x="3990810" y="1970437"/>
                    </a:cubicBezTo>
                    <a:lnTo>
                      <a:pt x="3191281" y="3353562"/>
                    </a:lnTo>
                    <a:cubicBezTo>
                      <a:pt x="3107556" y="3498437"/>
                      <a:pt x="2952870" y="3587687"/>
                      <a:pt x="2785516" y="3587687"/>
                    </a:cubicBezTo>
                    <a:lnTo>
                      <a:pt x="1252658" y="3587687"/>
                    </a:lnTo>
                    <a:cubicBezTo>
                      <a:pt x="1085303" y="3587687"/>
                      <a:pt x="930617" y="3498437"/>
                      <a:pt x="846893" y="3353562"/>
                    </a:cubicBezTo>
                    <a:lnTo>
                      <a:pt x="47364" y="1970437"/>
                    </a:lnTo>
                    <a:cubicBezTo>
                      <a:pt x="-15787" y="1861185"/>
                      <a:pt x="-15787" y="1726597"/>
                      <a:pt x="47364" y="1617345"/>
                    </a:cubicBezTo>
                    <a:lnTo>
                      <a:pt x="846893" y="234125"/>
                    </a:lnTo>
                    <a:cubicBezTo>
                      <a:pt x="930617" y="89249"/>
                      <a:pt x="1085303" y="0"/>
                      <a:pt x="1252658" y="0"/>
                    </a:cubicBezTo>
                    <a:close/>
                  </a:path>
                </a:pathLst>
              </a:custGeom>
            </p:spPr>
          </p:pic>
        </p:grpSp>
      </p:grpSp>
      <p:grpSp>
        <p:nvGrpSpPr>
          <p:cNvPr id="87" name="Group 86">
            <a:extLst>
              <a:ext uri="{FF2B5EF4-FFF2-40B4-BE49-F238E27FC236}">
                <a16:creationId xmlns:a16="http://schemas.microsoft.com/office/drawing/2014/main" id="{E8ED76E1-6A8D-F36F-EE7A-03497E994ECA}"/>
              </a:ext>
            </a:extLst>
          </p:cNvPr>
          <p:cNvGrpSpPr/>
          <p:nvPr/>
        </p:nvGrpSpPr>
        <p:grpSpPr>
          <a:xfrm>
            <a:off x="3354937" y="2744783"/>
            <a:ext cx="1409539" cy="1971691"/>
            <a:chOff x="1432454" y="2765360"/>
            <a:chExt cx="2538679" cy="3551154"/>
          </a:xfrm>
        </p:grpSpPr>
        <p:grpSp>
          <p:nvGrpSpPr>
            <p:cNvPr id="88" name="Group 87">
              <a:extLst>
                <a:ext uri="{FF2B5EF4-FFF2-40B4-BE49-F238E27FC236}">
                  <a16:creationId xmlns:a16="http://schemas.microsoft.com/office/drawing/2014/main" id="{2C3D31D0-B65B-46A9-82BD-2A2B39948E54}"/>
                </a:ext>
              </a:extLst>
            </p:cNvPr>
            <p:cNvGrpSpPr/>
            <p:nvPr/>
          </p:nvGrpSpPr>
          <p:grpSpPr>
            <a:xfrm>
              <a:off x="1905403" y="5367619"/>
              <a:ext cx="1236970" cy="948895"/>
              <a:chOff x="2433260" y="3606012"/>
              <a:chExt cx="1236970" cy="948895"/>
            </a:xfrm>
          </p:grpSpPr>
          <p:sp>
            <p:nvSpPr>
              <p:cNvPr id="92" name="TextBox 91">
                <a:extLst>
                  <a:ext uri="{FF2B5EF4-FFF2-40B4-BE49-F238E27FC236}">
                    <a16:creationId xmlns:a16="http://schemas.microsoft.com/office/drawing/2014/main" id="{C627A8EE-E403-EC3C-6418-7C58B71511E8}"/>
                  </a:ext>
                </a:extLst>
              </p:cNvPr>
              <p:cNvSpPr txBox="1"/>
              <p:nvPr/>
            </p:nvSpPr>
            <p:spPr>
              <a:xfrm>
                <a:off x="2433260" y="3730767"/>
                <a:ext cx="184730" cy="369332"/>
              </a:xfrm>
              <a:prstGeom prst="rect">
                <a:avLst/>
              </a:prstGeom>
              <a:noFill/>
              <a:effectLst>
                <a:outerShdw blurRad="38100" dist="25400" dir="2700000" algn="tl" rotWithShape="0">
                  <a:prstClr val="black">
                    <a:alpha val="40000"/>
                  </a:prstClr>
                </a:outerShdw>
              </a:effectLst>
            </p:spPr>
            <p:txBody>
              <a:bodyPr wrap="none" rtlCol="0">
                <a:spAutoFit/>
              </a:bodyPr>
              <a:lstStyle/>
              <a:p>
                <a:pPr algn="ctr"/>
                <a:endParaRPr lang="en-US" spc="-300">
                  <a:solidFill>
                    <a:schemeClr val="bg1"/>
                  </a:solidFill>
                  <a:latin typeface="SVN-Gilroy" panose="00000500000000000000" pitchFamily="50" charset="0"/>
                </a:endParaRPr>
              </a:p>
            </p:txBody>
          </p:sp>
          <p:sp>
            <p:nvSpPr>
              <p:cNvPr id="93" name="Chức vụ">
                <a:extLst>
                  <a:ext uri="{FF2B5EF4-FFF2-40B4-BE49-F238E27FC236}">
                    <a16:creationId xmlns:a16="http://schemas.microsoft.com/office/drawing/2014/main" id="{01BE9EFF-AAFB-591B-2FB5-D30BB99407A2}"/>
                  </a:ext>
                </a:extLst>
              </p:cNvPr>
              <p:cNvSpPr txBox="1"/>
              <p:nvPr/>
            </p:nvSpPr>
            <p:spPr>
              <a:xfrm>
                <a:off x="3063293" y="4000579"/>
                <a:ext cx="332714" cy="554328"/>
              </a:xfrm>
              <a:prstGeom prst="rect">
                <a:avLst/>
              </a:prstGeom>
              <a:noFill/>
              <a:effectLst>
                <a:outerShdw blurRad="38100" dist="25400" dir="2700000" algn="tl" rotWithShape="0">
                  <a:prstClr val="black">
                    <a:alpha val="40000"/>
                  </a:prstClr>
                </a:outerShdw>
              </a:effectLst>
            </p:spPr>
            <p:txBody>
              <a:bodyPr wrap="none" rtlCol="0">
                <a:spAutoFit/>
              </a:bodyPr>
              <a:lstStyle/>
              <a:p>
                <a:pPr algn="ctr"/>
                <a:endParaRPr lang="en-US" sz="1400" dirty="0">
                  <a:solidFill>
                    <a:schemeClr val="bg1"/>
                  </a:solidFill>
                  <a:latin typeface="SVN-Gilroy" panose="00000500000000000000" pitchFamily="50" charset="0"/>
                </a:endParaRPr>
              </a:p>
            </p:txBody>
          </p:sp>
          <p:sp>
            <p:nvSpPr>
              <p:cNvPr id="94" name="Họ &amp; tên">
                <a:extLst>
                  <a:ext uri="{FF2B5EF4-FFF2-40B4-BE49-F238E27FC236}">
                    <a16:creationId xmlns:a16="http://schemas.microsoft.com/office/drawing/2014/main" id="{996C63F4-7C39-1031-8BB9-174029F23187}"/>
                  </a:ext>
                </a:extLst>
              </p:cNvPr>
              <p:cNvSpPr txBox="1"/>
              <p:nvPr/>
            </p:nvSpPr>
            <p:spPr>
              <a:xfrm>
                <a:off x="2789081" y="3606012"/>
                <a:ext cx="881149" cy="665193"/>
              </a:xfrm>
              <a:prstGeom prst="rect">
                <a:avLst/>
              </a:prstGeom>
              <a:noFill/>
              <a:effectLst>
                <a:outerShdw blurRad="38100" dist="25400" dir="2700000" algn="tl" rotWithShape="0">
                  <a:prstClr val="black">
                    <a:alpha val="40000"/>
                  </a:prstClr>
                </a:outerShdw>
              </a:effectLst>
            </p:spPr>
            <p:txBody>
              <a:bodyPr wrap="none" rtlCol="0">
                <a:spAutoFit/>
              </a:bodyPr>
              <a:lstStyle/>
              <a:p>
                <a:pPr algn="ctr"/>
                <a:r>
                  <a:rPr lang="en-US" spc="-300" dirty="0">
                    <a:solidFill>
                      <a:schemeClr val="bg1"/>
                    </a:solidFill>
                    <a:latin typeface="SVN-Gilroy" panose="00000500000000000000" pitchFamily="50" charset="0"/>
                  </a:rPr>
                  <a:t>Đ/c</a:t>
                </a:r>
                <a:endParaRPr lang="en-US" sz="2200" dirty="0">
                  <a:solidFill>
                    <a:schemeClr val="bg1"/>
                  </a:solidFill>
                  <a:latin typeface="SVN-Gilroy XBold" panose="00000900000000000000" pitchFamily="50" charset="0"/>
                </a:endParaRPr>
              </a:p>
            </p:txBody>
          </p:sp>
        </p:grpSp>
        <p:grpSp>
          <p:nvGrpSpPr>
            <p:cNvPr id="89" name="Group 88">
              <a:extLst>
                <a:ext uri="{FF2B5EF4-FFF2-40B4-BE49-F238E27FC236}">
                  <a16:creationId xmlns:a16="http://schemas.microsoft.com/office/drawing/2014/main" id="{F915FA9A-7BE6-E50F-2651-ECC714139E97}"/>
                </a:ext>
              </a:extLst>
            </p:cNvPr>
            <p:cNvGrpSpPr/>
            <p:nvPr/>
          </p:nvGrpSpPr>
          <p:grpSpPr>
            <a:xfrm>
              <a:off x="1432454" y="2765360"/>
              <a:ext cx="2538679" cy="2648237"/>
              <a:chOff x="7294109" y="1632626"/>
              <a:chExt cx="4170951" cy="4350951"/>
            </a:xfrm>
          </p:grpSpPr>
          <p:pic>
            <p:nvPicPr>
              <p:cNvPr id="90" name="Strock">
                <a:extLst>
                  <a:ext uri="{FF2B5EF4-FFF2-40B4-BE49-F238E27FC236}">
                    <a16:creationId xmlns:a16="http://schemas.microsoft.com/office/drawing/2014/main" id="{390BAAD9-DEAA-4885-AD61-91AE722561EF}"/>
                  </a:ext>
                </a:extLst>
              </p:cNvPr>
              <p:cNvPicPr>
                <a:picLocks noChangeAspect="1"/>
              </p:cNvPicPr>
              <p:nvPr/>
            </p:nvPicPr>
            <p:blipFill>
              <a:blip r:embed="rId13">
                <a:lum bright="70000" contrast="-70000"/>
              </a:blip>
              <a:stretch>
                <a:fillRect/>
              </a:stretch>
            </p:blipFill>
            <p:spPr>
              <a:xfrm>
                <a:off x="7294109" y="1632626"/>
                <a:ext cx="4170951" cy="4350951"/>
              </a:xfrm>
              <a:custGeom>
                <a:avLst/>
                <a:gdLst>
                  <a:gd name="connsiteX0" fmla="*/ 0 w 3678714"/>
                  <a:gd name="connsiteY0" fmla="*/ 0 h 3837069"/>
                  <a:gd name="connsiteX1" fmla="*/ 3678714 w 3678714"/>
                  <a:gd name="connsiteY1" fmla="*/ 0 h 3837069"/>
                  <a:gd name="connsiteX2" fmla="*/ 3678714 w 3678714"/>
                  <a:gd name="connsiteY2" fmla="*/ 3837069 h 3837069"/>
                  <a:gd name="connsiteX3" fmla="*/ 0 w 3678714"/>
                  <a:gd name="connsiteY3" fmla="*/ 3837069 h 3837069"/>
                </a:gdLst>
                <a:ahLst/>
                <a:cxnLst>
                  <a:cxn ang="0">
                    <a:pos x="connsiteX0" y="connsiteY0"/>
                  </a:cxn>
                  <a:cxn ang="0">
                    <a:pos x="connsiteX1" y="connsiteY1"/>
                  </a:cxn>
                  <a:cxn ang="0">
                    <a:pos x="connsiteX2" y="connsiteY2"/>
                  </a:cxn>
                  <a:cxn ang="0">
                    <a:pos x="connsiteX3" y="connsiteY3"/>
                  </a:cxn>
                </a:cxnLst>
                <a:rect l="l" t="t" r="r" b="b"/>
                <a:pathLst>
                  <a:path w="3678714" h="3837069">
                    <a:moveTo>
                      <a:pt x="0" y="0"/>
                    </a:moveTo>
                    <a:lnTo>
                      <a:pt x="3678714" y="0"/>
                    </a:lnTo>
                    <a:lnTo>
                      <a:pt x="3678714" y="3837069"/>
                    </a:lnTo>
                    <a:lnTo>
                      <a:pt x="0" y="3837069"/>
                    </a:lnTo>
                    <a:close/>
                  </a:path>
                </a:pathLst>
              </a:custGeom>
            </p:spPr>
          </p:pic>
          <p:pic>
            <p:nvPicPr>
              <p:cNvPr id="91" name="Picture">
                <a:extLst>
                  <a:ext uri="{FF2B5EF4-FFF2-40B4-BE49-F238E27FC236}">
                    <a16:creationId xmlns:a16="http://schemas.microsoft.com/office/drawing/2014/main" id="{BEEB7DC8-5631-C2DB-6BC8-3EF9876884C6}"/>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7363406" y="1999246"/>
                <a:ext cx="4038172" cy="3584268"/>
              </a:xfrm>
              <a:custGeom>
                <a:avLst/>
                <a:gdLst>
                  <a:gd name="connsiteX0" fmla="*/ 1252658 w 4038172"/>
                  <a:gd name="connsiteY0" fmla="*/ 0 h 3587687"/>
                  <a:gd name="connsiteX1" fmla="*/ 2785516 w 4038172"/>
                  <a:gd name="connsiteY1" fmla="*/ 0 h 3587687"/>
                  <a:gd name="connsiteX2" fmla="*/ 3191281 w 4038172"/>
                  <a:gd name="connsiteY2" fmla="*/ 234125 h 3587687"/>
                  <a:gd name="connsiteX3" fmla="*/ 3990810 w 4038172"/>
                  <a:gd name="connsiteY3" fmla="*/ 1617345 h 3587687"/>
                  <a:gd name="connsiteX4" fmla="*/ 3990810 w 4038172"/>
                  <a:gd name="connsiteY4" fmla="*/ 1970437 h 3587687"/>
                  <a:gd name="connsiteX5" fmla="*/ 3191281 w 4038172"/>
                  <a:gd name="connsiteY5" fmla="*/ 3353562 h 3587687"/>
                  <a:gd name="connsiteX6" fmla="*/ 2785516 w 4038172"/>
                  <a:gd name="connsiteY6" fmla="*/ 3587687 h 3587687"/>
                  <a:gd name="connsiteX7" fmla="*/ 1252658 w 4038172"/>
                  <a:gd name="connsiteY7" fmla="*/ 3587687 h 3587687"/>
                  <a:gd name="connsiteX8" fmla="*/ 846893 w 4038172"/>
                  <a:gd name="connsiteY8" fmla="*/ 3353562 h 3587687"/>
                  <a:gd name="connsiteX9" fmla="*/ 47364 w 4038172"/>
                  <a:gd name="connsiteY9" fmla="*/ 1970437 h 3587687"/>
                  <a:gd name="connsiteX10" fmla="*/ 47364 w 4038172"/>
                  <a:gd name="connsiteY10" fmla="*/ 1617345 h 3587687"/>
                  <a:gd name="connsiteX11" fmla="*/ 846893 w 4038172"/>
                  <a:gd name="connsiteY11" fmla="*/ 234125 h 3587687"/>
                  <a:gd name="connsiteX12" fmla="*/ 1252658 w 4038172"/>
                  <a:gd name="connsiteY12" fmla="*/ 0 h 3587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038172" h="3587687">
                    <a:moveTo>
                      <a:pt x="1252658" y="0"/>
                    </a:moveTo>
                    <a:lnTo>
                      <a:pt x="2785516" y="0"/>
                    </a:lnTo>
                    <a:cubicBezTo>
                      <a:pt x="2952870" y="0"/>
                      <a:pt x="3107556" y="89249"/>
                      <a:pt x="3191281" y="234125"/>
                    </a:cubicBezTo>
                    <a:lnTo>
                      <a:pt x="3990810" y="1617345"/>
                    </a:lnTo>
                    <a:cubicBezTo>
                      <a:pt x="4053960" y="1726597"/>
                      <a:pt x="4053960" y="1861185"/>
                      <a:pt x="3990810" y="1970437"/>
                    </a:cubicBezTo>
                    <a:lnTo>
                      <a:pt x="3191281" y="3353562"/>
                    </a:lnTo>
                    <a:cubicBezTo>
                      <a:pt x="3107556" y="3498437"/>
                      <a:pt x="2952870" y="3587687"/>
                      <a:pt x="2785516" y="3587687"/>
                    </a:cubicBezTo>
                    <a:lnTo>
                      <a:pt x="1252658" y="3587687"/>
                    </a:lnTo>
                    <a:cubicBezTo>
                      <a:pt x="1085303" y="3587687"/>
                      <a:pt x="930617" y="3498437"/>
                      <a:pt x="846893" y="3353562"/>
                    </a:cubicBezTo>
                    <a:lnTo>
                      <a:pt x="47364" y="1970437"/>
                    </a:lnTo>
                    <a:cubicBezTo>
                      <a:pt x="-15787" y="1861185"/>
                      <a:pt x="-15787" y="1726597"/>
                      <a:pt x="47364" y="1617345"/>
                    </a:cubicBezTo>
                    <a:lnTo>
                      <a:pt x="846893" y="234125"/>
                    </a:lnTo>
                    <a:cubicBezTo>
                      <a:pt x="930617" y="89249"/>
                      <a:pt x="1085303" y="0"/>
                      <a:pt x="1252658" y="0"/>
                    </a:cubicBezTo>
                    <a:close/>
                  </a:path>
                </a:pathLst>
              </a:custGeom>
            </p:spPr>
          </p:pic>
        </p:grpSp>
      </p:grpSp>
      <p:grpSp>
        <p:nvGrpSpPr>
          <p:cNvPr id="95" name="Group 94">
            <a:extLst>
              <a:ext uri="{FF2B5EF4-FFF2-40B4-BE49-F238E27FC236}">
                <a16:creationId xmlns:a16="http://schemas.microsoft.com/office/drawing/2014/main" id="{E8ED76E1-6A8D-F36F-EE7A-03497E994ECA}"/>
              </a:ext>
            </a:extLst>
          </p:cNvPr>
          <p:cNvGrpSpPr/>
          <p:nvPr/>
        </p:nvGrpSpPr>
        <p:grpSpPr>
          <a:xfrm>
            <a:off x="5621221" y="2744783"/>
            <a:ext cx="1409539" cy="1971691"/>
            <a:chOff x="1432454" y="2765360"/>
            <a:chExt cx="2538679" cy="3551154"/>
          </a:xfrm>
        </p:grpSpPr>
        <p:grpSp>
          <p:nvGrpSpPr>
            <p:cNvPr id="96" name="Group 95">
              <a:extLst>
                <a:ext uri="{FF2B5EF4-FFF2-40B4-BE49-F238E27FC236}">
                  <a16:creationId xmlns:a16="http://schemas.microsoft.com/office/drawing/2014/main" id="{2C3D31D0-B65B-46A9-82BD-2A2B39948E54}"/>
                </a:ext>
              </a:extLst>
            </p:cNvPr>
            <p:cNvGrpSpPr/>
            <p:nvPr/>
          </p:nvGrpSpPr>
          <p:grpSpPr>
            <a:xfrm>
              <a:off x="1905403" y="5367619"/>
              <a:ext cx="1236970" cy="948895"/>
              <a:chOff x="2433260" y="3606012"/>
              <a:chExt cx="1236970" cy="948895"/>
            </a:xfrm>
          </p:grpSpPr>
          <p:sp>
            <p:nvSpPr>
              <p:cNvPr id="100" name="TextBox 99">
                <a:extLst>
                  <a:ext uri="{FF2B5EF4-FFF2-40B4-BE49-F238E27FC236}">
                    <a16:creationId xmlns:a16="http://schemas.microsoft.com/office/drawing/2014/main" id="{C627A8EE-E403-EC3C-6418-7C58B71511E8}"/>
                  </a:ext>
                </a:extLst>
              </p:cNvPr>
              <p:cNvSpPr txBox="1"/>
              <p:nvPr/>
            </p:nvSpPr>
            <p:spPr>
              <a:xfrm>
                <a:off x="2433260" y="3730767"/>
                <a:ext cx="184730" cy="369332"/>
              </a:xfrm>
              <a:prstGeom prst="rect">
                <a:avLst/>
              </a:prstGeom>
              <a:noFill/>
              <a:effectLst>
                <a:outerShdw blurRad="38100" dist="25400" dir="2700000" algn="tl" rotWithShape="0">
                  <a:prstClr val="black">
                    <a:alpha val="40000"/>
                  </a:prstClr>
                </a:outerShdw>
              </a:effectLst>
            </p:spPr>
            <p:txBody>
              <a:bodyPr wrap="none" rtlCol="0">
                <a:spAutoFit/>
              </a:bodyPr>
              <a:lstStyle/>
              <a:p>
                <a:pPr algn="ctr"/>
                <a:endParaRPr lang="en-US" spc="-300">
                  <a:solidFill>
                    <a:schemeClr val="bg1"/>
                  </a:solidFill>
                  <a:latin typeface="SVN-Gilroy" panose="00000500000000000000" pitchFamily="50" charset="0"/>
                </a:endParaRPr>
              </a:p>
            </p:txBody>
          </p:sp>
          <p:sp>
            <p:nvSpPr>
              <p:cNvPr id="101" name="Chức vụ">
                <a:extLst>
                  <a:ext uri="{FF2B5EF4-FFF2-40B4-BE49-F238E27FC236}">
                    <a16:creationId xmlns:a16="http://schemas.microsoft.com/office/drawing/2014/main" id="{01BE9EFF-AAFB-591B-2FB5-D30BB99407A2}"/>
                  </a:ext>
                </a:extLst>
              </p:cNvPr>
              <p:cNvSpPr txBox="1"/>
              <p:nvPr/>
            </p:nvSpPr>
            <p:spPr>
              <a:xfrm>
                <a:off x="3063293" y="4000579"/>
                <a:ext cx="332714" cy="554328"/>
              </a:xfrm>
              <a:prstGeom prst="rect">
                <a:avLst/>
              </a:prstGeom>
              <a:noFill/>
              <a:effectLst>
                <a:outerShdw blurRad="38100" dist="25400" dir="2700000" algn="tl" rotWithShape="0">
                  <a:prstClr val="black">
                    <a:alpha val="40000"/>
                  </a:prstClr>
                </a:outerShdw>
              </a:effectLst>
            </p:spPr>
            <p:txBody>
              <a:bodyPr wrap="none" rtlCol="0">
                <a:spAutoFit/>
              </a:bodyPr>
              <a:lstStyle/>
              <a:p>
                <a:pPr algn="ctr"/>
                <a:endParaRPr lang="en-US" sz="1400" dirty="0">
                  <a:solidFill>
                    <a:schemeClr val="bg1"/>
                  </a:solidFill>
                  <a:latin typeface="SVN-Gilroy" panose="00000500000000000000" pitchFamily="50" charset="0"/>
                </a:endParaRPr>
              </a:p>
            </p:txBody>
          </p:sp>
          <p:sp>
            <p:nvSpPr>
              <p:cNvPr id="102" name="Họ &amp; tên">
                <a:extLst>
                  <a:ext uri="{FF2B5EF4-FFF2-40B4-BE49-F238E27FC236}">
                    <a16:creationId xmlns:a16="http://schemas.microsoft.com/office/drawing/2014/main" id="{996C63F4-7C39-1031-8BB9-174029F23187}"/>
                  </a:ext>
                </a:extLst>
              </p:cNvPr>
              <p:cNvSpPr txBox="1"/>
              <p:nvPr/>
            </p:nvSpPr>
            <p:spPr>
              <a:xfrm>
                <a:off x="2789081" y="3606012"/>
                <a:ext cx="881149" cy="665193"/>
              </a:xfrm>
              <a:prstGeom prst="rect">
                <a:avLst/>
              </a:prstGeom>
              <a:noFill/>
              <a:effectLst>
                <a:outerShdw blurRad="38100" dist="25400" dir="2700000" algn="tl" rotWithShape="0">
                  <a:prstClr val="black">
                    <a:alpha val="40000"/>
                  </a:prstClr>
                </a:outerShdw>
              </a:effectLst>
            </p:spPr>
            <p:txBody>
              <a:bodyPr wrap="none" rtlCol="0">
                <a:spAutoFit/>
              </a:bodyPr>
              <a:lstStyle/>
              <a:p>
                <a:pPr algn="ctr"/>
                <a:r>
                  <a:rPr lang="en-US" spc="-300" dirty="0">
                    <a:solidFill>
                      <a:schemeClr val="bg1"/>
                    </a:solidFill>
                    <a:latin typeface="SVN-Gilroy" panose="00000500000000000000" pitchFamily="50" charset="0"/>
                  </a:rPr>
                  <a:t>Đ/c</a:t>
                </a:r>
                <a:endParaRPr lang="en-US" sz="2200" dirty="0">
                  <a:solidFill>
                    <a:schemeClr val="bg1"/>
                  </a:solidFill>
                  <a:latin typeface="SVN-Gilroy XBold" panose="00000900000000000000" pitchFamily="50" charset="0"/>
                </a:endParaRPr>
              </a:p>
            </p:txBody>
          </p:sp>
        </p:grpSp>
        <p:grpSp>
          <p:nvGrpSpPr>
            <p:cNvPr id="97" name="Group 96">
              <a:extLst>
                <a:ext uri="{FF2B5EF4-FFF2-40B4-BE49-F238E27FC236}">
                  <a16:creationId xmlns:a16="http://schemas.microsoft.com/office/drawing/2014/main" id="{F915FA9A-7BE6-E50F-2651-ECC714139E97}"/>
                </a:ext>
              </a:extLst>
            </p:cNvPr>
            <p:cNvGrpSpPr/>
            <p:nvPr/>
          </p:nvGrpSpPr>
          <p:grpSpPr>
            <a:xfrm>
              <a:off x="1432454" y="2765360"/>
              <a:ext cx="2538679" cy="2648237"/>
              <a:chOff x="7294109" y="1632626"/>
              <a:chExt cx="4170951" cy="4350951"/>
            </a:xfrm>
          </p:grpSpPr>
          <p:pic>
            <p:nvPicPr>
              <p:cNvPr id="98" name="Strock">
                <a:extLst>
                  <a:ext uri="{FF2B5EF4-FFF2-40B4-BE49-F238E27FC236}">
                    <a16:creationId xmlns:a16="http://schemas.microsoft.com/office/drawing/2014/main" id="{390BAAD9-DEAA-4885-AD61-91AE722561EF}"/>
                  </a:ext>
                </a:extLst>
              </p:cNvPr>
              <p:cNvPicPr>
                <a:picLocks noChangeAspect="1"/>
              </p:cNvPicPr>
              <p:nvPr/>
            </p:nvPicPr>
            <p:blipFill>
              <a:blip r:embed="rId13">
                <a:lum bright="70000" contrast="-70000"/>
              </a:blip>
              <a:stretch>
                <a:fillRect/>
              </a:stretch>
            </p:blipFill>
            <p:spPr>
              <a:xfrm>
                <a:off x="7294109" y="1632626"/>
                <a:ext cx="4170951" cy="4350951"/>
              </a:xfrm>
              <a:custGeom>
                <a:avLst/>
                <a:gdLst>
                  <a:gd name="connsiteX0" fmla="*/ 0 w 3678714"/>
                  <a:gd name="connsiteY0" fmla="*/ 0 h 3837069"/>
                  <a:gd name="connsiteX1" fmla="*/ 3678714 w 3678714"/>
                  <a:gd name="connsiteY1" fmla="*/ 0 h 3837069"/>
                  <a:gd name="connsiteX2" fmla="*/ 3678714 w 3678714"/>
                  <a:gd name="connsiteY2" fmla="*/ 3837069 h 3837069"/>
                  <a:gd name="connsiteX3" fmla="*/ 0 w 3678714"/>
                  <a:gd name="connsiteY3" fmla="*/ 3837069 h 3837069"/>
                </a:gdLst>
                <a:ahLst/>
                <a:cxnLst>
                  <a:cxn ang="0">
                    <a:pos x="connsiteX0" y="connsiteY0"/>
                  </a:cxn>
                  <a:cxn ang="0">
                    <a:pos x="connsiteX1" y="connsiteY1"/>
                  </a:cxn>
                  <a:cxn ang="0">
                    <a:pos x="connsiteX2" y="connsiteY2"/>
                  </a:cxn>
                  <a:cxn ang="0">
                    <a:pos x="connsiteX3" y="connsiteY3"/>
                  </a:cxn>
                </a:cxnLst>
                <a:rect l="l" t="t" r="r" b="b"/>
                <a:pathLst>
                  <a:path w="3678714" h="3837069">
                    <a:moveTo>
                      <a:pt x="0" y="0"/>
                    </a:moveTo>
                    <a:lnTo>
                      <a:pt x="3678714" y="0"/>
                    </a:lnTo>
                    <a:lnTo>
                      <a:pt x="3678714" y="3837069"/>
                    </a:lnTo>
                    <a:lnTo>
                      <a:pt x="0" y="3837069"/>
                    </a:lnTo>
                    <a:close/>
                  </a:path>
                </a:pathLst>
              </a:custGeom>
            </p:spPr>
          </p:pic>
          <p:pic>
            <p:nvPicPr>
              <p:cNvPr id="99" name="Picture">
                <a:extLst>
                  <a:ext uri="{FF2B5EF4-FFF2-40B4-BE49-F238E27FC236}">
                    <a16:creationId xmlns:a16="http://schemas.microsoft.com/office/drawing/2014/main" id="{BEEB7DC8-5631-C2DB-6BC8-3EF9876884C6}"/>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7363406" y="1999246"/>
                <a:ext cx="4038172" cy="3584268"/>
              </a:xfrm>
              <a:custGeom>
                <a:avLst/>
                <a:gdLst>
                  <a:gd name="connsiteX0" fmla="*/ 1252658 w 4038172"/>
                  <a:gd name="connsiteY0" fmla="*/ 0 h 3587687"/>
                  <a:gd name="connsiteX1" fmla="*/ 2785516 w 4038172"/>
                  <a:gd name="connsiteY1" fmla="*/ 0 h 3587687"/>
                  <a:gd name="connsiteX2" fmla="*/ 3191281 w 4038172"/>
                  <a:gd name="connsiteY2" fmla="*/ 234125 h 3587687"/>
                  <a:gd name="connsiteX3" fmla="*/ 3990810 w 4038172"/>
                  <a:gd name="connsiteY3" fmla="*/ 1617345 h 3587687"/>
                  <a:gd name="connsiteX4" fmla="*/ 3990810 w 4038172"/>
                  <a:gd name="connsiteY4" fmla="*/ 1970437 h 3587687"/>
                  <a:gd name="connsiteX5" fmla="*/ 3191281 w 4038172"/>
                  <a:gd name="connsiteY5" fmla="*/ 3353562 h 3587687"/>
                  <a:gd name="connsiteX6" fmla="*/ 2785516 w 4038172"/>
                  <a:gd name="connsiteY6" fmla="*/ 3587687 h 3587687"/>
                  <a:gd name="connsiteX7" fmla="*/ 1252658 w 4038172"/>
                  <a:gd name="connsiteY7" fmla="*/ 3587687 h 3587687"/>
                  <a:gd name="connsiteX8" fmla="*/ 846893 w 4038172"/>
                  <a:gd name="connsiteY8" fmla="*/ 3353562 h 3587687"/>
                  <a:gd name="connsiteX9" fmla="*/ 47364 w 4038172"/>
                  <a:gd name="connsiteY9" fmla="*/ 1970437 h 3587687"/>
                  <a:gd name="connsiteX10" fmla="*/ 47364 w 4038172"/>
                  <a:gd name="connsiteY10" fmla="*/ 1617345 h 3587687"/>
                  <a:gd name="connsiteX11" fmla="*/ 846893 w 4038172"/>
                  <a:gd name="connsiteY11" fmla="*/ 234125 h 3587687"/>
                  <a:gd name="connsiteX12" fmla="*/ 1252658 w 4038172"/>
                  <a:gd name="connsiteY12" fmla="*/ 0 h 3587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038172" h="3587687">
                    <a:moveTo>
                      <a:pt x="1252658" y="0"/>
                    </a:moveTo>
                    <a:lnTo>
                      <a:pt x="2785516" y="0"/>
                    </a:lnTo>
                    <a:cubicBezTo>
                      <a:pt x="2952870" y="0"/>
                      <a:pt x="3107556" y="89249"/>
                      <a:pt x="3191281" y="234125"/>
                    </a:cubicBezTo>
                    <a:lnTo>
                      <a:pt x="3990810" y="1617345"/>
                    </a:lnTo>
                    <a:cubicBezTo>
                      <a:pt x="4053960" y="1726597"/>
                      <a:pt x="4053960" y="1861185"/>
                      <a:pt x="3990810" y="1970437"/>
                    </a:cubicBezTo>
                    <a:lnTo>
                      <a:pt x="3191281" y="3353562"/>
                    </a:lnTo>
                    <a:cubicBezTo>
                      <a:pt x="3107556" y="3498437"/>
                      <a:pt x="2952870" y="3587687"/>
                      <a:pt x="2785516" y="3587687"/>
                    </a:cubicBezTo>
                    <a:lnTo>
                      <a:pt x="1252658" y="3587687"/>
                    </a:lnTo>
                    <a:cubicBezTo>
                      <a:pt x="1085303" y="3587687"/>
                      <a:pt x="930617" y="3498437"/>
                      <a:pt x="846893" y="3353562"/>
                    </a:cubicBezTo>
                    <a:lnTo>
                      <a:pt x="47364" y="1970437"/>
                    </a:lnTo>
                    <a:cubicBezTo>
                      <a:pt x="-15787" y="1861185"/>
                      <a:pt x="-15787" y="1726597"/>
                      <a:pt x="47364" y="1617345"/>
                    </a:cubicBezTo>
                    <a:lnTo>
                      <a:pt x="846893" y="234125"/>
                    </a:lnTo>
                    <a:cubicBezTo>
                      <a:pt x="930617" y="89249"/>
                      <a:pt x="1085303" y="0"/>
                      <a:pt x="1252658" y="0"/>
                    </a:cubicBezTo>
                    <a:close/>
                  </a:path>
                </a:pathLst>
              </a:custGeom>
            </p:spPr>
          </p:pic>
        </p:grpSp>
      </p:grpSp>
      <p:grpSp>
        <p:nvGrpSpPr>
          <p:cNvPr id="103" name="Group 102">
            <a:extLst>
              <a:ext uri="{FF2B5EF4-FFF2-40B4-BE49-F238E27FC236}">
                <a16:creationId xmlns:a16="http://schemas.microsoft.com/office/drawing/2014/main" id="{E8ED76E1-6A8D-F36F-EE7A-03497E994ECA}"/>
              </a:ext>
            </a:extLst>
          </p:cNvPr>
          <p:cNvGrpSpPr/>
          <p:nvPr/>
        </p:nvGrpSpPr>
        <p:grpSpPr>
          <a:xfrm>
            <a:off x="7820684" y="2744783"/>
            <a:ext cx="1409539" cy="1971691"/>
            <a:chOff x="1432454" y="2765360"/>
            <a:chExt cx="2538679" cy="3551154"/>
          </a:xfrm>
        </p:grpSpPr>
        <p:grpSp>
          <p:nvGrpSpPr>
            <p:cNvPr id="104" name="Group 103">
              <a:extLst>
                <a:ext uri="{FF2B5EF4-FFF2-40B4-BE49-F238E27FC236}">
                  <a16:creationId xmlns:a16="http://schemas.microsoft.com/office/drawing/2014/main" id="{2C3D31D0-B65B-46A9-82BD-2A2B39948E54}"/>
                </a:ext>
              </a:extLst>
            </p:cNvPr>
            <p:cNvGrpSpPr/>
            <p:nvPr/>
          </p:nvGrpSpPr>
          <p:grpSpPr>
            <a:xfrm>
              <a:off x="1905403" y="5367619"/>
              <a:ext cx="1236970" cy="948895"/>
              <a:chOff x="2433260" y="3606012"/>
              <a:chExt cx="1236970" cy="948895"/>
            </a:xfrm>
          </p:grpSpPr>
          <p:sp>
            <p:nvSpPr>
              <p:cNvPr id="108" name="TextBox 107">
                <a:extLst>
                  <a:ext uri="{FF2B5EF4-FFF2-40B4-BE49-F238E27FC236}">
                    <a16:creationId xmlns:a16="http://schemas.microsoft.com/office/drawing/2014/main" id="{C627A8EE-E403-EC3C-6418-7C58B71511E8}"/>
                  </a:ext>
                </a:extLst>
              </p:cNvPr>
              <p:cNvSpPr txBox="1"/>
              <p:nvPr/>
            </p:nvSpPr>
            <p:spPr>
              <a:xfrm>
                <a:off x="2433260" y="3730767"/>
                <a:ext cx="184730" cy="369332"/>
              </a:xfrm>
              <a:prstGeom prst="rect">
                <a:avLst/>
              </a:prstGeom>
              <a:noFill/>
              <a:effectLst>
                <a:outerShdw blurRad="38100" dist="25400" dir="2700000" algn="tl" rotWithShape="0">
                  <a:prstClr val="black">
                    <a:alpha val="40000"/>
                  </a:prstClr>
                </a:outerShdw>
              </a:effectLst>
            </p:spPr>
            <p:txBody>
              <a:bodyPr wrap="none" rtlCol="0">
                <a:spAutoFit/>
              </a:bodyPr>
              <a:lstStyle/>
              <a:p>
                <a:pPr algn="ctr"/>
                <a:endParaRPr lang="en-US" spc="-300">
                  <a:solidFill>
                    <a:schemeClr val="bg1"/>
                  </a:solidFill>
                  <a:latin typeface="SVN-Gilroy" panose="00000500000000000000" pitchFamily="50" charset="0"/>
                </a:endParaRPr>
              </a:p>
            </p:txBody>
          </p:sp>
          <p:sp>
            <p:nvSpPr>
              <p:cNvPr id="109" name="Chức vụ">
                <a:extLst>
                  <a:ext uri="{FF2B5EF4-FFF2-40B4-BE49-F238E27FC236}">
                    <a16:creationId xmlns:a16="http://schemas.microsoft.com/office/drawing/2014/main" id="{01BE9EFF-AAFB-591B-2FB5-D30BB99407A2}"/>
                  </a:ext>
                </a:extLst>
              </p:cNvPr>
              <p:cNvSpPr txBox="1"/>
              <p:nvPr/>
            </p:nvSpPr>
            <p:spPr>
              <a:xfrm>
                <a:off x="3063293" y="4000579"/>
                <a:ext cx="332714" cy="554328"/>
              </a:xfrm>
              <a:prstGeom prst="rect">
                <a:avLst/>
              </a:prstGeom>
              <a:noFill/>
              <a:effectLst>
                <a:outerShdw blurRad="38100" dist="25400" dir="2700000" algn="tl" rotWithShape="0">
                  <a:prstClr val="black">
                    <a:alpha val="40000"/>
                  </a:prstClr>
                </a:outerShdw>
              </a:effectLst>
            </p:spPr>
            <p:txBody>
              <a:bodyPr wrap="none" rtlCol="0">
                <a:spAutoFit/>
              </a:bodyPr>
              <a:lstStyle/>
              <a:p>
                <a:pPr algn="ctr"/>
                <a:endParaRPr lang="en-US" sz="1400" dirty="0">
                  <a:solidFill>
                    <a:schemeClr val="bg1"/>
                  </a:solidFill>
                  <a:latin typeface="SVN-Gilroy" panose="00000500000000000000" pitchFamily="50" charset="0"/>
                </a:endParaRPr>
              </a:p>
            </p:txBody>
          </p:sp>
          <p:sp>
            <p:nvSpPr>
              <p:cNvPr id="110" name="Họ &amp; tên">
                <a:extLst>
                  <a:ext uri="{FF2B5EF4-FFF2-40B4-BE49-F238E27FC236}">
                    <a16:creationId xmlns:a16="http://schemas.microsoft.com/office/drawing/2014/main" id="{996C63F4-7C39-1031-8BB9-174029F23187}"/>
                  </a:ext>
                </a:extLst>
              </p:cNvPr>
              <p:cNvSpPr txBox="1"/>
              <p:nvPr/>
            </p:nvSpPr>
            <p:spPr>
              <a:xfrm>
                <a:off x="2789081" y="3606012"/>
                <a:ext cx="881149" cy="665193"/>
              </a:xfrm>
              <a:prstGeom prst="rect">
                <a:avLst/>
              </a:prstGeom>
              <a:noFill/>
              <a:effectLst>
                <a:outerShdw blurRad="38100" dist="25400" dir="2700000" algn="tl" rotWithShape="0">
                  <a:prstClr val="black">
                    <a:alpha val="40000"/>
                  </a:prstClr>
                </a:outerShdw>
              </a:effectLst>
            </p:spPr>
            <p:txBody>
              <a:bodyPr wrap="none" rtlCol="0">
                <a:spAutoFit/>
              </a:bodyPr>
              <a:lstStyle/>
              <a:p>
                <a:pPr algn="ctr"/>
                <a:r>
                  <a:rPr lang="en-US" spc="-300" dirty="0">
                    <a:solidFill>
                      <a:schemeClr val="bg1"/>
                    </a:solidFill>
                    <a:latin typeface="SVN-Gilroy" panose="00000500000000000000" pitchFamily="50" charset="0"/>
                  </a:rPr>
                  <a:t>Đ/c</a:t>
                </a:r>
                <a:endParaRPr lang="en-US" sz="2200" dirty="0">
                  <a:solidFill>
                    <a:schemeClr val="bg1"/>
                  </a:solidFill>
                  <a:latin typeface="SVN-Gilroy XBold" panose="00000900000000000000" pitchFamily="50" charset="0"/>
                </a:endParaRPr>
              </a:p>
            </p:txBody>
          </p:sp>
        </p:grpSp>
        <p:grpSp>
          <p:nvGrpSpPr>
            <p:cNvPr id="105" name="Group 104">
              <a:extLst>
                <a:ext uri="{FF2B5EF4-FFF2-40B4-BE49-F238E27FC236}">
                  <a16:creationId xmlns:a16="http://schemas.microsoft.com/office/drawing/2014/main" id="{F915FA9A-7BE6-E50F-2651-ECC714139E97}"/>
                </a:ext>
              </a:extLst>
            </p:cNvPr>
            <p:cNvGrpSpPr/>
            <p:nvPr/>
          </p:nvGrpSpPr>
          <p:grpSpPr>
            <a:xfrm>
              <a:off x="1432454" y="2765360"/>
              <a:ext cx="2538679" cy="2648237"/>
              <a:chOff x="7294109" y="1632626"/>
              <a:chExt cx="4170951" cy="4350951"/>
            </a:xfrm>
          </p:grpSpPr>
          <p:pic>
            <p:nvPicPr>
              <p:cNvPr id="106" name="Strock">
                <a:extLst>
                  <a:ext uri="{FF2B5EF4-FFF2-40B4-BE49-F238E27FC236}">
                    <a16:creationId xmlns:a16="http://schemas.microsoft.com/office/drawing/2014/main" id="{390BAAD9-DEAA-4885-AD61-91AE722561EF}"/>
                  </a:ext>
                </a:extLst>
              </p:cNvPr>
              <p:cNvPicPr>
                <a:picLocks noChangeAspect="1"/>
              </p:cNvPicPr>
              <p:nvPr/>
            </p:nvPicPr>
            <p:blipFill>
              <a:blip r:embed="rId13">
                <a:lum bright="70000" contrast="-70000"/>
              </a:blip>
              <a:stretch>
                <a:fillRect/>
              </a:stretch>
            </p:blipFill>
            <p:spPr>
              <a:xfrm>
                <a:off x="7294109" y="1632626"/>
                <a:ext cx="4170951" cy="4350951"/>
              </a:xfrm>
              <a:custGeom>
                <a:avLst/>
                <a:gdLst>
                  <a:gd name="connsiteX0" fmla="*/ 0 w 3678714"/>
                  <a:gd name="connsiteY0" fmla="*/ 0 h 3837069"/>
                  <a:gd name="connsiteX1" fmla="*/ 3678714 w 3678714"/>
                  <a:gd name="connsiteY1" fmla="*/ 0 h 3837069"/>
                  <a:gd name="connsiteX2" fmla="*/ 3678714 w 3678714"/>
                  <a:gd name="connsiteY2" fmla="*/ 3837069 h 3837069"/>
                  <a:gd name="connsiteX3" fmla="*/ 0 w 3678714"/>
                  <a:gd name="connsiteY3" fmla="*/ 3837069 h 3837069"/>
                </a:gdLst>
                <a:ahLst/>
                <a:cxnLst>
                  <a:cxn ang="0">
                    <a:pos x="connsiteX0" y="connsiteY0"/>
                  </a:cxn>
                  <a:cxn ang="0">
                    <a:pos x="connsiteX1" y="connsiteY1"/>
                  </a:cxn>
                  <a:cxn ang="0">
                    <a:pos x="connsiteX2" y="connsiteY2"/>
                  </a:cxn>
                  <a:cxn ang="0">
                    <a:pos x="connsiteX3" y="connsiteY3"/>
                  </a:cxn>
                </a:cxnLst>
                <a:rect l="l" t="t" r="r" b="b"/>
                <a:pathLst>
                  <a:path w="3678714" h="3837069">
                    <a:moveTo>
                      <a:pt x="0" y="0"/>
                    </a:moveTo>
                    <a:lnTo>
                      <a:pt x="3678714" y="0"/>
                    </a:lnTo>
                    <a:lnTo>
                      <a:pt x="3678714" y="3837069"/>
                    </a:lnTo>
                    <a:lnTo>
                      <a:pt x="0" y="3837069"/>
                    </a:lnTo>
                    <a:close/>
                  </a:path>
                </a:pathLst>
              </a:custGeom>
            </p:spPr>
          </p:pic>
          <p:pic>
            <p:nvPicPr>
              <p:cNvPr id="107" name="Picture">
                <a:extLst>
                  <a:ext uri="{FF2B5EF4-FFF2-40B4-BE49-F238E27FC236}">
                    <a16:creationId xmlns:a16="http://schemas.microsoft.com/office/drawing/2014/main" id="{BEEB7DC8-5631-C2DB-6BC8-3EF9876884C6}"/>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7363406" y="1999246"/>
                <a:ext cx="4038172" cy="3584268"/>
              </a:xfrm>
              <a:custGeom>
                <a:avLst/>
                <a:gdLst>
                  <a:gd name="connsiteX0" fmla="*/ 1252658 w 4038172"/>
                  <a:gd name="connsiteY0" fmla="*/ 0 h 3587687"/>
                  <a:gd name="connsiteX1" fmla="*/ 2785516 w 4038172"/>
                  <a:gd name="connsiteY1" fmla="*/ 0 h 3587687"/>
                  <a:gd name="connsiteX2" fmla="*/ 3191281 w 4038172"/>
                  <a:gd name="connsiteY2" fmla="*/ 234125 h 3587687"/>
                  <a:gd name="connsiteX3" fmla="*/ 3990810 w 4038172"/>
                  <a:gd name="connsiteY3" fmla="*/ 1617345 h 3587687"/>
                  <a:gd name="connsiteX4" fmla="*/ 3990810 w 4038172"/>
                  <a:gd name="connsiteY4" fmla="*/ 1970437 h 3587687"/>
                  <a:gd name="connsiteX5" fmla="*/ 3191281 w 4038172"/>
                  <a:gd name="connsiteY5" fmla="*/ 3353562 h 3587687"/>
                  <a:gd name="connsiteX6" fmla="*/ 2785516 w 4038172"/>
                  <a:gd name="connsiteY6" fmla="*/ 3587687 h 3587687"/>
                  <a:gd name="connsiteX7" fmla="*/ 1252658 w 4038172"/>
                  <a:gd name="connsiteY7" fmla="*/ 3587687 h 3587687"/>
                  <a:gd name="connsiteX8" fmla="*/ 846893 w 4038172"/>
                  <a:gd name="connsiteY8" fmla="*/ 3353562 h 3587687"/>
                  <a:gd name="connsiteX9" fmla="*/ 47364 w 4038172"/>
                  <a:gd name="connsiteY9" fmla="*/ 1970437 h 3587687"/>
                  <a:gd name="connsiteX10" fmla="*/ 47364 w 4038172"/>
                  <a:gd name="connsiteY10" fmla="*/ 1617345 h 3587687"/>
                  <a:gd name="connsiteX11" fmla="*/ 846893 w 4038172"/>
                  <a:gd name="connsiteY11" fmla="*/ 234125 h 3587687"/>
                  <a:gd name="connsiteX12" fmla="*/ 1252658 w 4038172"/>
                  <a:gd name="connsiteY12" fmla="*/ 0 h 3587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038172" h="3587687">
                    <a:moveTo>
                      <a:pt x="1252658" y="0"/>
                    </a:moveTo>
                    <a:lnTo>
                      <a:pt x="2785516" y="0"/>
                    </a:lnTo>
                    <a:cubicBezTo>
                      <a:pt x="2952870" y="0"/>
                      <a:pt x="3107556" y="89249"/>
                      <a:pt x="3191281" y="234125"/>
                    </a:cubicBezTo>
                    <a:lnTo>
                      <a:pt x="3990810" y="1617345"/>
                    </a:lnTo>
                    <a:cubicBezTo>
                      <a:pt x="4053960" y="1726597"/>
                      <a:pt x="4053960" y="1861185"/>
                      <a:pt x="3990810" y="1970437"/>
                    </a:cubicBezTo>
                    <a:lnTo>
                      <a:pt x="3191281" y="3353562"/>
                    </a:lnTo>
                    <a:cubicBezTo>
                      <a:pt x="3107556" y="3498437"/>
                      <a:pt x="2952870" y="3587687"/>
                      <a:pt x="2785516" y="3587687"/>
                    </a:cubicBezTo>
                    <a:lnTo>
                      <a:pt x="1252658" y="3587687"/>
                    </a:lnTo>
                    <a:cubicBezTo>
                      <a:pt x="1085303" y="3587687"/>
                      <a:pt x="930617" y="3498437"/>
                      <a:pt x="846893" y="3353562"/>
                    </a:cubicBezTo>
                    <a:lnTo>
                      <a:pt x="47364" y="1970437"/>
                    </a:lnTo>
                    <a:cubicBezTo>
                      <a:pt x="-15787" y="1861185"/>
                      <a:pt x="-15787" y="1726597"/>
                      <a:pt x="47364" y="1617345"/>
                    </a:cubicBezTo>
                    <a:lnTo>
                      <a:pt x="846893" y="234125"/>
                    </a:lnTo>
                    <a:cubicBezTo>
                      <a:pt x="930617" y="89249"/>
                      <a:pt x="1085303" y="0"/>
                      <a:pt x="1252658" y="0"/>
                    </a:cubicBezTo>
                    <a:close/>
                  </a:path>
                </a:pathLst>
              </a:custGeom>
            </p:spPr>
          </p:pic>
        </p:grpSp>
      </p:grpSp>
      <p:grpSp>
        <p:nvGrpSpPr>
          <p:cNvPr id="111" name="Group 110">
            <a:extLst>
              <a:ext uri="{FF2B5EF4-FFF2-40B4-BE49-F238E27FC236}">
                <a16:creationId xmlns:a16="http://schemas.microsoft.com/office/drawing/2014/main" id="{E8ED76E1-6A8D-F36F-EE7A-03497E994ECA}"/>
              </a:ext>
            </a:extLst>
          </p:cNvPr>
          <p:cNvGrpSpPr/>
          <p:nvPr/>
        </p:nvGrpSpPr>
        <p:grpSpPr>
          <a:xfrm>
            <a:off x="9978168" y="2744783"/>
            <a:ext cx="1409539" cy="1971691"/>
            <a:chOff x="1432454" y="2765360"/>
            <a:chExt cx="2538679" cy="3551154"/>
          </a:xfrm>
        </p:grpSpPr>
        <p:grpSp>
          <p:nvGrpSpPr>
            <p:cNvPr id="112" name="Group 111">
              <a:extLst>
                <a:ext uri="{FF2B5EF4-FFF2-40B4-BE49-F238E27FC236}">
                  <a16:creationId xmlns:a16="http://schemas.microsoft.com/office/drawing/2014/main" id="{2C3D31D0-B65B-46A9-82BD-2A2B39948E54}"/>
                </a:ext>
              </a:extLst>
            </p:cNvPr>
            <p:cNvGrpSpPr/>
            <p:nvPr/>
          </p:nvGrpSpPr>
          <p:grpSpPr>
            <a:xfrm>
              <a:off x="1905403" y="5367619"/>
              <a:ext cx="1236970" cy="948895"/>
              <a:chOff x="2433260" y="3606012"/>
              <a:chExt cx="1236970" cy="948895"/>
            </a:xfrm>
          </p:grpSpPr>
          <p:sp>
            <p:nvSpPr>
              <p:cNvPr id="116" name="TextBox 115">
                <a:extLst>
                  <a:ext uri="{FF2B5EF4-FFF2-40B4-BE49-F238E27FC236}">
                    <a16:creationId xmlns:a16="http://schemas.microsoft.com/office/drawing/2014/main" id="{C627A8EE-E403-EC3C-6418-7C58B71511E8}"/>
                  </a:ext>
                </a:extLst>
              </p:cNvPr>
              <p:cNvSpPr txBox="1"/>
              <p:nvPr/>
            </p:nvSpPr>
            <p:spPr>
              <a:xfrm>
                <a:off x="2433260" y="3730767"/>
                <a:ext cx="184730" cy="369332"/>
              </a:xfrm>
              <a:prstGeom prst="rect">
                <a:avLst/>
              </a:prstGeom>
              <a:noFill/>
              <a:effectLst>
                <a:outerShdw blurRad="38100" dist="25400" dir="2700000" algn="tl" rotWithShape="0">
                  <a:prstClr val="black">
                    <a:alpha val="40000"/>
                  </a:prstClr>
                </a:outerShdw>
              </a:effectLst>
            </p:spPr>
            <p:txBody>
              <a:bodyPr wrap="none" rtlCol="0">
                <a:spAutoFit/>
              </a:bodyPr>
              <a:lstStyle/>
              <a:p>
                <a:pPr algn="ctr"/>
                <a:endParaRPr lang="en-US" spc="-300">
                  <a:solidFill>
                    <a:schemeClr val="bg1"/>
                  </a:solidFill>
                  <a:latin typeface="SVN-Gilroy" panose="00000500000000000000" pitchFamily="50" charset="0"/>
                </a:endParaRPr>
              </a:p>
            </p:txBody>
          </p:sp>
          <p:sp>
            <p:nvSpPr>
              <p:cNvPr id="117" name="Chức vụ">
                <a:extLst>
                  <a:ext uri="{FF2B5EF4-FFF2-40B4-BE49-F238E27FC236}">
                    <a16:creationId xmlns:a16="http://schemas.microsoft.com/office/drawing/2014/main" id="{01BE9EFF-AAFB-591B-2FB5-D30BB99407A2}"/>
                  </a:ext>
                </a:extLst>
              </p:cNvPr>
              <p:cNvSpPr txBox="1"/>
              <p:nvPr/>
            </p:nvSpPr>
            <p:spPr>
              <a:xfrm>
                <a:off x="3063293" y="4000579"/>
                <a:ext cx="332714" cy="554328"/>
              </a:xfrm>
              <a:prstGeom prst="rect">
                <a:avLst/>
              </a:prstGeom>
              <a:noFill/>
              <a:effectLst>
                <a:outerShdw blurRad="38100" dist="25400" dir="2700000" algn="tl" rotWithShape="0">
                  <a:prstClr val="black">
                    <a:alpha val="40000"/>
                  </a:prstClr>
                </a:outerShdw>
              </a:effectLst>
            </p:spPr>
            <p:txBody>
              <a:bodyPr wrap="none" rtlCol="0">
                <a:spAutoFit/>
              </a:bodyPr>
              <a:lstStyle/>
              <a:p>
                <a:pPr algn="ctr"/>
                <a:endParaRPr lang="en-US" sz="1400" dirty="0">
                  <a:solidFill>
                    <a:schemeClr val="bg1"/>
                  </a:solidFill>
                  <a:latin typeface="SVN-Gilroy" panose="00000500000000000000" pitchFamily="50" charset="0"/>
                </a:endParaRPr>
              </a:p>
            </p:txBody>
          </p:sp>
          <p:sp>
            <p:nvSpPr>
              <p:cNvPr id="118" name="Họ &amp; tên">
                <a:extLst>
                  <a:ext uri="{FF2B5EF4-FFF2-40B4-BE49-F238E27FC236}">
                    <a16:creationId xmlns:a16="http://schemas.microsoft.com/office/drawing/2014/main" id="{996C63F4-7C39-1031-8BB9-174029F23187}"/>
                  </a:ext>
                </a:extLst>
              </p:cNvPr>
              <p:cNvSpPr txBox="1"/>
              <p:nvPr/>
            </p:nvSpPr>
            <p:spPr>
              <a:xfrm>
                <a:off x="2789081" y="3606012"/>
                <a:ext cx="881149" cy="665193"/>
              </a:xfrm>
              <a:prstGeom prst="rect">
                <a:avLst/>
              </a:prstGeom>
              <a:noFill/>
              <a:effectLst>
                <a:outerShdw blurRad="38100" dist="25400" dir="2700000" algn="tl" rotWithShape="0">
                  <a:prstClr val="black">
                    <a:alpha val="40000"/>
                  </a:prstClr>
                </a:outerShdw>
              </a:effectLst>
            </p:spPr>
            <p:txBody>
              <a:bodyPr wrap="none" rtlCol="0">
                <a:spAutoFit/>
              </a:bodyPr>
              <a:lstStyle/>
              <a:p>
                <a:pPr algn="ctr"/>
                <a:r>
                  <a:rPr lang="en-US" spc="-300" dirty="0">
                    <a:solidFill>
                      <a:schemeClr val="bg1"/>
                    </a:solidFill>
                    <a:latin typeface="SVN-Gilroy" panose="00000500000000000000" pitchFamily="50" charset="0"/>
                  </a:rPr>
                  <a:t>Đ/c</a:t>
                </a:r>
                <a:endParaRPr lang="en-US" sz="2200" dirty="0">
                  <a:solidFill>
                    <a:schemeClr val="bg1"/>
                  </a:solidFill>
                  <a:latin typeface="SVN-Gilroy XBold" panose="00000900000000000000" pitchFamily="50" charset="0"/>
                </a:endParaRPr>
              </a:p>
            </p:txBody>
          </p:sp>
        </p:grpSp>
        <p:grpSp>
          <p:nvGrpSpPr>
            <p:cNvPr id="113" name="Group 112">
              <a:extLst>
                <a:ext uri="{FF2B5EF4-FFF2-40B4-BE49-F238E27FC236}">
                  <a16:creationId xmlns:a16="http://schemas.microsoft.com/office/drawing/2014/main" id="{F915FA9A-7BE6-E50F-2651-ECC714139E97}"/>
                </a:ext>
              </a:extLst>
            </p:cNvPr>
            <p:cNvGrpSpPr/>
            <p:nvPr/>
          </p:nvGrpSpPr>
          <p:grpSpPr>
            <a:xfrm>
              <a:off x="1432454" y="2765360"/>
              <a:ext cx="2538679" cy="2648237"/>
              <a:chOff x="7294109" y="1632626"/>
              <a:chExt cx="4170951" cy="4350951"/>
            </a:xfrm>
          </p:grpSpPr>
          <p:pic>
            <p:nvPicPr>
              <p:cNvPr id="114" name="Strock">
                <a:extLst>
                  <a:ext uri="{FF2B5EF4-FFF2-40B4-BE49-F238E27FC236}">
                    <a16:creationId xmlns:a16="http://schemas.microsoft.com/office/drawing/2014/main" id="{390BAAD9-DEAA-4885-AD61-91AE722561EF}"/>
                  </a:ext>
                </a:extLst>
              </p:cNvPr>
              <p:cNvPicPr>
                <a:picLocks noChangeAspect="1"/>
              </p:cNvPicPr>
              <p:nvPr/>
            </p:nvPicPr>
            <p:blipFill>
              <a:blip r:embed="rId13">
                <a:lum bright="70000" contrast="-70000"/>
              </a:blip>
              <a:stretch>
                <a:fillRect/>
              </a:stretch>
            </p:blipFill>
            <p:spPr>
              <a:xfrm>
                <a:off x="7294109" y="1632626"/>
                <a:ext cx="4170951" cy="4350951"/>
              </a:xfrm>
              <a:custGeom>
                <a:avLst/>
                <a:gdLst>
                  <a:gd name="connsiteX0" fmla="*/ 0 w 3678714"/>
                  <a:gd name="connsiteY0" fmla="*/ 0 h 3837069"/>
                  <a:gd name="connsiteX1" fmla="*/ 3678714 w 3678714"/>
                  <a:gd name="connsiteY1" fmla="*/ 0 h 3837069"/>
                  <a:gd name="connsiteX2" fmla="*/ 3678714 w 3678714"/>
                  <a:gd name="connsiteY2" fmla="*/ 3837069 h 3837069"/>
                  <a:gd name="connsiteX3" fmla="*/ 0 w 3678714"/>
                  <a:gd name="connsiteY3" fmla="*/ 3837069 h 3837069"/>
                </a:gdLst>
                <a:ahLst/>
                <a:cxnLst>
                  <a:cxn ang="0">
                    <a:pos x="connsiteX0" y="connsiteY0"/>
                  </a:cxn>
                  <a:cxn ang="0">
                    <a:pos x="connsiteX1" y="connsiteY1"/>
                  </a:cxn>
                  <a:cxn ang="0">
                    <a:pos x="connsiteX2" y="connsiteY2"/>
                  </a:cxn>
                  <a:cxn ang="0">
                    <a:pos x="connsiteX3" y="connsiteY3"/>
                  </a:cxn>
                </a:cxnLst>
                <a:rect l="l" t="t" r="r" b="b"/>
                <a:pathLst>
                  <a:path w="3678714" h="3837069">
                    <a:moveTo>
                      <a:pt x="0" y="0"/>
                    </a:moveTo>
                    <a:lnTo>
                      <a:pt x="3678714" y="0"/>
                    </a:lnTo>
                    <a:lnTo>
                      <a:pt x="3678714" y="3837069"/>
                    </a:lnTo>
                    <a:lnTo>
                      <a:pt x="0" y="3837069"/>
                    </a:lnTo>
                    <a:close/>
                  </a:path>
                </a:pathLst>
              </a:custGeom>
            </p:spPr>
          </p:pic>
          <p:pic>
            <p:nvPicPr>
              <p:cNvPr id="115" name="Picture">
                <a:extLst>
                  <a:ext uri="{FF2B5EF4-FFF2-40B4-BE49-F238E27FC236}">
                    <a16:creationId xmlns:a16="http://schemas.microsoft.com/office/drawing/2014/main" id="{BEEB7DC8-5631-C2DB-6BC8-3EF9876884C6}"/>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7363406" y="1999246"/>
                <a:ext cx="4038172" cy="3584268"/>
              </a:xfrm>
              <a:custGeom>
                <a:avLst/>
                <a:gdLst>
                  <a:gd name="connsiteX0" fmla="*/ 1252658 w 4038172"/>
                  <a:gd name="connsiteY0" fmla="*/ 0 h 3587687"/>
                  <a:gd name="connsiteX1" fmla="*/ 2785516 w 4038172"/>
                  <a:gd name="connsiteY1" fmla="*/ 0 h 3587687"/>
                  <a:gd name="connsiteX2" fmla="*/ 3191281 w 4038172"/>
                  <a:gd name="connsiteY2" fmla="*/ 234125 h 3587687"/>
                  <a:gd name="connsiteX3" fmla="*/ 3990810 w 4038172"/>
                  <a:gd name="connsiteY3" fmla="*/ 1617345 h 3587687"/>
                  <a:gd name="connsiteX4" fmla="*/ 3990810 w 4038172"/>
                  <a:gd name="connsiteY4" fmla="*/ 1970437 h 3587687"/>
                  <a:gd name="connsiteX5" fmla="*/ 3191281 w 4038172"/>
                  <a:gd name="connsiteY5" fmla="*/ 3353562 h 3587687"/>
                  <a:gd name="connsiteX6" fmla="*/ 2785516 w 4038172"/>
                  <a:gd name="connsiteY6" fmla="*/ 3587687 h 3587687"/>
                  <a:gd name="connsiteX7" fmla="*/ 1252658 w 4038172"/>
                  <a:gd name="connsiteY7" fmla="*/ 3587687 h 3587687"/>
                  <a:gd name="connsiteX8" fmla="*/ 846893 w 4038172"/>
                  <a:gd name="connsiteY8" fmla="*/ 3353562 h 3587687"/>
                  <a:gd name="connsiteX9" fmla="*/ 47364 w 4038172"/>
                  <a:gd name="connsiteY9" fmla="*/ 1970437 h 3587687"/>
                  <a:gd name="connsiteX10" fmla="*/ 47364 w 4038172"/>
                  <a:gd name="connsiteY10" fmla="*/ 1617345 h 3587687"/>
                  <a:gd name="connsiteX11" fmla="*/ 846893 w 4038172"/>
                  <a:gd name="connsiteY11" fmla="*/ 234125 h 3587687"/>
                  <a:gd name="connsiteX12" fmla="*/ 1252658 w 4038172"/>
                  <a:gd name="connsiteY12" fmla="*/ 0 h 3587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038172" h="3587687">
                    <a:moveTo>
                      <a:pt x="1252658" y="0"/>
                    </a:moveTo>
                    <a:lnTo>
                      <a:pt x="2785516" y="0"/>
                    </a:lnTo>
                    <a:cubicBezTo>
                      <a:pt x="2952870" y="0"/>
                      <a:pt x="3107556" y="89249"/>
                      <a:pt x="3191281" y="234125"/>
                    </a:cubicBezTo>
                    <a:lnTo>
                      <a:pt x="3990810" y="1617345"/>
                    </a:lnTo>
                    <a:cubicBezTo>
                      <a:pt x="4053960" y="1726597"/>
                      <a:pt x="4053960" y="1861185"/>
                      <a:pt x="3990810" y="1970437"/>
                    </a:cubicBezTo>
                    <a:lnTo>
                      <a:pt x="3191281" y="3353562"/>
                    </a:lnTo>
                    <a:cubicBezTo>
                      <a:pt x="3107556" y="3498437"/>
                      <a:pt x="2952870" y="3587687"/>
                      <a:pt x="2785516" y="3587687"/>
                    </a:cubicBezTo>
                    <a:lnTo>
                      <a:pt x="1252658" y="3587687"/>
                    </a:lnTo>
                    <a:cubicBezTo>
                      <a:pt x="1085303" y="3587687"/>
                      <a:pt x="930617" y="3498437"/>
                      <a:pt x="846893" y="3353562"/>
                    </a:cubicBezTo>
                    <a:lnTo>
                      <a:pt x="47364" y="1970437"/>
                    </a:lnTo>
                    <a:cubicBezTo>
                      <a:pt x="-15787" y="1861185"/>
                      <a:pt x="-15787" y="1726597"/>
                      <a:pt x="47364" y="1617345"/>
                    </a:cubicBezTo>
                    <a:lnTo>
                      <a:pt x="846893" y="234125"/>
                    </a:lnTo>
                    <a:cubicBezTo>
                      <a:pt x="930617" y="89249"/>
                      <a:pt x="1085303" y="0"/>
                      <a:pt x="1252658" y="0"/>
                    </a:cubicBezTo>
                    <a:close/>
                  </a:path>
                </a:pathLst>
              </a:custGeom>
            </p:spPr>
          </p:pic>
        </p:grpSp>
      </p:grpSp>
      <p:grpSp>
        <p:nvGrpSpPr>
          <p:cNvPr id="120" name="Group 119">
            <a:extLst>
              <a:ext uri="{FF2B5EF4-FFF2-40B4-BE49-F238E27FC236}">
                <a16:creationId xmlns:a16="http://schemas.microsoft.com/office/drawing/2014/main" id="{E8ED76E1-6A8D-F36F-EE7A-03497E994ECA}"/>
              </a:ext>
            </a:extLst>
          </p:cNvPr>
          <p:cNvGrpSpPr/>
          <p:nvPr/>
        </p:nvGrpSpPr>
        <p:grpSpPr>
          <a:xfrm>
            <a:off x="1355648" y="4830369"/>
            <a:ext cx="1409539" cy="1971691"/>
            <a:chOff x="1432454" y="2765360"/>
            <a:chExt cx="2538679" cy="3551154"/>
          </a:xfrm>
        </p:grpSpPr>
        <p:grpSp>
          <p:nvGrpSpPr>
            <p:cNvPr id="121" name="Group 120">
              <a:extLst>
                <a:ext uri="{FF2B5EF4-FFF2-40B4-BE49-F238E27FC236}">
                  <a16:creationId xmlns:a16="http://schemas.microsoft.com/office/drawing/2014/main" id="{2C3D31D0-B65B-46A9-82BD-2A2B39948E54}"/>
                </a:ext>
              </a:extLst>
            </p:cNvPr>
            <p:cNvGrpSpPr/>
            <p:nvPr/>
          </p:nvGrpSpPr>
          <p:grpSpPr>
            <a:xfrm>
              <a:off x="1905403" y="5367619"/>
              <a:ext cx="1236970" cy="948895"/>
              <a:chOff x="2433260" y="3606012"/>
              <a:chExt cx="1236970" cy="948895"/>
            </a:xfrm>
          </p:grpSpPr>
          <p:sp>
            <p:nvSpPr>
              <p:cNvPr id="125" name="TextBox 124">
                <a:extLst>
                  <a:ext uri="{FF2B5EF4-FFF2-40B4-BE49-F238E27FC236}">
                    <a16:creationId xmlns:a16="http://schemas.microsoft.com/office/drawing/2014/main" id="{C627A8EE-E403-EC3C-6418-7C58B71511E8}"/>
                  </a:ext>
                </a:extLst>
              </p:cNvPr>
              <p:cNvSpPr txBox="1"/>
              <p:nvPr/>
            </p:nvSpPr>
            <p:spPr>
              <a:xfrm>
                <a:off x="2433260" y="3730767"/>
                <a:ext cx="184730" cy="369332"/>
              </a:xfrm>
              <a:prstGeom prst="rect">
                <a:avLst/>
              </a:prstGeom>
              <a:noFill/>
              <a:effectLst>
                <a:outerShdw blurRad="38100" dist="25400" dir="2700000" algn="tl" rotWithShape="0">
                  <a:prstClr val="black">
                    <a:alpha val="40000"/>
                  </a:prstClr>
                </a:outerShdw>
              </a:effectLst>
            </p:spPr>
            <p:txBody>
              <a:bodyPr wrap="none" rtlCol="0">
                <a:spAutoFit/>
              </a:bodyPr>
              <a:lstStyle/>
              <a:p>
                <a:pPr algn="ctr"/>
                <a:endParaRPr lang="en-US" spc="-300">
                  <a:solidFill>
                    <a:schemeClr val="bg1"/>
                  </a:solidFill>
                  <a:latin typeface="SVN-Gilroy" panose="00000500000000000000" pitchFamily="50" charset="0"/>
                </a:endParaRPr>
              </a:p>
            </p:txBody>
          </p:sp>
          <p:sp>
            <p:nvSpPr>
              <p:cNvPr id="126" name="Chức vụ">
                <a:extLst>
                  <a:ext uri="{FF2B5EF4-FFF2-40B4-BE49-F238E27FC236}">
                    <a16:creationId xmlns:a16="http://schemas.microsoft.com/office/drawing/2014/main" id="{01BE9EFF-AAFB-591B-2FB5-D30BB99407A2}"/>
                  </a:ext>
                </a:extLst>
              </p:cNvPr>
              <p:cNvSpPr txBox="1"/>
              <p:nvPr/>
            </p:nvSpPr>
            <p:spPr>
              <a:xfrm>
                <a:off x="3063293" y="4000579"/>
                <a:ext cx="332714" cy="554328"/>
              </a:xfrm>
              <a:prstGeom prst="rect">
                <a:avLst/>
              </a:prstGeom>
              <a:noFill/>
              <a:effectLst>
                <a:outerShdw blurRad="38100" dist="25400" dir="2700000" algn="tl" rotWithShape="0">
                  <a:prstClr val="black">
                    <a:alpha val="40000"/>
                  </a:prstClr>
                </a:outerShdw>
              </a:effectLst>
            </p:spPr>
            <p:txBody>
              <a:bodyPr wrap="none" rtlCol="0">
                <a:spAutoFit/>
              </a:bodyPr>
              <a:lstStyle/>
              <a:p>
                <a:pPr algn="ctr"/>
                <a:endParaRPr lang="en-US" sz="1400" dirty="0">
                  <a:solidFill>
                    <a:schemeClr val="bg1"/>
                  </a:solidFill>
                  <a:latin typeface="SVN-Gilroy" panose="00000500000000000000" pitchFamily="50" charset="0"/>
                </a:endParaRPr>
              </a:p>
            </p:txBody>
          </p:sp>
          <p:sp>
            <p:nvSpPr>
              <p:cNvPr id="127" name="Họ &amp; tên">
                <a:extLst>
                  <a:ext uri="{FF2B5EF4-FFF2-40B4-BE49-F238E27FC236}">
                    <a16:creationId xmlns:a16="http://schemas.microsoft.com/office/drawing/2014/main" id="{996C63F4-7C39-1031-8BB9-174029F23187}"/>
                  </a:ext>
                </a:extLst>
              </p:cNvPr>
              <p:cNvSpPr txBox="1"/>
              <p:nvPr/>
            </p:nvSpPr>
            <p:spPr>
              <a:xfrm>
                <a:off x="2789081" y="3606012"/>
                <a:ext cx="881149" cy="665193"/>
              </a:xfrm>
              <a:prstGeom prst="rect">
                <a:avLst/>
              </a:prstGeom>
              <a:noFill/>
              <a:effectLst>
                <a:outerShdw blurRad="38100" dist="25400" dir="2700000" algn="tl" rotWithShape="0">
                  <a:prstClr val="black">
                    <a:alpha val="40000"/>
                  </a:prstClr>
                </a:outerShdw>
              </a:effectLst>
            </p:spPr>
            <p:txBody>
              <a:bodyPr wrap="none" rtlCol="0">
                <a:spAutoFit/>
              </a:bodyPr>
              <a:lstStyle/>
              <a:p>
                <a:pPr algn="ctr"/>
                <a:r>
                  <a:rPr lang="en-US" spc="-300" dirty="0">
                    <a:solidFill>
                      <a:schemeClr val="bg1"/>
                    </a:solidFill>
                    <a:latin typeface="SVN-Gilroy" panose="00000500000000000000" pitchFamily="50" charset="0"/>
                  </a:rPr>
                  <a:t>Đ/c</a:t>
                </a:r>
                <a:endParaRPr lang="en-US" sz="2200" dirty="0">
                  <a:solidFill>
                    <a:schemeClr val="bg1"/>
                  </a:solidFill>
                  <a:latin typeface="SVN-Gilroy XBold" panose="00000900000000000000" pitchFamily="50" charset="0"/>
                </a:endParaRPr>
              </a:p>
            </p:txBody>
          </p:sp>
        </p:grpSp>
        <p:grpSp>
          <p:nvGrpSpPr>
            <p:cNvPr id="122" name="Group 121">
              <a:extLst>
                <a:ext uri="{FF2B5EF4-FFF2-40B4-BE49-F238E27FC236}">
                  <a16:creationId xmlns:a16="http://schemas.microsoft.com/office/drawing/2014/main" id="{F915FA9A-7BE6-E50F-2651-ECC714139E97}"/>
                </a:ext>
              </a:extLst>
            </p:cNvPr>
            <p:cNvGrpSpPr/>
            <p:nvPr/>
          </p:nvGrpSpPr>
          <p:grpSpPr>
            <a:xfrm>
              <a:off x="1432454" y="2765360"/>
              <a:ext cx="2538679" cy="2648237"/>
              <a:chOff x="7294109" y="1632626"/>
              <a:chExt cx="4170951" cy="4350951"/>
            </a:xfrm>
          </p:grpSpPr>
          <p:pic>
            <p:nvPicPr>
              <p:cNvPr id="123" name="Strock">
                <a:extLst>
                  <a:ext uri="{FF2B5EF4-FFF2-40B4-BE49-F238E27FC236}">
                    <a16:creationId xmlns:a16="http://schemas.microsoft.com/office/drawing/2014/main" id="{390BAAD9-DEAA-4885-AD61-91AE722561EF}"/>
                  </a:ext>
                </a:extLst>
              </p:cNvPr>
              <p:cNvPicPr>
                <a:picLocks noChangeAspect="1"/>
              </p:cNvPicPr>
              <p:nvPr/>
            </p:nvPicPr>
            <p:blipFill>
              <a:blip r:embed="rId13">
                <a:lum bright="70000" contrast="-70000"/>
              </a:blip>
              <a:stretch>
                <a:fillRect/>
              </a:stretch>
            </p:blipFill>
            <p:spPr>
              <a:xfrm>
                <a:off x="7294109" y="1632626"/>
                <a:ext cx="4170951" cy="4350951"/>
              </a:xfrm>
              <a:custGeom>
                <a:avLst/>
                <a:gdLst>
                  <a:gd name="connsiteX0" fmla="*/ 0 w 3678714"/>
                  <a:gd name="connsiteY0" fmla="*/ 0 h 3837069"/>
                  <a:gd name="connsiteX1" fmla="*/ 3678714 w 3678714"/>
                  <a:gd name="connsiteY1" fmla="*/ 0 h 3837069"/>
                  <a:gd name="connsiteX2" fmla="*/ 3678714 w 3678714"/>
                  <a:gd name="connsiteY2" fmla="*/ 3837069 h 3837069"/>
                  <a:gd name="connsiteX3" fmla="*/ 0 w 3678714"/>
                  <a:gd name="connsiteY3" fmla="*/ 3837069 h 3837069"/>
                </a:gdLst>
                <a:ahLst/>
                <a:cxnLst>
                  <a:cxn ang="0">
                    <a:pos x="connsiteX0" y="connsiteY0"/>
                  </a:cxn>
                  <a:cxn ang="0">
                    <a:pos x="connsiteX1" y="connsiteY1"/>
                  </a:cxn>
                  <a:cxn ang="0">
                    <a:pos x="connsiteX2" y="connsiteY2"/>
                  </a:cxn>
                  <a:cxn ang="0">
                    <a:pos x="connsiteX3" y="connsiteY3"/>
                  </a:cxn>
                </a:cxnLst>
                <a:rect l="l" t="t" r="r" b="b"/>
                <a:pathLst>
                  <a:path w="3678714" h="3837069">
                    <a:moveTo>
                      <a:pt x="0" y="0"/>
                    </a:moveTo>
                    <a:lnTo>
                      <a:pt x="3678714" y="0"/>
                    </a:lnTo>
                    <a:lnTo>
                      <a:pt x="3678714" y="3837069"/>
                    </a:lnTo>
                    <a:lnTo>
                      <a:pt x="0" y="3837069"/>
                    </a:lnTo>
                    <a:close/>
                  </a:path>
                </a:pathLst>
              </a:custGeom>
            </p:spPr>
          </p:pic>
          <p:pic>
            <p:nvPicPr>
              <p:cNvPr id="124" name="Picture">
                <a:extLst>
                  <a:ext uri="{FF2B5EF4-FFF2-40B4-BE49-F238E27FC236}">
                    <a16:creationId xmlns:a16="http://schemas.microsoft.com/office/drawing/2014/main" id="{BEEB7DC8-5631-C2DB-6BC8-3EF9876884C6}"/>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7363406" y="1999246"/>
                <a:ext cx="4038172" cy="3584268"/>
              </a:xfrm>
              <a:custGeom>
                <a:avLst/>
                <a:gdLst>
                  <a:gd name="connsiteX0" fmla="*/ 1252658 w 4038172"/>
                  <a:gd name="connsiteY0" fmla="*/ 0 h 3587687"/>
                  <a:gd name="connsiteX1" fmla="*/ 2785516 w 4038172"/>
                  <a:gd name="connsiteY1" fmla="*/ 0 h 3587687"/>
                  <a:gd name="connsiteX2" fmla="*/ 3191281 w 4038172"/>
                  <a:gd name="connsiteY2" fmla="*/ 234125 h 3587687"/>
                  <a:gd name="connsiteX3" fmla="*/ 3990810 w 4038172"/>
                  <a:gd name="connsiteY3" fmla="*/ 1617345 h 3587687"/>
                  <a:gd name="connsiteX4" fmla="*/ 3990810 w 4038172"/>
                  <a:gd name="connsiteY4" fmla="*/ 1970437 h 3587687"/>
                  <a:gd name="connsiteX5" fmla="*/ 3191281 w 4038172"/>
                  <a:gd name="connsiteY5" fmla="*/ 3353562 h 3587687"/>
                  <a:gd name="connsiteX6" fmla="*/ 2785516 w 4038172"/>
                  <a:gd name="connsiteY6" fmla="*/ 3587687 h 3587687"/>
                  <a:gd name="connsiteX7" fmla="*/ 1252658 w 4038172"/>
                  <a:gd name="connsiteY7" fmla="*/ 3587687 h 3587687"/>
                  <a:gd name="connsiteX8" fmla="*/ 846893 w 4038172"/>
                  <a:gd name="connsiteY8" fmla="*/ 3353562 h 3587687"/>
                  <a:gd name="connsiteX9" fmla="*/ 47364 w 4038172"/>
                  <a:gd name="connsiteY9" fmla="*/ 1970437 h 3587687"/>
                  <a:gd name="connsiteX10" fmla="*/ 47364 w 4038172"/>
                  <a:gd name="connsiteY10" fmla="*/ 1617345 h 3587687"/>
                  <a:gd name="connsiteX11" fmla="*/ 846893 w 4038172"/>
                  <a:gd name="connsiteY11" fmla="*/ 234125 h 3587687"/>
                  <a:gd name="connsiteX12" fmla="*/ 1252658 w 4038172"/>
                  <a:gd name="connsiteY12" fmla="*/ 0 h 3587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038172" h="3587687">
                    <a:moveTo>
                      <a:pt x="1252658" y="0"/>
                    </a:moveTo>
                    <a:lnTo>
                      <a:pt x="2785516" y="0"/>
                    </a:lnTo>
                    <a:cubicBezTo>
                      <a:pt x="2952870" y="0"/>
                      <a:pt x="3107556" y="89249"/>
                      <a:pt x="3191281" y="234125"/>
                    </a:cubicBezTo>
                    <a:lnTo>
                      <a:pt x="3990810" y="1617345"/>
                    </a:lnTo>
                    <a:cubicBezTo>
                      <a:pt x="4053960" y="1726597"/>
                      <a:pt x="4053960" y="1861185"/>
                      <a:pt x="3990810" y="1970437"/>
                    </a:cubicBezTo>
                    <a:lnTo>
                      <a:pt x="3191281" y="3353562"/>
                    </a:lnTo>
                    <a:cubicBezTo>
                      <a:pt x="3107556" y="3498437"/>
                      <a:pt x="2952870" y="3587687"/>
                      <a:pt x="2785516" y="3587687"/>
                    </a:cubicBezTo>
                    <a:lnTo>
                      <a:pt x="1252658" y="3587687"/>
                    </a:lnTo>
                    <a:cubicBezTo>
                      <a:pt x="1085303" y="3587687"/>
                      <a:pt x="930617" y="3498437"/>
                      <a:pt x="846893" y="3353562"/>
                    </a:cubicBezTo>
                    <a:lnTo>
                      <a:pt x="47364" y="1970437"/>
                    </a:lnTo>
                    <a:cubicBezTo>
                      <a:pt x="-15787" y="1861185"/>
                      <a:pt x="-15787" y="1726597"/>
                      <a:pt x="47364" y="1617345"/>
                    </a:cubicBezTo>
                    <a:lnTo>
                      <a:pt x="846893" y="234125"/>
                    </a:lnTo>
                    <a:cubicBezTo>
                      <a:pt x="930617" y="89249"/>
                      <a:pt x="1085303" y="0"/>
                      <a:pt x="1252658" y="0"/>
                    </a:cubicBezTo>
                    <a:close/>
                  </a:path>
                </a:pathLst>
              </a:custGeom>
            </p:spPr>
          </p:pic>
        </p:grpSp>
      </p:grpSp>
      <p:grpSp>
        <p:nvGrpSpPr>
          <p:cNvPr id="128" name="Group 127">
            <a:extLst>
              <a:ext uri="{FF2B5EF4-FFF2-40B4-BE49-F238E27FC236}">
                <a16:creationId xmlns:a16="http://schemas.microsoft.com/office/drawing/2014/main" id="{E8ED76E1-6A8D-F36F-EE7A-03497E994ECA}"/>
              </a:ext>
            </a:extLst>
          </p:cNvPr>
          <p:cNvGrpSpPr/>
          <p:nvPr/>
        </p:nvGrpSpPr>
        <p:grpSpPr>
          <a:xfrm>
            <a:off x="3384772" y="4830369"/>
            <a:ext cx="1409539" cy="1971691"/>
            <a:chOff x="1432454" y="2765360"/>
            <a:chExt cx="2538679" cy="3551154"/>
          </a:xfrm>
        </p:grpSpPr>
        <p:grpSp>
          <p:nvGrpSpPr>
            <p:cNvPr id="129" name="Group 128">
              <a:extLst>
                <a:ext uri="{FF2B5EF4-FFF2-40B4-BE49-F238E27FC236}">
                  <a16:creationId xmlns:a16="http://schemas.microsoft.com/office/drawing/2014/main" id="{2C3D31D0-B65B-46A9-82BD-2A2B39948E54}"/>
                </a:ext>
              </a:extLst>
            </p:cNvPr>
            <p:cNvGrpSpPr/>
            <p:nvPr/>
          </p:nvGrpSpPr>
          <p:grpSpPr>
            <a:xfrm>
              <a:off x="1905403" y="5367619"/>
              <a:ext cx="1236970" cy="948895"/>
              <a:chOff x="2433260" y="3606012"/>
              <a:chExt cx="1236970" cy="948895"/>
            </a:xfrm>
          </p:grpSpPr>
          <p:sp>
            <p:nvSpPr>
              <p:cNvPr id="133" name="TextBox 132">
                <a:extLst>
                  <a:ext uri="{FF2B5EF4-FFF2-40B4-BE49-F238E27FC236}">
                    <a16:creationId xmlns:a16="http://schemas.microsoft.com/office/drawing/2014/main" id="{C627A8EE-E403-EC3C-6418-7C58B71511E8}"/>
                  </a:ext>
                </a:extLst>
              </p:cNvPr>
              <p:cNvSpPr txBox="1"/>
              <p:nvPr/>
            </p:nvSpPr>
            <p:spPr>
              <a:xfrm>
                <a:off x="2433260" y="3730767"/>
                <a:ext cx="184730" cy="369332"/>
              </a:xfrm>
              <a:prstGeom prst="rect">
                <a:avLst/>
              </a:prstGeom>
              <a:noFill/>
              <a:effectLst>
                <a:outerShdw blurRad="38100" dist="25400" dir="2700000" algn="tl" rotWithShape="0">
                  <a:prstClr val="black">
                    <a:alpha val="40000"/>
                  </a:prstClr>
                </a:outerShdw>
              </a:effectLst>
            </p:spPr>
            <p:txBody>
              <a:bodyPr wrap="none" rtlCol="0">
                <a:spAutoFit/>
              </a:bodyPr>
              <a:lstStyle/>
              <a:p>
                <a:pPr algn="ctr"/>
                <a:endParaRPr lang="en-US" spc="-300">
                  <a:solidFill>
                    <a:schemeClr val="bg1"/>
                  </a:solidFill>
                  <a:latin typeface="SVN-Gilroy" panose="00000500000000000000" pitchFamily="50" charset="0"/>
                </a:endParaRPr>
              </a:p>
            </p:txBody>
          </p:sp>
          <p:sp>
            <p:nvSpPr>
              <p:cNvPr id="134" name="Chức vụ">
                <a:extLst>
                  <a:ext uri="{FF2B5EF4-FFF2-40B4-BE49-F238E27FC236}">
                    <a16:creationId xmlns:a16="http://schemas.microsoft.com/office/drawing/2014/main" id="{01BE9EFF-AAFB-591B-2FB5-D30BB99407A2}"/>
                  </a:ext>
                </a:extLst>
              </p:cNvPr>
              <p:cNvSpPr txBox="1"/>
              <p:nvPr/>
            </p:nvSpPr>
            <p:spPr>
              <a:xfrm>
                <a:off x="3063293" y="4000579"/>
                <a:ext cx="332714" cy="554328"/>
              </a:xfrm>
              <a:prstGeom prst="rect">
                <a:avLst/>
              </a:prstGeom>
              <a:noFill/>
              <a:effectLst>
                <a:outerShdw blurRad="38100" dist="25400" dir="2700000" algn="tl" rotWithShape="0">
                  <a:prstClr val="black">
                    <a:alpha val="40000"/>
                  </a:prstClr>
                </a:outerShdw>
              </a:effectLst>
            </p:spPr>
            <p:txBody>
              <a:bodyPr wrap="none" rtlCol="0">
                <a:spAutoFit/>
              </a:bodyPr>
              <a:lstStyle/>
              <a:p>
                <a:pPr algn="ctr"/>
                <a:endParaRPr lang="en-US" sz="1400" dirty="0">
                  <a:solidFill>
                    <a:schemeClr val="bg1"/>
                  </a:solidFill>
                  <a:latin typeface="SVN-Gilroy" panose="00000500000000000000" pitchFamily="50" charset="0"/>
                </a:endParaRPr>
              </a:p>
            </p:txBody>
          </p:sp>
          <p:sp>
            <p:nvSpPr>
              <p:cNvPr id="135" name="Họ &amp; tên">
                <a:extLst>
                  <a:ext uri="{FF2B5EF4-FFF2-40B4-BE49-F238E27FC236}">
                    <a16:creationId xmlns:a16="http://schemas.microsoft.com/office/drawing/2014/main" id="{996C63F4-7C39-1031-8BB9-174029F23187}"/>
                  </a:ext>
                </a:extLst>
              </p:cNvPr>
              <p:cNvSpPr txBox="1"/>
              <p:nvPr/>
            </p:nvSpPr>
            <p:spPr>
              <a:xfrm>
                <a:off x="2789081" y="3606012"/>
                <a:ext cx="881149" cy="665193"/>
              </a:xfrm>
              <a:prstGeom prst="rect">
                <a:avLst/>
              </a:prstGeom>
              <a:noFill/>
              <a:effectLst>
                <a:outerShdw blurRad="38100" dist="25400" dir="2700000" algn="tl" rotWithShape="0">
                  <a:prstClr val="black">
                    <a:alpha val="40000"/>
                  </a:prstClr>
                </a:outerShdw>
              </a:effectLst>
            </p:spPr>
            <p:txBody>
              <a:bodyPr wrap="none" rtlCol="0">
                <a:spAutoFit/>
              </a:bodyPr>
              <a:lstStyle/>
              <a:p>
                <a:pPr algn="ctr"/>
                <a:r>
                  <a:rPr lang="en-US" spc="-300" dirty="0">
                    <a:solidFill>
                      <a:schemeClr val="bg1"/>
                    </a:solidFill>
                    <a:latin typeface="SVN-Gilroy" panose="00000500000000000000" pitchFamily="50" charset="0"/>
                  </a:rPr>
                  <a:t>Đ/c</a:t>
                </a:r>
                <a:endParaRPr lang="en-US" sz="2200" dirty="0">
                  <a:solidFill>
                    <a:schemeClr val="bg1"/>
                  </a:solidFill>
                  <a:latin typeface="SVN-Gilroy XBold" panose="00000900000000000000" pitchFamily="50" charset="0"/>
                </a:endParaRPr>
              </a:p>
            </p:txBody>
          </p:sp>
        </p:grpSp>
        <p:grpSp>
          <p:nvGrpSpPr>
            <p:cNvPr id="130" name="Group 129">
              <a:extLst>
                <a:ext uri="{FF2B5EF4-FFF2-40B4-BE49-F238E27FC236}">
                  <a16:creationId xmlns:a16="http://schemas.microsoft.com/office/drawing/2014/main" id="{F915FA9A-7BE6-E50F-2651-ECC714139E97}"/>
                </a:ext>
              </a:extLst>
            </p:cNvPr>
            <p:cNvGrpSpPr/>
            <p:nvPr/>
          </p:nvGrpSpPr>
          <p:grpSpPr>
            <a:xfrm>
              <a:off x="1432454" y="2765360"/>
              <a:ext cx="2538679" cy="2648237"/>
              <a:chOff x="7294109" y="1632626"/>
              <a:chExt cx="4170951" cy="4350951"/>
            </a:xfrm>
          </p:grpSpPr>
          <p:pic>
            <p:nvPicPr>
              <p:cNvPr id="131" name="Strock">
                <a:extLst>
                  <a:ext uri="{FF2B5EF4-FFF2-40B4-BE49-F238E27FC236}">
                    <a16:creationId xmlns:a16="http://schemas.microsoft.com/office/drawing/2014/main" id="{390BAAD9-DEAA-4885-AD61-91AE722561EF}"/>
                  </a:ext>
                </a:extLst>
              </p:cNvPr>
              <p:cNvPicPr>
                <a:picLocks noChangeAspect="1"/>
              </p:cNvPicPr>
              <p:nvPr/>
            </p:nvPicPr>
            <p:blipFill>
              <a:blip r:embed="rId13">
                <a:lum bright="70000" contrast="-70000"/>
              </a:blip>
              <a:stretch>
                <a:fillRect/>
              </a:stretch>
            </p:blipFill>
            <p:spPr>
              <a:xfrm>
                <a:off x="7294109" y="1632626"/>
                <a:ext cx="4170951" cy="4350951"/>
              </a:xfrm>
              <a:custGeom>
                <a:avLst/>
                <a:gdLst>
                  <a:gd name="connsiteX0" fmla="*/ 0 w 3678714"/>
                  <a:gd name="connsiteY0" fmla="*/ 0 h 3837069"/>
                  <a:gd name="connsiteX1" fmla="*/ 3678714 w 3678714"/>
                  <a:gd name="connsiteY1" fmla="*/ 0 h 3837069"/>
                  <a:gd name="connsiteX2" fmla="*/ 3678714 w 3678714"/>
                  <a:gd name="connsiteY2" fmla="*/ 3837069 h 3837069"/>
                  <a:gd name="connsiteX3" fmla="*/ 0 w 3678714"/>
                  <a:gd name="connsiteY3" fmla="*/ 3837069 h 3837069"/>
                </a:gdLst>
                <a:ahLst/>
                <a:cxnLst>
                  <a:cxn ang="0">
                    <a:pos x="connsiteX0" y="connsiteY0"/>
                  </a:cxn>
                  <a:cxn ang="0">
                    <a:pos x="connsiteX1" y="connsiteY1"/>
                  </a:cxn>
                  <a:cxn ang="0">
                    <a:pos x="connsiteX2" y="connsiteY2"/>
                  </a:cxn>
                  <a:cxn ang="0">
                    <a:pos x="connsiteX3" y="connsiteY3"/>
                  </a:cxn>
                </a:cxnLst>
                <a:rect l="l" t="t" r="r" b="b"/>
                <a:pathLst>
                  <a:path w="3678714" h="3837069">
                    <a:moveTo>
                      <a:pt x="0" y="0"/>
                    </a:moveTo>
                    <a:lnTo>
                      <a:pt x="3678714" y="0"/>
                    </a:lnTo>
                    <a:lnTo>
                      <a:pt x="3678714" y="3837069"/>
                    </a:lnTo>
                    <a:lnTo>
                      <a:pt x="0" y="3837069"/>
                    </a:lnTo>
                    <a:close/>
                  </a:path>
                </a:pathLst>
              </a:custGeom>
            </p:spPr>
          </p:pic>
          <p:pic>
            <p:nvPicPr>
              <p:cNvPr id="132" name="Picture">
                <a:extLst>
                  <a:ext uri="{FF2B5EF4-FFF2-40B4-BE49-F238E27FC236}">
                    <a16:creationId xmlns:a16="http://schemas.microsoft.com/office/drawing/2014/main" id="{BEEB7DC8-5631-C2DB-6BC8-3EF9876884C6}"/>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7363406" y="1999246"/>
                <a:ext cx="4038172" cy="3584268"/>
              </a:xfrm>
              <a:custGeom>
                <a:avLst/>
                <a:gdLst>
                  <a:gd name="connsiteX0" fmla="*/ 1252658 w 4038172"/>
                  <a:gd name="connsiteY0" fmla="*/ 0 h 3587687"/>
                  <a:gd name="connsiteX1" fmla="*/ 2785516 w 4038172"/>
                  <a:gd name="connsiteY1" fmla="*/ 0 h 3587687"/>
                  <a:gd name="connsiteX2" fmla="*/ 3191281 w 4038172"/>
                  <a:gd name="connsiteY2" fmla="*/ 234125 h 3587687"/>
                  <a:gd name="connsiteX3" fmla="*/ 3990810 w 4038172"/>
                  <a:gd name="connsiteY3" fmla="*/ 1617345 h 3587687"/>
                  <a:gd name="connsiteX4" fmla="*/ 3990810 w 4038172"/>
                  <a:gd name="connsiteY4" fmla="*/ 1970437 h 3587687"/>
                  <a:gd name="connsiteX5" fmla="*/ 3191281 w 4038172"/>
                  <a:gd name="connsiteY5" fmla="*/ 3353562 h 3587687"/>
                  <a:gd name="connsiteX6" fmla="*/ 2785516 w 4038172"/>
                  <a:gd name="connsiteY6" fmla="*/ 3587687 h 3587687"/>
                  <a:gd name="connsiteX7" fmla="*/ 1252658 w 4038172"/>
                  <a:gd name="connsiteY7" fmla="*/ 3587687 h 3587687"/>
                  <a:gd name="connsiteX8" fmla="*/ 846893 w 4038172"/>
                  <a:gd name="connsiteY8" fmla="*/ 3353562 h 3587687"/>
                  <a:gd name="connsiteX9" fmla="*/ 47364 w 4038172"/>
                  <a:gd name="connsiteY9" fmla="*/ 1970437 h 3587687"/>
                  <a:gd name="connsiteX10" fmla="*/ 47364 w 4038172"/>
                  <a:gd name="connsiteY10" fmla="*/ 1617345 h 3587687"/>
                  <a:gd name="connsiteX11" fmla="*/ 846893 w 4038172"/>
                  <a:gd name="connsiteY11" fmla="*/ 234125 h 3587687"/>
                  <a:gd name="connsiteX12" fmla="*/ 1252658 w 4038172"/>
                  <a:gd name="connsiteY12" fmla="*/ 0 h 3587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038172" h="3587687">
                    <a:moveTo>
                      <a:pt x="1252658" y="0"/>
                    </a:moveTo>
                    <a:lnTo>
                      <a:pt x="2785516" y="0"/>
                    </a:lnTo>
                    <a:cubicBezTo>
                      <a:pt x="2952870" y="0"/>
                      <a:pt x="3107556" y="89249"/>
                      <a:pt x="3191281" y="234125"/>
                    </a:cubicBezTo>
                    <a:lnTo>
                      <a:pt x="3990810" y="1617345"/>
                    </a:lnTo>
                    <a:cubicBezTo>
                      <a:pt x="4053960" y="1726597"/>
                      <a:pt x="4053960" y="1861185"/>
                      <a:pt x="3990810" y="1970437"/>
                    </a:cubicBezTo>
                    <a:lnTo>
                      <a:pt x="3191281" y="3353562"/>
                    </a:lnTo>
                    <a:cubicBezTo>
                      <a:pt x="3107556" y="3498437"/>
                      <a:pt x="2952870" y="3587687"/>
                      <a:pt x="2785516" y="3587687"/>
                    </a:cubicBezTo>
                    <a:lnTo>
                      <a:pt x="1252658" y="3587687"/>
                    </a:lnTo>
                    <a:cubicBezTo>
                      <a:pt x="1085303" y="3587687"/>
                      <a:pt x="930617" y="3498437"/>
                      <a:pt x="846893" y="3353562"/>
                    </a:cubicBezTo>
                    <a:lnTo>
                      <a:pt x="47364" y="1970437"/>
                    </a:lnTo>
                    <a:cubicBezTo>
                      <a:pt x="-15787" y="1861185"/>
                      <a:pt x="-15787" y="1726597"/>
                      <a:pt x="47364" y="1617345"/>
                    </a:cubicBezTo>
                    <a:lnTo>
                      <a:pt x="846893" y="234125"/>
                    </a:lnTo>
                    <a:cubicBezTo>
                      <a:pt x="930617" y="89249"/>
                      <a:pt x="1085303" y="0"/>
                      <a:pt x="1252658" y="0"/>
                    </a:cubicBezTo>
                    <a:close/>
                  </a:path>
                </a:pathLst>
              </a:custGeom>
            </p:spPr>
          </p:pic>
        </p:grpSp>
      </p:grpSp>
      <p:grpSp>
        <p:nvGrpSpPr>
          <p:cNvPr id="136" name="Group 135">
            <a:extLst>
              <a:ext uri="{FF2B5EF4-FFF2-40B4-BE49-F238E27FC236}">
                <a16:creationId xmlns:a16="http://schemas.microsoft.com/office/drawing/2014/main" id="{E8ED76E1-6A8D-F36F-EE7A-03497E994ECA}"/>
              </a:ext>
            </a:extLst>
          </p:cNvPr>
          <p:cNvGrpSpPr/>
          <p:nvPr/>
        </p:nvGrpSpPr>
        <p:grpSpPr>
          <a:xfrm>
            <a:off x="5651056" y="4830369"/>
            <a:ext cx="1409539" cy="1971691"/>
            <a:chOff x="1432454" y="2765360"/>
            <a:chExt cx="2538679" cy="3551154"/>
          </a:xfrm>
        </p:grpSpPr>
        <p:grpSp>
          <p:nvGrpSpPr>
            <p:cNvPr id="137" name="Group 136">
              <a:extLst>
                <a:ext uri="{FF2B5EF4-FFF2-40B4-BE49-F238E27FC236}">
                  <a16:creationId xmlns:a16="http://schemas.microsoft.com/office/drawing/2014/main" id="{2C3D31D0-B65B-46A9-82BD-2A2B39948E54}"/>
                </a:ext>
              </a:extLst>
            </p:cNvPr>
            <p:cNvGrpSpPr/>
            <p:nvPr/>
          </p:nvGrpSpPr>
          <p:grpSpPr>
            <a:xfrm>
              <a:off x="1905403" y="5367619"/>
              <a:ext cx="1236970" cy="948895"/>
              <a:chOff x="2433260" y="3606012"/>
              <a:chExt cx="1236970" cy="948895"/>
            </a:xfrm>
          </p:grpSpPr>
          <p:sp>
            <p:nvSpPr>
              <p:cNvPr id="141" name="TextBox 140">
                <a:extLst>
                  <a:ext uri="{FF2B5EF4-FFF2-40B4-BE49-F238E27FC236}">
                    <a16:creationId xmlns:a16="http://schemas.microsoft.com/office/drawing/2014/main" id="{C627A8EE-E403-EC3C-6418-7C58B71511E8}"/>
                  </a:ext>
                </a:extLst>
              </p:cNvPr>
              <p:cNvSpPr txBox="1"/>
              <p:nvPr/>
            </p:nvSpPr>
            <p:spPr>
              <a:xfrm>
                <a:off x="2433260" y="3730767"/>
                <a:ext cx="184730" cy="369332"/>
              </a:xfrm>
              <a:prstGeom prst="rect">
                <a:avLst/>
              </a:prstGeom>
              <a:noFill/>
              <a:effectLst>
                <a:outerShdw blurRad="38100" dist="25400" dir="2700000" algn="tl" rotWithShape="0">
                  <a:prstClr val="black">
                    <a:alpha val="40000"/>
                  </a:prstClr>
                </a:outerShdw>
              </a:effectLst>
            </p:spPr>
            <p:txBody>
              <a:bodyPr wrap="none" rtlCol="0">
                <a:spAutoFit/>
              </a:bodyPr>
              <a:lstStyle/>
              <a:p>
                <a:pPr algn="ctr"/>
                <a:endParaRPr lang="en-US" spc="-300">
                  <a:solidFill>
                    <a:schemeClr val="bg1"/>
                  </a:solidFill>
                  <a:latin typeface="SVN-Gilroy" panose="00000500000000000000" pitchFamily="50" charset="0"/>
                </a:endParaRPr>
              </a:p>
            </p:txBody>
          </p:sp>
          <p:sp>
            <p:nvSpPr>
              <p:cNvPr id="142" name="Chức vụ">
                <a:extLst>
                  <a:ext uri="{FF2B5EF4-FFF2-40B4-BE49-F238E27FC236}">
                    <a16:creationId xmlns:a16="http://schemas.microsoft.com/office/drawing/2014/main" id="{01BE9EFF-AAFB-591B-2FB5-D30BB99407A2}"/>
                  </a:ext>
                </a:extLst>
              </p:cNvPr>
              <p:cNvSpPr txBox="1"/>
              <p:nvPr/>
            </p:nvSpPr>
            <p:spPr>
              <a:xfrm>
                <a:off x="3063293" y="4000579"/>
                <a:ext cx="332714" cy="554328"/>
              </a:xfrm>
              <a:prstGeom prst="rect">
                <a:avLst/>
              </a:prstGeom>
              <a:noFill/>
              <a:effectLst>
                <a:outerShdw blurRad="38100" dist="25400" dir="2700000" algn="tl" rotWithShape="0">
                  <a:prstClr val="black">
                    <a:alpha val="40000"/>
                  </a:prstClr>
                </a:outerShdw>
              </a:effectLst>
            </p:spPr>
            <p:txBody>
              <a:bodyPr wrap="none" rtlCol="0">
                <a:spAutoFit/>
              </a:bodyPr>
              <a:lstStyle/>
              <a:p>
                <a:pPr algn="ctr"/>
                <a:endParaRPr lang="en-US" sz="1400" dirty="0">
                  <a:solidFill>
                    <a:schemeClr val="bg1"/>
                  </a:solidFill>
                  <a:latin typeface="SVN-Gilroy" panose="00000500000000000000" pitchFamily="50" charset="0"/>
                </a:endParaRPr>
              </a:p>
            </p:txBody>
          </p:sp>
          <p:sp>
            <p:nvSpPr>
              <p:cNvPr id="143" name="Họ &amp; tên">
                <a:extLst>
                  <a:ext uri="{FF2B5EF4-FFF2-40B4-BE49-F238E27FC236}">
                    <a16:creationId xmlns:a16="http://schemas.microsoft.com/office/drawing/2014/main" id="{996C63F4-7C39-1031-8BB9-174029F23187}"/>
                  </a:ext>
                </a:extLst>
              </p:cNvPr>
              <p:cNvSpPr txBox="1"/>
              <p:nvPr/>
            </p:nvSpPr>
            <p:spPr>
              <a:xfrm>
                <a:off x="2789081" y="3606012"/>
                <a:ext cx="881149" cy="665193"/>
              </a:xfrm>
              <a:prstGeom prst="rect">
                <a:avLst/>
              </a:prstGeom>
              <a:noFill/>
              <a:effectLst>
                <a:outerShdw blurRad="38100" dist="25400" dir="2700000" algn="tl" rotWithShape="0">
                  <a:prstClr val="black">
                    <a:alpha val="40000"/>
                  </a:prstClr>
                </a:outerShdw>
              </a:effectLst>
            </p:spPr>
            <p:txBody>
              <a:bodyPr wrap="none" rtlCol="0">
                <a:spAutoFit/>
              </a:bodyPr>
              <a:lstStyle/>
              <a:p>
                <a:pPr algn="ctr"/>
                <a:r>
                  <a:rPr lang="en-US" spc="-300" dirty="0">
                    <a:solidFill>
                      <a:schemeClr val="bg1"/>
                    </a:solidFill>
                    <a:latin typeface="SVN-Gilroy" panose="00000500000000000000" pitchFamily="50" charset="0"/>
                  </a:rPr>
                  <a:t>Đ/c</a:t>
                </a:r>
                <a:endParaRPr lang="en-US" sz="2200" dirty="0">
                  <a:solidFill>
                    <a:schemeClr val="bg1"/>
                  </a:solidFill>
                  <a:latin typeface="SVN-Gilroy XBold" panose="00000900000000000000" pitchFamily="50" charset="0"/>
                </a:endParaRPr>
              </a:p>
            </p:txBody>
          </p:sp>
        </p:grpSp>
        <p:grpSp>
          <p:nvGrpSpPr>
            <p:cNvPr id="138" name="Group 137">
              <a:extLst>
                <a:ext uri="{FF2B5EF4-FFF2-40B4-BE49-F238E27FC236}">
                  <a16:creationId xmlns:a16="http://schemas.microsoft.com/office/drawing/2014/main" id="{F915FA9A-7BE6-E50F-2651-ECC714139E97}"/>
                </a:ext>
              </a:extLst>
            </p:cNvPr>
            <p:cNvGrpSpPr/>
            <p:nvPr/>
          </p:nvGrpSpPr>
          <p:grpSpPr>
            <a:xfrm>
              <a:off x="1432454" y="2765360"/>
              <a:ext cx="2538679" cy="2648237"/>
              <a:chOff x="7294109" y="1632626"/>
              <a:chExt cx="4170951" cy="4350951"/>
            </a:xfrm>
          </p:grpSpPr>
          <p:pic>
            <p:nvPicPr>
              <p:cNvPr id="139" name="Strock">
                <a:extLst>
                  <a:ext uri="{FF2B5EF4-FFF2-40B4-BE49-F238E27FC236}">
                    <a16:creationId xmlns:a16="http://schemas.microsoft.com/office/drawing/2014/main" id="{390BAAD9-DEAA-4885-AD61-91AE722561EF}"/>
                  </a:ext>
                </a:extLst>
              </p:cNvPr>
              <p:cNvPicPr>
                <a:picLocks noChangeAspect="1"/>
              </p:cNvPicPr>
              <p:nvPr/>
            </p:nvPicPr>
            <p:blipFill>
              <a:blip r:embed="rId13">
                <a:lum bright="70000" contrast="-70000"/>
              </a:blip>
              <a:stretch>
                <a:fillRect/>
              </a:stretch>
            </p:blipFill>
            <p:spPr>
              <a:xfrm>
                <a:off x="7294109" y="1632626"/>
                <a:ext cx="4170951" cy="4350951"/>
              </a:xfrm>
              <a:custGeom>
                <a:avLst/>
                <a:gdLst>
                  <a:gd name="connsiteX0" fmla="*/ 0 w 3678714"/>
                  <a:gd name="connsiteY0" fmla="*/ 0 h 3837069"/>
                  <a:gd name="connsiteX1" fmla="*/ 3678714 w 3678714"/>
                  <a:gd name="connsiteY1" fmla="*/ 0 h 3837069"/>
                  <a:gd name="connsiteX2" fmla="*/ 3678714 w 3678714"/>
                  <a:gd name="connsiteY2" fmla="*/ 3837069 h 3837069"/>
                  <a:gd name="connsiteX3" fmla="*/ 0 w 3678714"/>
                  <a:gd name="connsiteY3" fmla="*/ 3837069 h 3837069"/>
                </a:gdLst>
                <a:ahLst/>
                <a:cxnLst>
                  <a:cxn ang="0">
                    <a:pos x="connsiteX0" y="connsiteY0"/>
                  </a:cxn>
                  <a:cxn ang="0">
                    <a:pos x="connsiteX1" y="connsiteY1"/>
                  </a:cxn>
                  <a:cxn ang="0">
                    <a:pos x="connsiteX2" y="connsiteY2"/>
                  </a:cxn>
                  <a:cxn ang="0">
                    <a:pos x="connsiteX3" y="connsiteY3"/>
                  </a:cxn>
                </a:cxnLst>
                <a:rect l="l" t="t" r="r" b="b"/>
                <a:pathLst>
                  <a:path w="3678714" h="3837069">
                    <a:moveTo>
                      <a:pt x="0" y="0"/>
                    </a:moveTo>
                    <a:lnTo>
                      <a:pt x="3678714" y="0"/>
                    </a:lnTo>
                    <a:lnTo>
                      <a:pt x="3678714" y="3837069"/>
                    </a:lnTo>
                    <a:lnTo>
                      <a:pt x="0" y="3837069"/>
                    </a:lnTo>
                    <a:close/>
                  </a:path>
                </a:pathLst>
              </a:custGeom>
            </p:spPr>
          </p:pic>
          <p:pic>
            <p:nvPicPr>
              <p:cNvPr id="140" name="Picture">
                <a:extLst>
                  <a:ext uri="{FF2B5EF4-FFF2-40B4-BE49-F238E27FC236}">
                    <a16:creationId xmlns:a16="http://schemas.microsoft.com/office/drawing/2014/main" id="{BEEB7DC8-5631-C2DB-6BC8-3EF9876884C6}"/>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7363406" y="1999246"/>
                <a:ext cx="4038172" cy="3584268"/>
              </a:xfrm>
              <a:custGeom>
                <a:avLst/>
                <a:gdLst>
                  <a:gd name="connsiteX0" fmla="*/ 1252658 w 4038172"/>
                  <a:gd name="connsiteY0" fmla="*/ 0 h 3587687"/>
                  <a:gd name="connsiteX1" fmla="*/ 2785516 w 4038172"/>
                  <a:gd name="connsiteY1" fmla="*/ 0 h 3587687"/>
                  <a:gd name="connsiteX2" fmla="*/ 3191281 w 4038172"/>
                  <a:gd name="connsiteY2" fmla="*/ 234125 h 3587687"/>
                  <a:gd name="connsiteX3" fmla="*/ 3990810 w 4038172"/>
                  <a:gd name="connsiteY3" fmla="*/ 1617345 h 3587687"/>
                  <a:gd name="connsiteX4" fmla="*/ 3990810 w 4038172"/>
                  <a:gd name="connsiteY4" fmla="*/ 1970437 h 3587687"/>
                  <a:gd name="connsiteX5" fmla="*/ 3191281 w 4038172"/>
                  <a:gd name="connsiteY5" fmla="*/ 3353562 h 3587687"/>
                  <a:gd name="connsiteX6" fmla="*/ 2785516 w 4038172"/>
                  <a:gd name="connsiteY6" fmla="*/ 3587687 h 3587687"/>
                  <a:gd name="connsiteX7" fmla="*/ 1252658 w 4038172"/>
                  <a:gd name="connsiteY7" fmla="*/ 3587687 h 3587687"/>
                  <a:gd name="connsiteX8" fmla="*/ 846893 w 4038172"/>
                  <a:gd name="connsiteY8" fmla="*/ 3353562 h 3587687"/>
                  <a:gd name="connsiteX9" fmla="*/ 47364 w 4038172"/>
                  <a:gd name="connsiteY9" fmla="*/ 1970437 h 3587687"/>
                  <a:gd name="connsiteX10" fmla="*/ 47364 w 4038172"/>
                  <a:gd name="connsiteY10" fmla="*/ 1617345 h 3587687"/>
                  <a:gd name="connsiteX11" fmla="*/ 846893 w 4038172"/>
                  <a:gd name="connsiteY11" fmla="*/ 234125 h 3587687"/>
                  <a:gd name="connsiteX12" fmla="*/ 1252658 w 4038172"/>
                  <a:gd name="connsiteY12" fmla="*/ 0 h 3587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038172" h="3587687">
                    <a:moveTo>
                      <a:pt x="1252658" y="0"/>
                    </a:moveTo>
                    <a:lnTo>
                      <a:pt x="2785516" y="0"/>
                    </a:lnTo>
                    <a:cubicBezTo>
                      <a:pt x="2952870" y="0"/>
                      <a:pt x="3107556" y="89249"/>
                      <a:pt x="3191281" y="234125"/>
                    </a:cubicBezTo>
                    <a:lnTo>
                      <a:pt x="3990810" y="1617345"/>
                    </a:lnTo>
                    <a:cubicBezTo>
                      <a:pt x="4053960" y="1726597"/>
                      <a:pt x="4053960" y="1861185"/>
                      <a:pt x="3990810" y="1970437"/>
                    </a:cubicBezTo>
                    <a:lnTo>
                      <a:pt x="3191281" y="3353562"/>
                    </a:lnTo>
                    <a:cubicBezTo>
                      <a:pt x="3107556" y="3498437"/>
                      <a:pt x="2952870" y="3587687"/>
                      <a:pt x="2785516" y="3587687"/>
                    </a:cubicBezTo>
                    <a:lnTo>
                      <a:pt x="1252658" y="3587687"/>
                    </a:lnTo>
                    <a:cubicBezTo>
                      <a:pt x="1085303" y="3587687"/>
                      <a:pt x="930617" y="3498437"/>
                      <a:pt x="846893" y="3353562"/>
                    </a:cubicBezTo>
                    <a:lnTo>
                      <a:pt x="47364" y="1970437"/>
                    </a:lnTo>
                    <a:cubicBezTo>
                      <a:pt x="-15787" y="1861185"/>
                      <a:pt x="-15787" y="1726597"/>
                      <a:pt x="47364" y="1617345"/>
                    </a:cubicBezTo>
                    <a:lnTo>
                      <a:pt x="846893" y="234125"/>
                    </a:lnTo>
                    <a:cubicBezTo>
                      <a:pt x="930617" y="89249"/>
                      <a:pt x="1085303" y="0"/>
                      <a:pt x="1252658" y="0"/>
                    </a:cubicBezTo>
                    <a:close/>
                  </a:path>
                </a:pathLst>
              </a:custGeom>
            </p:spPr>
          </p:pic>
        </p:grpSp>
      </p:grpSp>
      <p:grpSp>
        <p:nvGrpSpPr>
          <p:cNvPr id="144" name="Group 143">
            <a:extLst>
              <a:ext uri="{FF2B5EF4-FFF2-40B4-BE49-F238E27FC236}">
                <a16:creationId xmlns:a16="http://schemas.microsoft.com/office/drawing/2014/main" id="{E8ED76E1-6A8D-F36F-EE7A-03497E994ECA}"/>
              </a:ext>
            </a:extLst>
          </p:cNvPr>
          <p:cNvGrpSpPr/>
          <p:nvPr/>
        </p:nvGrpSpPr>
        <p:grpSpPr>
          <a:xfrm>
            <a:off x="7850519" y="4830369"/>
            <a:ext cx="1409539" cy="1971691"/>
            <a:chOff x="1432454" y="2765360"/>
            <a:chExt cx="2538679" cy="3551154"/>
          </a:xfrm>
        </p:grpSpPr>
        <p:grpSp>
          <p:nvGrpSpPr>
            <p:cNvPr id="145" name="Group 144">
              <a:extLst>
                <a:ext uri="{FF2B5EF4-FFF2-40B4-BE49-F238E27FC236}">
                  <a16:creationId xmlns:a16="http://schemas.microsoft.com/office/drawing/2014/main" id="{2C3D31D0-B65B-46A9-82BD-2A2B39948E54}"/>
                </a:ext>
              </a:extLst>
            </p:cNvPr>
            <p:cNvGrpSpPr/>
            <p:nvPr/>
          </p:nvGrpSpPr>
          <p:grpSpPr>
            <a:xfrm>
              <a:off x="1905403" y="5367619"/>
              <a:ext cx="1236970" cy="948895"/>
              <a:chOff x="2433260" y="3606012"/>
              <a:chExt cx="1236970" cy="948895"/>
            </a:xfrm>
          </p:grpSpPr>
          <p:sp>
            <p:nvSpPr>
              <p:cNvPr id="149" name="TextBox 148">
                <a:extLst>
                  <a:ext uri="{FF2B5EF4-FFF2-40B4-BE49-F238E27FC236}">
                    <a16:creationId xmlns:a16="http://schemas.microsoft.com/office/drawing/2014/main" id="{C627A8EE-E403-EC3C-6418-7C58B71511E8}"/>
                  </a:ext>
                </a:extLst>
              </p:cNvPr>
              <p:cNvSpPr txBox="1"/>
              <p:nvPr/>
            </p:nvSpPr>
            <p:spPr>
              <a:xfrm>
                <a:off x="2433260" y="3730767"/>
                <a:ext cx="184730" cy="369332"/>
              </a:xfrm>
              <a:prstGeom prst="rect">
                <a:avLst/>
              </a:prstGeom>
              <a:noFill/>
              <a:effectLst>
                <a:outerShdw blurRad="38100" dist="25400" dir="2700000" algn="tl" rotWithShape="0">
                  <a:prstClr val="black">
                    <a:alpha val="40000"/>
                  </a:prstClr>
                </a:outerShdw>
              </a:effectLst>
            </p:spPr>
            <p:txBody>
              <a:bodyPr wrap="none" rtlCol="0">
                <a:spAutoFit/>
              </a:bodyPr>
              <a:lstStyle/>
              <a:p>
                <a:pPr algn="ctr"/>
                <a:endParaRPr lang="en-US" spc="-300">
                  <a:solidFill>
                    <a:schemeClr val="bg1"/>
                  </a:solidFill>
                  <a:latin typeface="SVN-Gilroy" panose="00000500000000000000" pitchFamily="50" charset="0"/>
                </a:endParaRPr>
              </a:p>
            </p:txBody>
          </p:sp>
          <p:sp>
            <p:nvSpPr>
              <p:cNvPr id="150" name="Chức vụ">
                <a:extLst>
                  <a:ext uri="{FF2B5EF4-FFF2-40B4-BE49-F238E27FC236}">
                    <a16:creationId xmlns:a16="http://schemas.microsoft.com/office/drawing/2014/main" id="{01BE9EFF-AAFB-591B-2FB5-D30BB99407A2}"/>
                  </a:ext>
                </a:extLst>
              </p:cNvPr>
              <p:cNvSpPr txBox="1"/>
              <p:nvPr/>
            </p:nvSpPr>
            <p:spPr>
              <a:xfrm>
                <a:off x="3063293" y="4000579"/>
                <a:ext cx="332714" cy="554328"/>
              </a:xfrm>
              <a:prstGeom prst="rect">
                <a:avLst/>
              </a:prstGeom>
              <a:noFill/>
              <a:effectLst>
                <a:outerShdw blurRad="38100" dist="25400" dir="2700000" algn="tl" rotWithShape="0">
                  <a:prstClr val="black">
                    <a:alpha val="40000"/>
                  </a:prstClr>
                </a:outerShdw>
              </a:effectLst>
            </p:spPr>
            <p:txBody>
              <a:bodyPr wrap="none" rtlCol="0">
                <a:spAutoFit/>
              </a:bodyPr>
              <a:lstStyle/>
              <a:p>
                <a:pPr algn="ctr"/>
                <a:endParaRPr lang="en-US" sz="1400" dirty="0">
                  <a:solidFill>
                    <a:schemeClr val="bg1"/>
                  </a:solidFill>
                  <a:latin typeface="SVN-Gilroy" panose="00000500000000000000" pitchFamily="50" charset="0"/>
                </a:endParaRPr>
              </a:p>
            </p:txBody>
          </p:sp>
          <p:sp>
            <p:nvSpPr>
              <p:cNvPr id="151" name="Họ &amp; tên">
                <a:extLst>
                  <a:ext uri="{FF2B5EF4-FFF2-40B4-BE49-F238E27FC236}">
                    <a16:creationId xmlns:a16="http://schemas.microsoft.com/office/drawing/2014/main" id="{996C63F4-7C39-1031-8BB9-174029F23187}"/>
                  </a:ext>
                </a:extLst>
              </p:cNvPr>
              <p:cNvSpPr txBox="1"/>
              <p:nvPr/>
            </p:nvSpPr>
            <p:spPr>
              <a:xfrm>
                <a:off x="2789081" y="3606012"/>
                <a:ext cx="881149" cy="665193"/>
              </a:xfrm>
              <a:prstGeom prst="rect">
                <a:avLst/>
              </a:prstGeom>
              <a:noFill/>
              <a:effectLst>
                <a:outerShdw blurRad="38100" dist="25400" dir="2700000" algn="tl" rotWithShape="0">
                  <a:prstClr val="black">
                    <a:alpha val="40000"/>
                  </a:prstClr>
                </a:outerShdw>
              </a:effectLst>
            </p:spPr>
            <p:txBody>
              <a:bodyPr wrap="none" rtlCol="0">
                <a:spAutoFit/>
              </a:bodyPr>
              <a:lstStyle/>
              <a:p>
                <a:pPr algn="ctr"/>
                <a:r>
                  <a:rPr lang="en-US" spc="-300" dirty="0">
                    <a:solidFill>
                      <a:schemeClr val="bg1"/>
                    </a:solidFill>
                    <a:latin typeface="SVN-Gilroy" panose="00000500000000000000" pitchFamily="50" charset="0"/>
                  </a:rPr>
                  <a:t>Đ/c</a:t>
                </a:r>
                <a:endParaRPr lang="en-US" sz="2200" dirty="0">
                  <a:solidFill>
                    <a:schemeClr val="bg1"/>
                  </a:solidFill>
                  <a:latin typeface="SVN-Gilroy XBold" panose="00000900000000000000" pitchFamily="50" charset="0"/>
                </a:endParaRPr>
              </a:p>
            </p:txBody>
          </p:sp>
        </p:grpSp>
        <p:grpSp>
          <p:nvGrpSpPr>
            <p:cNvPr id="146" name="Group 145">
              <a:extLst>
                <a:ext uri="{FF2B5EF4-FFF2-40B4-BE49-F238E27FC236}">
                  <a16:creationId xmlns:a16="http://schemas.microsoft.com/office/drawing/2014/main" id="{F915FA9A-7BE6-E50F-2651-ECC714139E97}"/>
                </a:ext>
              </a:extLst>
            </p:cNvPr>
            <p:cNvGrpSpPr/>
            <p:nvPr/>
          </p:nvGrpSpPr>
          <p:grpSpPr>
            <a:xfrm>
              <a:off x="1432454" y="2765360"/>
              <a:ext cx="2538679" cy="2648237"/>
              <a:chOff x="7294109" y="1632626"/>
              <a:chExt cx="4170951" cy="4350951"/>
            </a:xfrm>
          </p:grpSpPr>
          <p:pic>
            <p:nvPicPr>
              <p:cNvPr id="147" name="Strock">
                <a:extLst>
                  <a:ext uri="{FF2B5EF4-FFF2-40B4-BE49-F238E27FC236}">
                    <a16:creationId xmlns:a16="http://schemas.microsoft.com/office/drawing/2014/main" id="{390BAAD9-DEAA-4885-AD61-91AE722561EF}"/>
                  </a:ext>
                </a:extLst>
              </p:cNvPr>
              <p:cNvPicPr>
                <a:picLocks noChangeAspect="1"/>
              </p:cNvPicPr>
              <p:nvPr/>
            </p:nvPicPr>
            <p:blipFill>
              <a:blip r:embed="rId13">
                <a:lum bright="70000" contrast="-70000"/>
              </a:blip>
              <a:stretch>
                <a:fillRect/>
              </a:stretch>
            </p:blipFill>
            <p:spPr>
              <a:xfrm>
                <a:off x="7294109" y="1632626"/>
                <a:ext cx="4170951" cy="4350951"/>
              </a:xfrm>
              <a:custGeom>
                <a:avLst/>
                <a:gdLst>
                  <a:gd name="connsiteX0" fmla="*/ 0 w 3678714"/>
                  <a:gd name="connsiteY0" fmla="*/ 0 h 3837069"/>
                  <a:gd name="connsiteX1" fmla="*/ 3678714 w 3678714"/>
                  <a:gd name="connsiteY1" fmla="*/ 0 h 3837069"/>
                  <a:gd name="connsiteX2" fmla="*/ 3678714 w 3678714"/>
                  <a:gd name="connsiteY2" fmla="*/ 3837069 h 3837069"/>
                  <a:gd name="connsiteX3" fmla="*/ 0 w 3678714"/>
                  <a:gd name="connsiteY3" fmla="*/ 3837069 h 3837069"/>
                </a:gdLst>
                <a:ahLst/>
                <a:cxnLst>
                  <a:cxn ang="0">
                    <a:pos x="connsiteX0" y="connsiteY0"/>
                  </a:cxn>
                  <a:cxn ang="0">
                    <a:pos x="connsiteX1" y="connsiteY1"/>
                  </a:cxn>
                  <a:cxn ang="0">
                    <a:pos x="connsiteX2" y="connsiteY2"/>
                  </a:cxn>
                  <a:cxn ang="0">
                    <a:pos x="connsiteX3" y="connsiteY3"/>
                  </a:cxn>
                </a:cxnLst>
                <a:rect l="l" t="t" r="r" b="b"/>
                <a:pathLst>
                  <a:path w="3678714" h="3837069">
                    <a:moveTo>
                      <a:pt x="0" y="0"/>
                    </a:moveTo>
                    <a:lnTo>
                      <a:pt x="3678714" y="0"/>
                    </a:lnTo>
                    <a:lnTo>
                      <a:pt x="3678714" y="3837069"/>
                    </a:lnTo>
                    <a:lnTo>
                      <a:pt x="0" y="3837069"/>
                    </a:lnTo>
                    <a:close/>
                  </a:path>
                </a:pathLst>
              </a:custGeom>
            </p:spPr>
          </p:pic>
          <p:pic>
            <p:nvPicPr>
              <p:cNvPr id="148" name="Picture">
                <a:extLst>
                  <a:ext uri="{FF2B5EF4-FFF2-40B4-BE49-F238E27FC236}">
                    <a16:creationId xmlns:a16="http://schemas.microsoft.com/office/drawing/2014/main" id="{BEEB7DC8-5631-C2DB-6BC8-3EF9876884C6}"/>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7363406" y="1999246"/>
                <a:ext cx="4038172" cy="3584268"/>
              </a:xfrm>
              <a:custGeom>
                <a:avLst/>
                <a:gdLst>
                  <a:gd name="connsiteX0" fmla="*/ 1252658 w 4038172"/>
                  <a:gd name="connsiteY0" fmla="*/ 0 h 3587687"/>
                  <a:gd name="connsiteX1" fmla="*/ 2785516 w 4038172"/>
                  <a:gd name="connsiteY1" fmla="*/ 0 h 3587687"/>
                  <a:gd name="connsiteX2" fmla="*/ 3191281 w 4038172"/>
                  <a:gd name="connsiteY2" fmla="*/ 234125 h 3587687"/>
                  <a:gd name="connsiteX3" fmla="*/ 3990810 w 4038172"/>
                  <a:gd name="connsiteY3" fmla="*/ 1617345 h 3587687"/>
                  <a:gd name="connsiteX4" fmla="*/ 3990810 w 4038172"/>
                  <a:gd name="connsiteY4" fmla="*/ 1970437 h 3587687"/>
                  <a:gd name="connsiteX5" fmla="*/ 3191281 w 4038172"/>
                  <a:gd name="connsiteY5" fmla="*/ 3353562 h 3587687"/>
                  <a:gd name="connsiteX6" fmla="*/ 2785516 w 4038172"/>
                  <a:gd name="connsiteY6" fmla="*/ 3587687 h 3587687"/>
                  <a:gd name="connsiteX7" fmla="*/ 1252658 w 4038172"/>
                  <a:gd name="connsiteY7" fmla="*/ 3587687 h 3587687"/>
                  <a:gd name="connsiteX8" fmla="*/ 846893 w 4038172"/>
                  <a:gd name="connsiteY8" fmla="*/ 3353562 h 3587687"/>
                  <a:gd name="connsiteX9" fmla="*/ 47364 w 4038172"/>
                  <a:gd name="connsiteY9" fmla="*/ 1970437 h 3587687"/>
                  <a:gd name="connsiteX10" fmla="*/ 47364 w 4038172"/>
                  <a:gd name="connsiteY10" fmla="*/ 1617345 h 3587687"/>
                  <a:gd name="connsiteX11" fmla="*/ 846893 w 4038172"/>
                  <a:gd name="connsiteY11" fmla="*/ 234125 h 3587687"/>
                  <a:gd name="connsiteX12" fmla="*/ 1252658 w 4038172"/>
                  <a:gd name="connsiteY12" fmla="*/ 0 h 3587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038172" h="3587687">
                    <a:moveTo>
                      <a:pt x="1252658" y="0"/>
                    </a:moveTo>
                    <a:lnTo>
                      <a:pt x="2785516" y="0"/>
                    </a:lnTo>
                    <a:cubicBezTo>
                      <a:pt x="2952870" y="0"/>
                      <a:pt x="3107556" y="89249"/>
                      <a:pt x="3191281" y="234125"/>
                    </a:cubicBezTo>
                    <a:lnTo>
                      <a:pt x="3990810" y="1617345"/>
                    </a:lnTo>
                    <a:cubicBezTo>
                      <a:pt x="4053960" y="1726597"/>
                      <a:pt x="4053960" y="1861185"/>
                      <a:pt x="3990810" y="1970437"/>
                    </a:cubicBezTo>
                    <a:lnTo>
                      <a:pt x="3191281" y="3353562"/>
                    </a:lnTo>
                    <a:cubicBezTo>
                      <a:pt x="3107556" y="3498437"/>
                      <a:pt x="2952870" y="3587687"/>
                      <a:pt x="2785516" y="3587687"/>
                    </a:cubicBezTo>
                    <a:lnTo>
                      <a:pt x="1252658" y="3587687"/>
                    </a:lnTo>
                    <a:cubicBezTo>
                      <a:pt x="1085303" y="3587687"/>
                      <a:pt x="930617" y="3498437"/>
                      <a:pt x="846893" y="3353562"/>
                    </a:cubicBezTo>
                    <a:lnTo>
                      <a:pt x="47364" y="1970437"/>
                    </a:lnTo>
                    <a:cubicBezTo>
                      <a:pt x="-15787" y="1861185"/>
                      <a:pt x="-15787" y="1726597"/>
                      <a:pt x="47364" y="1617345"/>
                    </a:cubicBezTo>
                    <a:lnTo>
                      <a:pt x="846893" y="234125"/>
                    </a:lnTo>
                    <a:cubicBezTo>
                      <a:pt x="930617" y="89249"/>
                      <a:pt x="1085303" y="0"/>
                      <a:pt x="1252658" y="0"/>
                    </a:cubicBezTo>
                    <a:close/>
                  </a:path>
                </a:pathLst>
              </a:custGeom>
            </p:spPr>
          </p:pic>
        </p:grpSp>
      </p:grpSp>
      <p:grpSp>
        <p:nvGrpSpPr>
          <p:cNvPr id="152" name="Group 151">
            <a:extLst>
              <a:ext uri="{FF2B5EF4-FFF2-40B4-BE49-F238E27FC236}">
                <a16:creationId xmlns:a16="http://schemas.microsoft.com/office/drawing/2014/main" id="{E8ED76E1-6A8D-F36F-EE7A-03497E994ECA}"/>
              </a:ext>
            </a:extLst>
          </p:cNvPr>
          <p:cNvGrpSpPr/>
          <p:nvPr/>
        </p:nvGrpSpPr>
        <p:grpSpPr>
          <a:xfrm>
            <a:off x="10008003" y="4830369"/>
            <a:ext cx="1409539" cy="1971691"/>
            <a:chOff x="1432454" y="2765360"/>
            <a:chExt cx="2538679" cy="3551154"/>
          </a:xfrm>
        </p:grpSpPr>
        <p:grpSp>
          <p:nvGrpSpPr>
            <p:cNvPr id="153" name="Group 152">
              <a:extLst>
                <a:ext uri="{FF2B5EF4-FFF2-40B4-BE49-F238E27FC236}">
                  <a16:creationId xmlns:a16="http://schemas.microsoft.com/office/drawing/2014/main" id="{2C3D31D0-B65B-46A9-82BD-2A2B39948E54}"/>
                </a:ext>
              </a:extLst>
            </p:cNvPr>
            <p:cNvGrpSpPr/>
            <p:nvPr/>
          </p:nvGrpSpPr>
          <p:grpSpPr>
            <a:xfrm>
              <a:off x="1905403" y="5367619"/>
              <a:ext cx="1236970" cy="948895"/>
              <a:chOff x="2433260" y="3606012"/>
              <a:chExt cx="1236970" cy="948895"/>
            </a:xfrm>
          </p:grpSpPr>
          <p:sp>
            <p:nvSpPr>
              <p:cNvPr id="157" name="TextBox 156">
                <a:extLst>
                  <a:ext uri="{FF2B5EF4-FFF2-40B4-BE49-F238E27FC236}">
                    <a16:creationId xmlns:a16="http://schemas.microsoft.com/office/drawing/2014/main" id="{C627A8EE-E403-EC3C-6418-7C58B71511E8}"/>
                  </a:ext>
                </a:extLst>
              </p:cNvPr>
              <p:cNvSpPr txBox="1"/>
              <p:nvPr/>
            </p:nvSpPr>
            <p:spPr>
              <a:xfrm>
                <a:off x="2433260" y="3730767"/>
                <a:ext cx="184730" cy="369332"/>
              </a:xfrm>
              <a:prstGeom prst="rect">
                <a:avLst/>
              </a:prstGeom>
              <a:noFill/>
              <a:effectLst>
                <a:outerShdw blurRad="38100" dist="25400" dir="2700000" algn="tl" rotWithShape="0">
                  <a:prstClr val="black">
                    <a:alpha val="40000"/>
                  </a:prstClr>
                </a:outerShdw>
              </a:effectLst>
            </p:spPr>
            <p:txBody>
              <a:bodyPr wrap="none" rtlCol="0">
                <a:spAutoFit/>
              </a:bodyPr>
              <a:lstStyle/>
              <a:p>
                <a:pPr algn="ctr"/>
                <a:endParaRPr lang="en-US" spc="-300">
                  <a:solidFill>
                    <a:schemeClr val="bg1"/>
                  </a:solidFill>
                  <a:latin typeface="SVN-Gilroy" panose="00000500000000000000" pitchFamily="50" charset="0"/>
                </a:endParaRPr>
              </a:p>
            </p:txBody>
          </p:sp>
          <p:sp>
            <p:nvSpPr>
              <p:cNvPr id="158" name="Chức vụ">
                <a:extLst>
                  <a:ext uri="{FF2B5EF4-FFF2-40B4-BE49-F238E27FC236}">
                    <a16:creationId xmlns:a16="http://schemas.microsoft.com/office/drawing/2014/main" id="{01BE9EFF-AAFB-591B-2FB5-D30BB99407A2}"/>
                  </a:ext>
                </a:extLst>
              </p:cNvPr>
              <p:cNvSpPr txBox="1"/>
              <p:nvPr/>
            </p:nvSpPr>
            <p:spPr>
              <a:xfrm>
                <a:off x="3063293" y="4000579"/>
                <a:ext cx="332714" cy="554328"/>
              </a:xfrm>
              <a:prstGeom prst="rect">
                <a:avLst/>
              </a:prstGeom>
              <a:noFill/>
              <a:effectLst>
                <a:outerShdw blurRad="38100" dist="25400" dir="2700000" algn="tl" rotWithShape="0">
                  <a:prstClr val="black">
                    <a:alpha val="40000"/>
                  </a:prstClr>
                </a:outerShdw>
              </a:effectLst>
            </p:spPr>
            <p:txBody>
              <a:bodyPr wrap="none" rtlCol="0">
                <a:spAutoFit/>
              </a:bodyPr>
              <a:lstStyle/>
              <a:p>
                <a:pPr algn="ctr"/>
                <a:endParaRPr lang="en-US" sz="1400" dirty="0">
                  <a:solidFill>
                    <a:schemeClr val="bg1"/>
                  </a:solidFill>
                  <a:latin typeface="SVN-Gilroy" panose="00000500000000000000" pitchFamily="50" charset="0"/>
                </a:endParaRPr>
              </a:p>
            </p:txBody>
          </p:sp>
          <p:sp>
            <p:nvSpPr>
              <p:cNvPr id="159" name="Họ &amp; tên">
                <a:extLst>
                  <a:ext uri="{FF2B5EF4-FFF2-40B4-BE49-F238E27FC236}">
                    <a16:creationId xmlns:a16="http://schemas.microsoft.com/office/drawing/2014/main" id="{996C63F4-7C39-1031-8BB9-174029F23187}"/>
                  </a:ext>
                </a:extLst>
              </p:cNvPr>
              <p:cNvSpPr txBox="1"/>
              <p:nvPr/>
            </p:nvSpPr>
            <p:spPr>
              <a:xfrm>
                <a:off x="2789081" y="3606012"/>
                <a:ext cx="881149" cy="665193"/>
              </a:xfrm>
              <a:prstGeom prst="rect">
                <a:avLst/>
              </a:prstGeom>
              <a:noFill/>
              <a:effectLst>
                <a:outerShdw blurRad="38100" dist="25400" dir="2700000" algn="tl" rotWithShape="0">
                  <a:prstClr val="black">
                    <a:alpha val="40000"/>
                  </a:prstClr>
                </a:outerShdw>
              </a:effectLst>
            </p:spPr>
            <p:txBody>
              <a:bodyPr wrap="none" rtlCol="0">
                <a:spAutoFit/>
              </a:bodyPr>
              <a:lstStyle/>
              <a:p>
                <a:pPr algn="ctr"/>
                <a:r>
                  <a:rPr lang="en-US" spc="-300" dirty="0">
                    <a:solidFill>
                      <a:schemeClr val="bg1"/>
                    </a:solidFill>
                    <a:latin typeface="SVN-Gilroy" panose="00000500000000000000" pitchFamily="50" charset="0"/>
                  </a:rPr>
                  <a:t>Đ/c</a:t>
                </a:r>
                <a:endParaRPr lang="en-US" sz="2200" dirty="0">
                  <a:solidFill>
                    <a:schemeClr val="bg1"/>
                  </a:solidFill>
                  <a:latin typeface="SVN-Gilroy XBold" panose="00000900000000000000" pitchFamily="50" charset="0"/>
                </a:endParaRPr>
              </a:p>
            </p:txBody>
          </p:sp>
        </p:grpSp>
        <p:grpSp>
          <p:nvGrpSpPr>
            <p:cNvPr id="154" name="Group 153">
              <a:extLst>
                <a:ext uri="{FF2B5EF4-FFF2-40B4-BE49-F238E27FC236}">
                  <a16:creationId xmlns:a16="http://schemas.microsoft.com/office/drawing/2014/main" id="{F915FA9A-7BE6-E50F-2651-ECC714139E97}"/>
                </a:ext>
              </a:extLst>
            </p:cNvPr>
            <p:cNvGrpSpPr/>
            <p:nvPr/>
          </p:nvGrpSpPr>
          <p:grpSpPr>
            <a:xfrm>
              <a:off x="1432454" y="2765360"/>
              <a:ext cx="2538679" cy="2648237"/>
              <a:chOff x="7294109" y="1632626"/>
              <a:chExt cx="4170951" cy="4350951"/>
            </a:xfrm>
          </p:grpSpPr>
          <p:pic>
            <p:nvPicPr>
              <p:cNvPr id="155" name="Strock">
                <a:extLst>
                  <a:ext uri="{FF2B5EF4-FFF2-40B4-BE49-F238E27FC236}">
                    <a16:creationId xmlns:a16="http://schemas.microsoft.com/office/drawing/2014/main" id="{390BAAD9-DEAA-4885-AD61-91AE722561EF}"/>
                  </a:ext>
                </a:extLst>
              </p:cNvPr>
              <p:cNvPicPr>
                <a:picLocks noChangeAspect="1"/>
              </p:cNvPicPr>
              <p:nvPr/>
            </p:nvPicPr>
            <p:blipFill>
              <a:blip r:embed="rId13">
                <a:lum bright="70000" contrast="-70000"/>
              </a:blip>
              <a:stretch>
                <a:fillRect/>
              </a:stretch>
            </p:blipFill>
            <p:spPr>
              <a:xfrm>
                <a:off x="7294109" y="1632626"/>
                <a:ext cx="4170951" cy="4350951"/>
              </a:xfrm>
              <a:custGeom>
                <a:avLst/>
                <a:gdLst>
                  <a:gd name="connsiteX0" fmla="*/ 0 w 3678714"/>
                  <a:gd name="connsiteY0" fmla="*/ 0 h 3837069"/>
                  <a:gd name="connsiteX1" fmla="*/ 3678714 w 3678714"/>
                  <a:gd name="connsiteY1" fmla="*/ 0 h 3837069"/>
                  <a:gd name="connsiteX2" fmla="*/ 3678714 w 3678714"/>
                  <a:gd name="connsiteY2" fmla="*/ 3837069 h 3837069"/>
                  <a:gd name="connsiteX3" fmla="*/ 0 w 3678714"/>
                  <a:gd name="connsiteY3" fmla="*/ 3837069 h 3837069"/>
                </a:gdLst>
                <a:ahLst/>
                <a:cxnLst>
                  <a:cxn ang="0">
                    <a:pos x="connsiteX0" y="connsiteY0"/>
                  </a:cxn>
                  <a:cxn ang="0">
                    <a:pos x="connsiteX1" y="connsiteY1"/>
                  </a:cxn>
                  <a:cxn ang="0">
                    <a:pos x="connsiteX2" y="connsiteY2"/>
                  </a:cxn>
                  <a:cxn ang="0">
                    <a:pos x="connsiteX3" y="connsiteY3"/>
                  </a:cxn>
                </a:cxnLst>
                <a:rect l="l" t="t" r="r" b="b"/>
                <a:pathLst>
                  <a:path w="3678714" h="3837069">
                    <a:moveTo>
                      <a:pt x="0" y="0"/>
                    </a:moveTo>
                    <a:lnTo>
                      <a:pt x="3678714" y="0"/>
                    </a:lnTo>
                    <a:lnTo>
                      <a:pt x="3678714" y="3837069"/>
                    </a:lnTo>
                    <a:lnTo>
                      <a:pt x="0" y="3837069"/>
                    </a:lnTo>
                    <a:close/>
                  </a:path>
                </a:pathLst>
              </a:custGeom>
            </p:spPr>
          </p:pic>
          <p:pic>
            <p:nvPicPr>
              <p:cNvPr id="156" name="Picture">
                <a:extLst>
                  <a:ext uri="{FF2B5EF4-FFF2-40B4-BE49-F238E27FC236}">
                    <a16:creationId xmlns:a16="http://schemas.microsoft.com/office/drawing/2014/main" id="{BEEB7DC8-5631-C2DB-6BC8-3EF9876884C6}"/>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7363406" y="1999246"/>
                <a:ext cx="4038172" cy="3584268"/>
              </a:xfrm>
              <a:custGeom>
                <a:avLst/>
                <a:gdLst>
                  <a:gd name="connsiteX0" fmla="*/ 1252658 w 4038172"/>
                  <a:gd name="connsiteY0" fmla="*/ 0 h 3587687"/>
                  <a:gd name="connsiteX1" fmla="*/ 2785516 w 4038172"/>
                  <a:gd name="connsiteY1" fmla="*/ 0 h 3587687"/>
                  <a:gd name="connsiteX2" fmla="*/ 3191281 w 4038172"/>
                  <a:gd name="connsiteY2" fmla="*/ 234125 h 3587687"/>
                  <a:gd name="connsiteX3" fmla="*/ 3990810 w 4038172"/>
                  <a:gd name="connsiteY3" fmla="*/ 1617345 h 3587687"/>
                  <a:gd name="connsiteX4" fmla="*/ 3990810 w 4038172"/>
                  <a:gd name="connsiteY4" fmla="*/ 1970437 h 3587687"/>
                  <a:gd name="connsiteX5" fmla="*/ 3191281 w 4038172"/>
                  <a:gd name="connsiteY5" fmla="*/ 3353562 h 3587687"/>
                  <a:gd name="connsiteX6" fmla="*/ 2785516 w 4038172"/>
                  <a:gd name="connsiteY6" fmla="*/ 3587687 h 3587687"/>
                  <a:gd name="connsiteX7" fmla="*/ 1252658 w 4038172"/>
                  <a:gd name="connsiteY7" fmla="*/ 3587687 h 3587687"/>
                  <a:gd name="connsiteX8" fmla="*/ 846893 w 4038172"/>
                  <a:gd name="connsiteY8" fmla="*/ 3353562 h 3587687"/>
                  <a:gd name="connsiteX9" fmla="*/ 47364 w 4038172"/>
                  <a:gd name="connsiteY9" fmla="*/ 1970437 h 3587687"/>
                  <a:gd name="connsiteX10" fmla="*/ 47364 w 4038172"/>
                  <a:gd name="connsiteY10" fmla="*/ 1617345 h 3587687"/>
                  <a:gd name="connsiteX11" fmla="*/ 846893 w 4038172"/>
                  <a:gd name="connsiteY11" fmla="*/ 234125 h 3587687"/>
                  <a:gd name="connsiteX12" fmla="*/ 1252658 w 4038172"/>
                  <a:gd name="connsiteY12" fmla="*/ 0 h 3587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038172" h="3587687">
                    <a:moveTo>
                      <a:pt x="1252658" y="0"/>
                    </a:moveTo>
                    <a:lnTo>
                      <a:pt x="2785516" y="0"/>
                    </a:lnTo>
                    <a:cubicBezTo>
                      <a:pt x="2952870" y="0"/>
                      <a:pt x="3107556" y="89249"/>
                      <a:pt x="3191281" y="234125"/>
                    </a:cubicBezTo>
                    <a:lnTo>
                      <a:pt x="3990810" y="1617345"/>
                    </a:lnTo>
                    <a:cubicBezTo>
                      <a:pt x="4053960" y="1726597"/>
                      <a:pt x="4053960" y="1861185"/>
                      <a:pt x="3990810" y="1970437"/>
                    </a:cubicBezTo>
                    <a:lnTo>
                      <a:pt x="3191281" y="3353562"/>
                    </a:lnTo>
                    <a:cubicBezTo>
                      <a:pt x="3107556" y="3498437"/>
                      <a:pt x="2952870" y="3587687"/>
                      <a:pt x="2785516" y="3587687"/>
                    </a:cubicBezTo>
                    <a:lnTo>
                      <a:pt x="1252658" y="3587687"/>
                    </a:lnTo>
                    <a:cubicBezTo>
                      <a:pt x="1085303" y="3587687"/>
                      <a:pt x="930617" y="3498437"/>
                      <a:pt x="846893" y="3353562"/>
                    </a:cubicBezTo>
                    <a:lnTo>
                      <a:pt x="47364" y="1970437"/>
                    </a:lnTo>
                    <a:cubicBezTo>
                      <a:pt x="-15787" y="1861185"/>
                      <a:pt x="-15787" y="1726597"/>
                      <a:pt x="47364" y="1617345"/>
                    </a:cubicBezTo>
                    <a:lnTo>
                      <a:pt x="846893" y="234125"/>
                    </a:lnTo>
                    <a:cubicBezTo>
                      <a:pt x="930617" y="89249"/>
                      <a:pt x="1085303" y="0"/>
                      <a:pt x="1252658" y="0"/>
                    </a:cubicBezTo>
                    <a:close/>
                  </a:path>
                </a:pathLst>
              </a:custGeom>
            </p:spPr>
          </p:pic>
        </p:grpSp>
      </p:grpSp>
    </p:spTree>
    <p:custDataLst>
      <p:tags r:id="rId1"/>
    </p:custDataLst>
    <p:extLst>
      <p:ext uri="{BB962C8B-B14F-4D97-AF65-F5344CB8AC3E}">
        <p14:creationId xmlns:p14="http://schemas.microsoft.com/office/powerpoint/2010/main" val="409459375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3CBAC0-C94F-3370-3403-3145D3329102}"/>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7B69F4A5-6C39-E6B7-768D-76997F89634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grpSp>
        <p:nvGrpSpPr>
          <p:cNvPr id="16" name="Group 15">
            <a:extLst>
              <a:ext uri="{FF2B5EF4-FFF2-40B4-BE49-F238E27FC236}">
                <a16:creationId xmlns:a16="http://schemas.microsoft.com/office/drawing/2014/main" id="{5A64EA62-E4CA-45CD-DA1F-A10AEC9F87D6}"/>
              </a:ext>
            </a:extLst>
          </p:cNvPr>
          <p:cNvGrpSpPr/>
          <p:nvPr/>
        </p:nvGrpSpPr>
        <p:grpSpPr>
          <a:xfrm>
            <a:off x="2881312" y="-1951177"/>
            <a:ext cx="6429375" cy="885848"/>
            <a:chOff x="2881312" y="716206"/>
            <a:chExt cx="6429375" cy="885848"/>
          </a:xfrm>
        </p:grpSpPr>
        <p:pic>
          <p:nvPicPr>
            <p:cNvPr id="21" name="Graphic 20">
              <a:extLst>
                <a:ext uri="{FF2B5EF4-FFF2-40B4-BE49-F238E27FC236}">
                  <a16:creationId xmlns:a16="http://schemas.microsoft.com/office/drawing/2014/main" id="{46C222FC-AA15-0C17-A31B-1B49725D2E0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881312" y="716206"/>
              <a:ext cx="6429375" cy="9525"/>
            </a:xfrm>
            <a:prstGeom prst="rect">
              <a:avLst/>
            </a:prstGeom>
          </p:spPr>
        </p:pic>
        <p:pic>
          <p:nvPicPr>
            <p:cNvPr id="23" name="Graphic 22">
              <a:extLst>
                <a:ext uri="{FF2B5EF4-FFF2-40B4-BE49-F238E27FC236}">
                  <a16:creationId xmlns:a16="http://schemas.microsoft.com/office/drawing/2014/main" id="{12F09EE6-82F2-FE4A-C1A6-D8A200F44C4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881312" y="1592529"/>
              <a:ext cx="6429375" cy="9525"/>
            </a:xfrm>
            <a:prstGeom prst="rect">
              <a:avLst/>
            </a:prstGeom>
          </p:spPr>
        </p:pic>
      </p:grpSp>
      <p:pic>
        <p:nvPicPr>
          <p:cNvPr id="10" name="Picture 9">
            <a:extLst>
              <a:ext uri="{FF2B5EF4-FFF2-40B4-BE49-F238E27FC236}">
                <a16:creationId xmlns:a16="http://schemas.microsoft.com/office/drawing/2014/main" id="{A10EE7E6-370B-8336-D6E7-B8851D1F763A}"/>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73378" y="-2393622"/>
            <a:ext cx="11645244" cy="11645244"/>
          </a:xfrm>
          <a:prstGeom prst="rect">
            <a:avLst/>
          </a:prstGeom>
        </p:spPr>
      </p:pic>
      <p:grpSp>
        <p:nvGrpSpPr>
          <p:cNvPr id="3" name="Group 2">
            <a:extLst>
              <a:ext uri="{FF2B5EF4-FFF2-40B4-BE49-F238E27FC236}">
                <a16:creationId xmlns:a16="http://schemas.microsoft.com/office/drawing/2014/main" id="{51982EC4-1DBF-0160-271C-E5F6FDC4EB73}"/>
              </a:ext>
            </a:extLst>
          </p:cNvPr>
          <p:cNvGrpSpPr/>
          <p:nvPr/>
        </p:nvGrpSpPr>
        <p:grpSpPr>
          <a:xfrm>
            <a:off x="2735094" y="226310"/>
            <a:ext cx="6721812" cy="1541772"/>
            <a:chOff x="4347161" y="548976"/>
            <a:chExt cx="6721812" cy="1541772"/>
          </a:xfrm>
        </p:grpSpPr>
        <p:grpSp>
          <p:nvGrpSpPr>
            <p:cNvPr id="11" name="Group 10">
              <a:extLst>
                <a:ext uri="{FF2B5EF4-FFF2-40B4-BE49-F238E27FC236}">
                  <a16:creationId xmlns:a16="http://schemas.microsoft.com/office/drawing/2014/main" id="{9BA8020B-0633-76F7-9ADE-DE868FF06989}"/>
                </a:ext>
              </a:extLst>
            </p:cNvPr>
            <p:cNvGrpSpPr/>
            <p:nvPr/>
          </p:nvGrpSpPr>
          <p:grpSpPr>
            <a:xfrm>
              <a:off x="5670373" y="548976"/>
              <a:ext cx="4075411" cy="1541772"/>
              <a:chOff x="5683699" y="688168"/>
              <a:chExt cx="4075411" cy="1541772"/>
            </a:xfrm>
          </p:grpSpPr>
          <p:pic>
            <p:nvPicPr>
              <p:cNvPr id="13" name="Picture 12" descr="A person with a beard and a person with a mustache&#10;&#10;Description automatically generated">
                <a:extLst>
                  <a:ext uri="{FF2B5EF4-FFF2-40B4-BE49-F238E27FC236}">
                    <a16:creationId xmlns:a16="http://schemas.microsoft.com/office/drawing/2014/main" id="{79C2781C-E126-C09F-2357-5AAFE10CDC9E}"/>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6986578" y="688168"/>
                <a:ext cx="1469630" cy="1050219"/>
              </a:xfrm>
              <a:prstGeom prst="rect">
                <a:avLst/>
              </a:prstGeom>
            </p:spPr>
          </p:pic>
          <p:sp>
            <p:nvSpPr>
              <p:cNvPr id="18" name="Text">
                <a:extLst>
                  <a:ext uri="{FF2B5EF4-FFF2-40B4-BE49-F238E27FC236}">
                    <a16:creationId xmlns:a16="http://schemas.microsoft.com/office/drawing/2014/main" id="{6D09EC93-4795-3E20-9F65-09C747A78F52}"/>
                  </a:ext>
                </a:extLst>
              </p:cNvPr>
              <p:cNvSpPr txBox="1"/>
              <p:nvPr/>
            </p:nvSpPr>
            <p:spPr>
              <a:xfrm>
                <a:off x="5683699" y="1906775"/>
                <a:ext cx="4075411" cy="323165"/>
              </a:xfrm>
              <a:prstGeom prst="rect">
                <a:avLst/>
              </a:prstGeom>
              <a:noFill/>
              <a:effectLst>
                <a:outerShdw blurRad="12700" dist="12700" dir="2700000" algn="tl" rotWithShape="0">
                  <a:prstClr val="black">
                    <a:alpha val="40000"/>
                  </a:prstClr>
                </a:outerShdw>
              </a:effectLst>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500" i="0" u="none" strike="noStrike" kern="1200" cap="none" spc="94" normalizeH="0" baseline="0" noProof="0" dirty="0">
                    <a:ln>
                      <a:noFill/>
                    </a:ln>
                    <a:solidFill>
                      <a:srgbClr val="B4000C"/>
                    </a:solidFill>
                    <a:uLnTx/>
                    <a:uFillTx/>
                    <a:latin typeface="SVN-Gilroy XBold" panose="00000900000000000000" pitchFamily="50" charset="0"/>
                    <a:ea typeface="MiSans Heavy" panose="00000A00000000000000" charset="-122"/>
                    <a:cs typeface="MiSans Medium" panose="00000600000000000000" charset="-122"/>
                  </a:rPr>
                  <a:t>ĐẢNG BỘ BỆNH VIỆN SẢN NHI NGHỆ AN</a:t>
                </a:r>
                <a:endParaRPr kumimoji="0" lang="zh-CN" altLang="en-US" sz="1500" i="0" u="none" strike="noStrike" kern="1200" cap="none" spc="94" normalizeH="0" baseline="0" noProof="0" dirty="0">
                  <a:ln>
                    <a:noFill/>
                  </a:ln>
                  <a:solidFill>
                    <a:srgbClr val="B4000C"/>
                  </a:solidFill>
                  <a:uLnTx/>
                  <a:uFillTx/>
                  <a:latin typeface="SVN-Gilroy XBold" panose="00000900000000000000" pitchFamily="50" charset="0"/>
                  <a:ea typeface="MiSans Heavy" panose="00000A00000000000000" charset="-122"/>
                  <a:cs typeface="MiSans Medium" panose="00000600000000000000" charset="-122"/>
                </a:endParaRPr>
              </a:p>
            </p:txBody>
          </p:sp>
        </p:grpSp>
        <p:sp>
          <p:nvSpPr>
            <p:cNvPr id="8" name="TextBox 7">
              <a:extLst>
                <a:ext uri="{FF2B5EF4-FFF2-40B4-BE49-F238E27FC236}">
                  <a16:creationId xmlns:a16="http://schemas.microsoft.com/office/drawing/2014/main" id="{CBD003B5-B052-0A31-7D03-C611D9BCB24E}"/>
                </a:ext>
              </a:extLst>
            </p:cNvPr>
            <p:cNvSpPr txBox="1"/>
            <p:nvPr/>
          </p:nvSpPr>
          <p:spPr>
            <a:xfrm>
              <a:off x="4347161" y="1523815"/>
              <a:ext cx="6721812" cy="30777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400" spc="94" dirty="0">
                  <a:solidFill>
                    <a:srgbClr val="B4000C"/>
                  </a:solidFill>
                  <a:effectLst>
                    <a:outerShdw blurRad="38100" dist="38100" dir="2700000" algn="tl">
                      <a:srgbClr val="000000">
                        <a:alpha val="43137"/>
                      </a:srgbClr>
                    </a:outerShdw>
                  </a:effectLst>
                  <a:latin typeface="SVN-Gilroy XBold" panose="00000900000000000000" pitchFamily="50" charset="0"/>
                  <a:ea typeface="MiSans Heavy" panose="00000A00000000000000" charset="-122"/>
                  <a:cs typeface="MiSans Medium" panose="00000600000000000000" charset="-122"/>
                </a:rPr>
                <a:t>ĐẢNG BỘ THÀNH PHỐ VINH</a:t>
              </a:r>
              <a:endParaRPr kumimoji="0" lang="zh-CN" altLang="en-US" sz="1400" i="0" u="none" strike="noStrike" kern="1200" cap="none" spc="94" normalizeH="0" baseline="0" noProof="0" dirty="0">
                <a:ln>
                  <a:noFill/>
                </a:ln>
                <a:solidFill>
                  <a:srgbClr val="B4000C"/>
                </a:solidFill>
                <a:effectLst>
                  <a:outerShdw blurRad="38100" dist="38100" dir="2700000" algn="tl">
                    <a:srgbClr val="000000">
                      <a:alpha val="43137"/>
                    </a:srgbClr>
                  </a:outerShdw>
                </a:effectLst>
                <a:uLnTx/>
                <a:uFillTx/>
                <a:latin typeface="SVN-Gilroy XBold" panose="00000900000000000000" pitchFamily="50" charset="0"/>
                <a:ea typeface="MiSans Heavy" panose="00000A00000000000000" charset="-122"/>
                <a:cs typeface="MiSans Medium" panose="00000600000000000000" charset="-122"/>
              </a:endParaRPr>
            </a:p>
          </p:txBody>
        </p:sp>
      </p:grpSp>
      <p:pic>
        <p:nvPicPr>
          <p:cNvPr id="30" name="Picture 29" descr="A building and bridge at night&#10;&#10;Description automatically generated">
            <a:extLst>
              <a:ext uri="{FF2B5EF4-FFF2-40B4-BE49-F238E27FC236}">
                <a16:creationId xmlns:a16="http://schemas.microsoft.com/office/drawing/2014/main" id="{74FBFE54-A6BE-3D60-E49E-31A1CC0081FD}"/>
              </a:ext>
            </a:extLst>
          </p:cNvPr>
          <p:cNvPicPr>
            <a:picLocks noChangeAspect="1"/>
          </p:cNvPicPr>
          <p:nvPr/>
        </p:nvPicPr>
        <p:blipFill>
          <a:blip r:embed="rId7">
            <a:alphaModFix amt="85000"/>
            <a:extLst>
              <a:ext uri="{BEBA8EAE-BF5A-486C-A8C5-ECC9F3942E4B}">
                <a14:imgProps xmlns:a14="http://schemas.microsoft.com/office/drawing/2010/main">
                  <a14:imgLayer r:embed="rId8">
                    <a14:imgEffect>
                      <a14:artisticPencilSketch/>
                    </a14:imgEffect>
                  </a14:imgLayer>
                </a14:imgProps>
              </a:ext>
              <a:ext uri="{28A0092B-C50C-407E-A947-70E740481C1C}">
                <a14:useLocalDpi xmlns:a14="http://schemas.microsoft.com/office/drawing/2010/main" val="0"/>
              </a:ext>
            </a:extLst>
          </a:blip>
          <a:stretch>
            <a:fillRect/>
          </a:stretch>
        </p:blipFill>
        <p:spPr>
          <a:xfrm>
            <a:off x="7116300" y="4682571"/>
            <a:ext cx="5461972" cy="1450249"/>
          </a:xfrm>
          <a:prstGeom prst="rect">
            <a:avLst/>
          </a:prstGeom>
        </p:spPr>
      </p:pic>
      <p:pic>
        <p:nvPicPr>
          <p:cNvPr id="32" name="Picture 31" descr="A group of white birds in the sky&#10;&#10;Description automatically generated">
            <a:extLst>
              <a:ext uri="{FF2B5EF4-FFF2-40B4-BE49-F238E27FC236}">
                <a16:creationId xmlns:a16="http://schemas.microsoft.com/office/drawing/2014/main" id="{DA4D3EBB-DCF6-5C6D-D183-E7DA1C13EE40}"/>
              </a:ext>
            </a:extLst>
          </p:cNvPr>
          <p:cNvPicPr>
            <a:picLocks noChangeAspect="1"/>
          </p:cNvPicPr>
          <p:nvPr/>
        </p:nvPicPr>
        <p:blipFill>
          <a:blip r:embed="rId9" cstate="hqprint">
            <a:lum bright="70000" contrast="-70000"/>
            <a:alphaModFix amt="70000"/>
            <a:extLst>
              <a:ext uri="{28A0092B-C50C-407E-A947-70E740481C1C}">
                <a14:useLocalDpi xmlns:a14="http://schemas.microsoft.com/office/drawing/2010/main" val="0"/>
              </a:ext>
            </a:extLst>
          </a:blip>
          <a:stretch>
            <a:fillRect/>
          </a:stretch>
        </p:blipFill>
        <p:spPr>
          <a:xfrm rot="1090692">
            <a:off x="10412611" y="4133236"/>
            <a:ext cx="1405821" cy="640230"/>
          </a:xfrm>
          <a:prstGeom prst="rect">
            <a:avLst/>
          </a:prstGeom>
        </p:spPr>
      </p:pic>
      <p:sp>
        <p:nvSpPr>
          <p:cNvPr id="19" name="Text">
            <a:extLst>
              <a:ext uri="{FF2B5EF4-FFF2-40B4-BE49-F238E27FC236}">
                <a16:creationId xmlns:a16="http://schemas.microsoft.com/office/drawing/2014/main" id="{DBFFC657-30C5-6A20-44AB-6673494EE475}"/>
              </a:ext>
            </a:extLst>
          </p:cNvPr>
          <p:cNvSpPr txBox="1"/>
          <p:nvPr/>
        </p:nvSpPr>
        <p:spPr>
          <a:xfrm>
            <a:off x="1602622" y="2138858"/>
            <a:ext cx="8986756" cy="800219"/>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4600">
                <a:gradFill>
                  <a:gsLst>
                    <a:gs pos="0">
                      <a:srgbClr val="EB1C24"/>
                    </a:gs>
                    <a:gs pos="78000">
                      <a:srgbClr val="B41E23"/>
                    </a:gs>
                    <a:gs pos="100000">
                      <a:srgbClr val="851319">
                        <a:alpha val="63000"/>
                      </a:srgbClr>
                    </a:gs>
                  </a:gsLst>
                  <a:lin ang="5400000" scaled="1"/>
                </a:gradFill>
                <a:effectLst>
                  <a:outerShdw blurRad="38100" dist="38100" dir="2700000" algn="tl">
                    <a:srgbClr val="000000">
                      <a:alpha val="43137"/>
                    </a:srgbClr>
                  </a:outerShdw>
                </a:effectLst>
                <a:latin typeface="SVN-Gilroy Heavy" panose="00000A00000000000000" pitchFamily="50" charset="0"/>
                <a:ea typeface="MiSans Heavy" panose="00000A00000000000000" charset="-122"/>
                <a:cs typeface="MiSans Medium" panose="00000600000000000000" charset="-122"/>
              </a:rPr>
              <a:t>ĐẠI HỘI ĐẠI BIỂU LẦN THỨ XII</a:t>
            </a:r>
            <a:endParaRPr kumimoji="0" lang="zh-CN" altLang="en-US" sz="4600" i="0" u="none" strike="noStrike" kern="1200" cap="none" spc="0" normalizeH="0" baseline="0" noProof="0">
              <a:ln>
                <a:noFill/>
              </a:ln>
              <a:gradFill>
                <a:gsLst>
                  <a:gs pos="0">
                    <a:srgbClr val="EB1C24"/>
                  </a:gs>
                  <a:gs pos="78000">
                    <a:srgbClr val="B41E23"/>
                  </a:gs>
                  <a:gs pos="100000">
                    <a:srgbClr val="851319">
                      <a:alpha val="63000"/>
                    </a:srgbClr>
                  </a:gs>
                </a:gsLst>
                <a:lin ang="5400000" scaled="1"/>
              </a:gradFill>
              <a:effectLst>
                <a:outerShdw blurRad="38100" dist="38100" dir="2700000" algn="tl">
                  <a:srgbClr val="000000">
                    <a:alpha val="43137"/>
                  </a:srgbClr>
                </a:outerShdw>
              </a:effectLst>
              <a:uLnTx/>
              <a:uFillTx/>
              <a:latin typeface="SVN-Gilroy Heavy" panose="00000A00000000000000" pitchFamily="50" charset="0"/>
              <a:ea typeface="MiSans Heavy" panose="00000A00000000000000" charset="-122"/>
              <a:cs typeface="MiSans Medium" panose="00000600000000000000" charset="-122"/>
            </a:endParaRPr>
          </a:p>
        </p:txBody>
      </p:sp>
      <p:pic>
        <p:nvPicPr>
          <p:cNvPr id="38" name="Picture 37" descr="A white rectangular object with black border&#10;&#10;Description automatically generated">
            <a:extLst>
              <a:ext uri="{FF2B5EF4-FFF2-40B4-BE49-F238E27FC236}">
                <a16:creationId xmlns:a16="http://schemas.microsoft.com/office/drawing/2014/main" id="{C976C485-E3F4-90EB-48D3-2DEE054FB89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477892" y="3071632"/>
            <a:ext cx="5236216" cy="714736"/>
          </a:xfrm>
          <a:prstGeom prst="rect">
            <a:avLst/>
          </a:prstGeom>
        </p:spPr>
      </p:pic>
      <p:sp>
        <p:nvSpPr>
          <p:cNvPr id="2" name="TextBox 1">
            <a:extLst>
              <a:ext uri="{FF2B5EF4-FFF2-40B4-BE49-F238E27FC236}">
                <a16:creationId xmlns:a16="http://schemas.microsoft.com/office/drawing/2014/main" id="{99645B1A-218E-C37C-03E6-3E7EE98FFA9A}"/>
              </a:ext>
            </a:extLst>
          </p:cNvPr>
          <p:cNvSpPr txBox="1"/>
          <p:nvPr/>
        </p:nvSpPr>
        <p:spPr>
          <a:xfrm>
            <a:off x="3914106" y="3893983"/>
            <a:ext cx="4361259" cy="338554"/>
          </a:xfrm>
          <a:prstGeom prst="rect">
            <a:avLst/>
          </a:prstGeom>
          <a:noFill/>
        </p:spPr>
        <p:txBody>
          <a:bodyPr wrap="none" rtlCol="0">
            <a:spAutoFit/>
          </a:bodyPr>
          <a:lstStyle/>
          <a:p>
            <a:r>
              <a:rPr lang="en-US" sz="1600" i="1">
                <a:solidFill>
                  <a:schemeClr val="tx1">
                    <a:lumMod val="65000"/>
                    <a:lumOff val="35000"/>
                  </a:schemeClr>
                </a:solidFill>
                <a:latin typeface="SVN-Gilroy Medium" panose="00000600000000000000" pitchFamily="50" charset="0"/>
              </a:rPr>
              <a:t>Thành </a:t>
            </a:r>
            <a:r>
              <a:rPr lang="en-US" sz="1600" i="1" err="1">
                <a:solidFill>
                  <a:schemeClr val="tx1">
                    <a:lumMod val="65000"/>
                    <a:lumOff val="35000"/>
                  </a:schemeClr>
                </a:solidFill>
                <a:latin typeface="SVN-Gilroy Medium" panose="00000600000000000000" pitchFamily="50" charset="0"/>
              </a:rPr>
              <a:t>phố</a:t>
            </a:r>
            <a:r>
              <a:rPr lang="en-US" sz="1600" i="1">
                <a:solidFill>
                  <a:schemeClr val="tx1">
                    <a:lumMod val="65000"/>
                    <a:lumOff val="35000"/>
                  </a:schemeClr>
                </a:solidFill>
                <a:latin typeface="SVN-Gilroy Medium" panose="00000600000000000000" pitchFamily="50" charset="0"/>
              </a:rPr>
              <a:t> Vinh, </a:t>
            </a:r>
            <a:r>
              <a:rPr lang="en-US" sz="1600" i="1" err="1">
                <a:solidFill>
                  <a:schemeClr val="tx1">
                    <a:lumMod val="65000"/>
                    <a:lumOff val="35000"/>
                  </a:schemeClr>
                </a:solidFill>
                <a:latin typeface="SVN-Gilroy Medium" panose="00000600000000000000" pitchFamily="50" charset="0"/>
              </a:rPr>
              <a:t>ngày</a:t>
            </a:r>
            <a:r>
              <a:rPr lang="en-US" sz="1600" i="1">
                <a:solidFill>
                  <a:schemeClr val="tx1">
                    <a:lumMod val="65000"/>
                    <a:lumOff val="35000"/>
                  </a:schemeClr>
                </a:solidFill>
                <a:latin typeface="SVN-Gilroy Medium" panose="00000600000000000000" pitchFamily="50" charset="0"/>
              </a:rPr>
              <a:t> 05 </a:t>
            </a:r>
            <a:r>
              <a:rPr lang="en-US" sz="1600" i="1" err="1">
                <a:solidFill>
                  <a:schemeClr val="tx1">
                    <a:lumMod val="65000"/>
                    <a:lumOff val="35000"/>
                  </a:schemeClr>
                </a:solidFill>
                <a:latin typeface="SVN-Gilroy Medium" panose="00000600000000000000" pitchFamily="50" charset="0"/>
              </a:rPr>
              <a:t>tháng</a:t>
            </a:r>
            <a:r>
              <a:rPr lang="en-US" sz="1600" i="1">
                <a:solidFill>
                  <a:schemeClr val="tx1">
                    <a:lumMod val="65000"/>
                    <a:lumOff val="35000"/>
                  </a:schemeClr>
                </a:solidFill>
                <a:latin typeface="SVN-Gilroy Medium" panose="00000600000000000000" pitchFamily="50" charset="0"/>
              </a:rPr>
              <a:t> 01 </a:t>
            </a:r>
            <a:r>
              <a:rPr lang="en-US" sz="1600" i="1" err="1">
                <a:solidFill>
                  <a:schemeClr val="tx1">
                    <a:lumMod val="65000"/>
                    <a:lumOff val="35000"/>
                  </a:schemeClr>
                </a:solidFill>
                <a:latin typeface="SVN-Gilroy Medium" panose="00000600000000000000" pitchFamily="50" charset="0"/>
              </a:rPr>
              <a:t>năm</a:t>
            </a:r>
            <a:r>
              <a:rPr lang="en-US" sz="1600" i="1">
                <a:solidFill>
                  <a:schemeClr val="tx1">
                    <a:lumMod val="65000"/>
                    <a:lumOff val="35000"/>
                  </a:schemeClr>
                </a:solidFill>
                <a:latin typeface="SVN-Gilroy Medium" panose="00000600000000000000" pitchFamily="50" charset="0"/>
              </a:rPr>
              <a:t> 2025</a:t>
            </a:r>
            <a:endParaRPr lang="vi-VN" sz="1600" i="1">
              <a:solidFill>
                <a:schemeClr val="tx1">
                  <a:lumMod val="65000"/>
                  <a:lumOff val="35000"/>
                </a:schemeClr>
              </a:solidFill>
            </a:endParaRPr>
          </a:p>
        </p:txBody>
      </p:sp>
      <p:sp>
        <p:nvSpPr>
          <p:cNvPr id="20" name="Text">
            <a:extLst>
              <a:ext uri="{FF2B5EF4-FFF2-40B4-BE49-F238E27FC236}">
                <a16:creationId xmlns:a16="http://schemas.microsoft.com/office/drawing/2014/main" id="{78F6573F-6D54-42D8-2822-861C33C11418}"/>
              </a:ext>
            </a:extLst>
          </p:cNvPr>
          <p:cNvSpPr txBox="1"/>
          <p:nvPr/>
        </p:nvSpPr>
        <p:spPr>
          <a:xfrm>
            <a:off x="3997506" y="3142458"/>
            <a:ext cx="4196983" cy="553998"/>
          </a:xfrm>
          <a:prstGeom prst="rect">
            <a:avLst/>
          </a:prstGeom>
          <a:noFill/>
          <a:effectLst>
            <a:outerShdw blurRad="25400" dist="12700" dir="2700000" algn="tl" rotWithShape="0">
              <a:prstClr val="black">
                <a:alpha val="40000"/>
              </a:prstClr>
            </a:outerShdw>
          </a:effectLst>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3000">
                <a:gradFill>
                  <a:gsLst>
                    <a:gs pos="0">
                      <a:srgbClr val="EB1C24"/>
                    </a:gs>
                    <a:gs pos="91000">
                      <a:srgbClr val="B41E23"/>
                    </a:gs>
                    <a:gs pos="100000">
                      <a:srgbClr val="851319"/>
                    </a:gs>
                  </a:gsLst>
                  <a:lin ang="5400000" scaled="1"/>
                </a:gradFill>
                <a:effectLst>
                  <a:outerShdw blurRad="50800" dist="12700" dir="5400000" sx="2000" sy="2000" algn="ctr" rotWithShape="0">
                    <a:srgbClr val="000000">
                      <a:alpha val="43137"/>
                    </a:srgbClr>
                  </a:outerShdw>
                </a:effectLst>
                <a:latin typeface="Baskerville Semibold" panose="02020702070400020203" pitchFamily="18" charset="0"/>
                <a:ea typeface="Baskerville Semibold" panose="02020702070400020203" pitchFamily="18" charset="0"/>
                <a:cs typeface="MiSans Medium" panose="00000600000000000000" charset="-122"/>
              </a:rPr>
              <a:t>NHIỆM KỲ 2025 - 2030</a:t>
            </a:r>
            <a:endParaRPr kumimoji="0" lang="zh-CN" altLang="en-US" sz="3000" i="0" u="none" strike="noStrike" kern="1200" cap="none" spc="0" normalizeH="0" baseline="0" noProof="0">
              <a:ln>
                <a:noFill/>
              </a:ln>
              <a:gradFill>
                <a:gsLst>
                  <a:gs pos="0">
                    <a:srgbClr val="EB1C24"/>
                  </a:gs>
                  <a:gs pos="91000">
                    <a:srgbClr val="B41E23"/>
                  </a:gs>
                  <a:gs pos="100000">
                    <a:srgbClr val="851319"/>
                  </a:gs>
                </a:gsLst>
                <a:lin ang="5400000" scaled="1"/>
              </a:gradFill>
              <a:effectLst>
                <a:outerShdw blurRad="50800" dist="12700" dir="5400000" sx="2000" sy="2000" algn="ctr" rotWithShape="0">
                  <a:srgbClr val="000000">
                    <a:alpha val="43137"/>
                  </a:srgbClr>
                </a:outerShdw>
              </a:effectLst>
              <a:uLnTx/>
              <a:uFillTx/>
              <a:latin typeface="Baskerville Semibold" panose="02020702070400020203" pitchFamily="18" charset="0"/>
              <a:ea typeface="MiSans Heavy" panose="00000A00000000000000" charset="-122"/>
              <a:cs typeface="MiSans Medium" panose="00000600000000000000" charset="-122"/>
            </a:endParaRPr>
          </a:p>
        </p:txBody>
      </p:sp>
      <p:pic>
        <p:nvPicPr>
          <p:cNvPr id="28" name="Picture 27" descr="A building with columns in the dark&#10;&#10;Description automatically generated">
            <a:extLst>
              <a:ext uri="{FF2B5EF4-FFF2-40B4-BE49-F238E27FC236}">
                <a16:creationId xmlns:a16="http://schemas.microsoft.com/office/drawing/2014/main" id="{7C3104C4-8DA1-DCEB-0485-2E728E08A017}"/>
              </a:ext>
            </a:extLst>
          </p:cNvPr>
          <p:cNvPicPr>
            <a:picLocks noChangeAspect="1"/>
          </p:cNvPicPr>
          <p:nvPr/>
        </p:nvPicPr>
        <p:blipFill>
          <a:blip r:embed="rId11">
            <a:lum bright="70000" contrast="-70000"/>
            <a:alphaModFix amt="85000"/>
            <a:extLst>
              <a:ext uri="{BEBA8EAE-BF5A-486C-A8C5-ECC9F3942E4B}">
                <a14:imgProps xmlns:a14="http://schemas.microsoft.com/office/drawing/2010/main">
                  <a14:imgLayer r:embed="rId12">
                    <a14:imgEffect>
                      <a14:saturation sat="33000"/>
                    </a14:imgEffect>
                  </a14:imgLayer>
                </a14:imgProps>
              </a:ext>
              <a:ext uri="{28A0092B-C50C-407E-A947-70E740481C1C}">
                <a14:useLocalDpi xmlns:a14="http://schemas.microsoft.com/office/drawing/2010/main" val="0"/>
              </a:ext>
            </a:extLst>
          </a:blip>
          <a:stretch>
            <a:fillRect/>
          </a:stretch>
        </p:blipFill>
        <p:spPr>
          <a:xfrm>
            <a:off x="427208" y="4822047"/>
            <a:ext cx="5247331" cy="1086725"/>
          </a:xfrm>
          <a:prstGeom prst="rect">
            <a:avLst/>
          </a:prstGeom>
        </p:spPr>
      </p:pic>
      <p:grpSp>
        <p:nvGrpSpPr>
          <p:cNvPr id="4" name="Group 3">
            <a:extLst>
              <a:ext uri="{FF2B5EF4-FFF2-40B4-BE49-F238E27FC236}">
                <a16:creationId xmlns:a16="http://schemas.microsoft.com/office/drawing/2014/main" id="{08809CD5-41B2-5F73-72C8-898EB5EB1FC4}"/>
              </a:ext>
            </a:extLst>
          </p:cNvPr>
          <p:cNvGrpSpPr/>
          <p:nvPr/>
        </p:nvGrpSpPr>
        <p:grpSpPr>
          <a:xfrm>
            <a:off x="-2874405" y="5717462"/>
            <a:ext cx="18244008" cy="2138891"/>
            <a:chOff x="-3061955" y="5466253"/>
            <a:chExt cx="18244008" cy="2138891"/>
          </a:xfrm>
        </p:grpSpPr>
        <p:pic>
          <p:nvPicPr>
            <p:cNvPr id="6" name="Picture 5" descr="A white cloud on a black background&#10;&#10;Description automatically generated">
              <a:extLst>
                <a:ext uri="{FF2B5EF4-FFF2-40B4-BE49-F238E27FC236}">
                  <a16:creationId xmlns:a16="http://schemas.microsoft.com/office/drawing/2014/main" id="{699783AB-4F4E-9845-A9E2-3E76A53CF5C2}"/>
                </a:ext>
              </a:extLst>
            </p:cNvPr>
            <p:cNvPicPr>
              <a:picLocks noChangeAspect="1"/>
            </p:cNvPicPr>
            <p:nvPr/>
          </p:nvPicPr>
          <p:blipFill>
            <a:blip r:embed="rId13">
              <a:alphaModFix/>
              <a:extLst>
                <a:ext uri="{28A0092B-C50C-407E-A947-70E740481C1C}">
                  <a14:useLocalDpi xmlns:a14="http://schemas.microsoft.com/office/drawing/2010/main" val="0"/>
                </a:ext>
              </a:extLst>
            </a:blip>
            <a:stretch>
              <a:fillRect/>
            </a:stretch>
          </p:blipFill>
          <p:spPr>
            <a:xfrm>
              <a:off x="-3061955" y="5466253"/>
              <a:ext cx="5108378" cy="2128163"/>
            </a:xfrm>
            <a:prstGeom prst="rect">
              <a:avLst/>
            </a:prstGeom>
          </p:spPr>
        </p:pic>
        <p:pic>
          <p:nvPicPr>
            <p:cNvPr id="7" name="Picture 6" descr="A white cloud on a black background&#10;&#10;Description automatically generated">
              <a:extLst>
                <a:ext uri="{FF2B5EF4-FFF2-40B4-BE49-F238E27FC236}">
                  <a16:creationId xmlns:a16="http://schemas.microsoft.com/office/drawing/2014/main" id="{BE1752AF-D11B-0C54-6CB3-9555ECD96091}"/>
                </a:ext>
              </a:extLst>
            </p:cNvPr>
            <p:cNvPicPr>
              <a:picLocks noChangeAspect="1"/>
            </p:cNvPicPr>
            <p:nvPr/>
          </p:nvPicPr>
          <p:blipFill>
            <a:blip r:embed="rId13">
              <a:alphaModFix/>
              <a:extLst>
                <a:ext uri="{28A0092B-C50C-407E-A947-70E740481C1C}">
                  <a14:useLocalDpi xmlns:a14="http://schemas.microsoft.com/office/drawing/2010/main" val="0"/>
                </a:ext>
              </a:extLst>
            </a:blip>
            <a:stretch>
              <a:fillRect/>
            </a:stretch>
          </p:blipFill>
          <p:spPr>
            <a:xfrm flipH="1">
              <a:off x="10073675" y="5476981"/>
              <a:ext cx="5108378" cy="2128163"/>
            </a:xfrm>
            <a:prstGeom prst="rect">
              <a:avLst/>
            </a:prstGeom>
          </p:spPr>
        </p:pic>
        <p:pic>
          <p:nvPicPr>
            <p:cNvPr id="9" name="Picture 8" descr="A white cloud on a black background&#10;&#10;Description automatically generated">
              <a:extLst>
                <a:ext uri="{FF2B5EF4-FFF2-40B4-BE49-F238E27FC236}">
                  <a16:creationId xmlns:a16="http://schemas.microsoft.com/office/drawing/2014/main" id="{067DBC15-3CC1-77EA-251D-27E4CBE4353D}"/>
                </a:ext>
              </a:extLst>
            </p:cNvPr>
            <p:cNvPicPr>
              <a:picLocks noChangeAspect="1"/>
            </p:cNvPicPr>
            <p:nvPr/>
          </p:nvPicPr>
          <p:blipFill>
            <a:blip r:embed="rId13">
              <a:alphaModFix amt="50000"/>
              <a:extLst>
                <a:ext uri="{28A0092B-C50C-407E-A947-70E740481C1C}">
                  <a14:useLocalDpi xmlns:a14="http://schemas.microsoft.com/office/drawing/2010/main" val="0"/>
                </a:ext>
              </a:extLst>
            </a:blip>
            <a:stretch>
              <a:fillRect/>
            </a:stretch>
          </p:blipFill>
          <p:spPr>
            <a:xfrm>
              <a:off x="1961189" y="5714335"/>
              <a:ext cx="3671953" cy="1529745"/>
            </a:xfrm>
            <a:prstGeom prst="rect">
              <a:avLst/>
            </a:prstGeom>
          </p:spPr>
        </p:pic>
        <p:pic>
          <p:nvPicPr>
            <p:cNvPr id="12" name="Picture 11" descr="A white cloud on a black background&#10;&#10;Description automatically generated">
              <a:extLst>
                <a:ext uri="{FF2B5EF4-FFF2-40B4-BE49-F238E27FC236}">
                  <a16:creationId xmlns:a16="http://schemas.microsoft.com/office/drawing/2014/main" id="{2B64B5C3-2AAD-83CE-CD7B-77AA2659C849}"/>
                </a:ext>
              </a:extLst>
            </p:cNvPr>
            <p:cNvPicPr>
              <a:picLocks noChangeAspect="1"/>
            </p:cNvPicPr>
            <p:nvPr/>
          </p:nvPicPr>
          <p:blipFill>
            <a:blip r:embed="rId13">
              <a:alphaModFix amt="50000"/>
              <a:extLst>
                <a:ext uri="{28A0092B-C50C-407E-A947-70E740481C1C}">
                  <a14:useLocalDpi xmlns:a14="http://schemas.microsoft.com/office/drawing/2010/main" val="0"/>
                </a:ext>
              </a:extLst>
            </a:blip>
            <a:stretch>
              <a:fillRect/>
            </a:stretch>
          </p:blipFill>
          <p:spPr>
            <a:xfrm>
              <a:off x="-126111" y="5776191"/>
              <a:ext cx="3671953" cy="1529745"/>
            </a:xfrm>
            <a:prstGeom prst="rect">
              <a:avLst/>
            </a:prstGeom>
          </p:spPr>
        </p:pic>
        <p:pic>
          <p:nvPicPr>
            <p:cNvPr id="14" name="Picture 13" descr="A white cloud on a black background&#10;&#10;Description automatically generated">
              <a:extLst>
                <a:ext uri="{FF2B5EF4-FFF2-40B4-BE49-F238E27FC236}">
                  <a16:creationId xmlns:a16="http://schemas.microsoft.com/office/drawing/2014/main" id="{400B88D3-7E6D-4C6B-4860-B675C90F9EB9}"/>
                </a:ext>
              </a:extLst>
            </p:cNvPr>
            <p:cNvPicPr>
              <a:picLocks noChangeAspect="1"/>
            </p:cNvPicPr>
            <p:nvPr/>
          </p:nvPicPr>
          <p:blipFill>
            <a:blip r:embed="rId13">
              <a:alphaModFix amt="50000"/>
              <a:extLst>
                <a:ext uri="{28A0092B-C50C-407E-A947-70E740481C1C}">
                  <a14:useLocalDpi xmlns:a14="http://schemas.microsoft.com/office/drawing/2010/main" val="0"/>
                </a:ext>
              </a:extLst>
            </a:blip>
            <a:stretch>
              <a:fillRect/>
            </a:stretch>
          </p:blipFill>
          <p:spPr>
            <a:xfrm flipH="1">
              <a:off x="5504786" y="5852891"/>
              <a:ext cx="3671953" cy="1529745"/>
            </a:xfrm>
            <a:prstGeom prst="rect">
              <a:avLst/>
            </a:prstGeom>
          </p:spPr>
        </p:pic>
        <p:pic>
          <p:nvPicPr>
            <p:cNvPr id="15" name="Picture 14" descr="A white cloud on a black background&#10;&#10;Description automatically generated">
              <a:extLst>
                <a:ext uri="{FF2B5EF4-FFF2-40B4-BE49-F238E27FC236}">
                  <a16:creationId xmlns:a16="http://schemas.microsoft.com/office/drawing/2014/main" id="{D3E38587-1DAA-A2E8-FF74-6764C94BAF4A}"/>
                </a:ext>
              </a:extLst>
            </p:cNvPr>
            <p:cNvPicPr>
              <a:picLocks noChangeAspect="1"/>
            </p:cNvPicPr>
            <p:nvPr/>
          </p:nvPicPr>
          <p:blipFill>
            <a:blip r:embed="rId13">
              <a:alphaModFix amt="50000"/>
              <a:extLst>
                <a:ext uri="{28A0092B-C50C-407E-A947-70E740481C1C}">
                  <a14:useLocalDpi xmlns:a14="http://schemas.microsoft.com/office/drawing/2010/main" val="0"/>
                </a:ext>
              </a:extLst>
            </a:blip>
            <a:stretch>
              <a:fillRect/>
            </a:stretch>
          </p:blipFill>
          <p:spPr>
            <a:xfrm>
              <a:off x="588155" y="5782502"/>
              <a:ext cx="3671953" cy="1529745"/>
            </a:xfrm>
            <a:prstGeom prst="rect">
              <a:avLst/>
            </a:prstGeom>
          </p:spPr>
        </p:pic>
        <p:pic>
          <p:nvPicPr>
            <p:cNvPr id="17" name="Picture 16" descr="A white cloud on a black background&#10;&#10;Description automatically generated">
              <a:extLst>
                <a:ext uri="{FF2B5EF4-FFF2-40B4-BE49-F238E27FC236}">
                  <a16:creationId xmlns:a16="http://schemas.microsoft.com/office/drawing/2014/main" id="{08E4ADFF-FD34-9352-A928-480A40F3CDF4}"/>
                </a:ext>
              </a:extLst>
            </p:cNvPr>
            <p:cNvPicPr>
              <a:picLocks noChangeAspect="1"/>
            </p:cNvPicPr>
            <p:nvPr/>
          </p:nvPicPr>
          <p:blipFill>
            <a:blip r:embed="rId13">
              <a:alphaModFix amt="50000"/>
              <a:extLst>
                <a:ext uri="{28A0092B-C50C-407E-A947-70E740481C1C}">
                  <a14:useLocalDpi xmlns:a14="http://schemas.microsoft.com/office/drawing/2010/main" val="0"/>
                </a:ext>
              </a:extLst>
            </a:blip>
            <a:stretch>
              <a:fillRect/>
            </a:stretch>
          </p:blipFill>
          <p:spPr>
            <a:xfrm>
              <a:off x="5707055" y="5597495"/>
              <a:ext cx="3671953" cy="1529745"/>
            </a:xfrm>
            <a:prstGeom prst="rect">
              <a:avLst/>
            </a:prstGeom>
          </p:spPr>
        </p:pic>
        <p:pic>
          <p:nvPicPr>
            <p:cNvPr id="22" name="Picture 21" descr="A white cloud on a black background&#10;&#10;Description automatically generated">
              <a:extLst>
                <a:ext uri="{FF2B5EF4-FFF2-40B4-BE49-F238E27FC236}">
                  <a16:creationId xmlns:a16="http://schemas.microsoft.com/office/drawing/2014/main" id="{F83E6316-18DC-C231-FA4C-B49A72935D83}"/>
                </a:ext>
              </a:extLst>
            </p:cNvPr>
            <p:cNvPicPr>
              <a:picLocks noChangeAspect="1"/>
            </p:cNvPicPr>
            <p:nvPr/>
          </p:nvPicPr>
          <p:blipFill>
            <a:blip r:embed="rId13">
              <a:alphaModFix/>
              <a:extLst>
                <a:ext uri="{28A0092B-C50C-407E-A947-70E740481C1C}">
                  <a14:useLocalDpi xmlns:a14="http://schemas.microsoft.com/office/drawing/2010/main" val="0"/>
                </a:ext>
              </a:extLst>
            </a:blip>
            <a:stretch>
              <a:fillRect/>
            </a:stretch>
          </p:blipFill>
          <p:spPr>
            <a:xfrm>
              <a:off x="3215505" y="5768795"/>
              <a:ext cx="3737760" cy="1557160"/>
            </a:xfrm>
            <a:prstGeom prst="rect">
              <a:avLst/>
            </a:prstGeom>
          </p:spPr>
        </p:pic>
        <p:pic>
          <p:nvPicPr>
            <p:cNvPr id="24" name="Picture 23" descr="A white cloud on a black background&#10;&#10;Description automatically generated">
              <a:extLst>
                <a:ext uri="{FF2B5EF4-FFF2-40B4-BE49-F238E27FC236}">
                  <a16:creationId xmlns:a16="http://schemas.microsoft.com/office/drawing/2014/main" id="{EC589688-3410-3A6A-3380-B79A5CB00EFA}"/>
                </a:ext>
              </a:extLst>
            </p:cNvPr>
            <p:cNvPicPr>
              <a:picLocks noChangeAspect="1"/>
            </p:cNvPicPr>
            <p:nvPr/>
          </p:nvPicPr>
          <p:blipFill>
            <a:blip r:embed="rId13">
              <a:alphaModFix/>
              <a:extLst>
                <a:ext uri="{28A0092B-C50C-407E-A947-70E740481C1C}">
                  <a14:useLocalDpi xmlns:a14="http://schemas.microsoft.com/office/drawing/2010/main" val="0"/>
                </a:ext>
              </a:extLst>
            </a:blip>
            <a:stretch>
              <a:fillRect/>
            </a:stretch>
          </p:blipFill>
          <p:spPr>
            <a:xfrm>
              <a:off x="7351448" y="5740319"/>
              <a:ext cx="3737760" cy="1557160"/>
            </a:xfrm>
            <a:prstGeom prst="rect">
              <a:avLst/>
            </a:prstGeom>
          </p:spPr>
        </p:pic>
      </p:grpSp>
      <p:pic>
        <p:nvPicPr>
          <p:cNvPr id="27" name="Picture 26">
            <a:extLst>
              <a:ext uri="{FF2B5EF4-FFF2-40B4-BE49-F238E27FC236}">
                <a16:creationId xmlns:a16="http://schemas.microsoft.com/office/drawing/2014/main" id="{ABE0EE9E-B014-3633-ED69-C157F7ABECA3}"/>
              </a:ext>
            </a:extLst>
          </p:cNvPr>
          <p:cNvPicPr>
            <a:picLocks noChangeAspect="1"/>
          </p:cNvPicPr>
          <p:nvPr/>
        </p:nvPicPr>
        <p:blipFill>
          <a:blip r:embed="rId14">
            <a:extLst>
              <a:ext uri="{28A0092B-C50C-407E-A947-70E740481C1C}">
                <a14:useLocalDpi xmlns:a14="http://schemas.microsoft.com/office/drawing/2010/main" val="0"/>
              </a:ext>
            </a:extLst>
          </a:blip>
          <a:srcRect l="840" r="748" b="50894"/>
          <a:stretch/>
        </p:blipFill>
        <p:spPr>
          <a:xfrm>
            <a:off x="0" y="5287189"/>
            <a:ext cx="12192000" cy="1562083"/>
          </a:xfrm>
          <a:prstGeom prst="rect">
            <a:avLst/>
          </a:prstGeom>
        </p:spPr>
      </p:pic>
    </p:spTree>
    <p:extLst>
      <p:ext uri="{BB962C8B-B14F-4D97-AF65-F5344CB8AC3E}">
        <p14:creationId xmlns:p14="http://schemas.microsoft.com/office/powerpoint/2010/main" val="5400401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autoRev="1" fill="hold" nodeType="withEffect">
                                  <p:stCondLst>
                                    <p:cond delay="0"/>
                                  </p:stCondLst>
                                  <p:childTnLst>
                                    <p:animRot by="21600000">
                                      <p:cBhvr>
                                        <p:cTn id="6" dur="130000" fill="hold"/>
                                        <p:tgtEl>
                                          <p:spTgt spid="1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26E411-4BDA-2CD3-94EE-E72CF184C807}"/>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E8BF262C-54E8-A94A-5D11-92C9311FD238}"/>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pic>
        <p:nvPicPr>
          <p:cNvPr id="10" name="Picture 9">
            <a:extLst>
              <a:ext uri="{FF2B5EF4-FFF2-40B4-BE49-F238E27FC236}">
                <a16:creationId xmlns:a16="http://schemas.microsoft.com/office/drawing/2014/main" id="{0ED7DD44-DC1B-F65E-A66B-4ACE4E2B0A9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2403" y="-2574597"/>
            <a:ext cx="12007195" cy="12007195"/>
          </a:xfrm>
          <a:prstGeom prst="rect">
            <a:avLst/>
          </a:prstGeom>
        </p:spPr>
      </p:pic>
      <p:pic>
        <p:nvPicPr>
          <p:cNvPr id="30" name="Picture 29" descr="A building and bridge at night&#10;&#10;Description automatically generated">
            <a:extLst>
              <a:ext uri="{FF2B5EF4-FFF2-40B4-BE49-F238E27FC236}">
                <a16:creationId xmlns:a16="http://schemas.microsoft.com/office/drawing/2014/main" id="{5E1150D3-5A39-2593-3B78-22B08AC24C18}"/>
              </a:ext>
            </a:extLst>
          </p:cNvPr>
          <p:cNvPicPr>
            <a:picLocks noChangeAspect="1"/>
          </p:cNvPicPr>
          <p:nvPr/>
        </p:nvPicPr>
        <p:blipFill>
          <a:blip r:embed="rId4">
            <a:alphaModFix amt="85000"/>
            <a:extLst>
              <a:ext uri="{BEBA8EAE-BF5A-486C-A8C5-ECC9F3942E4B}">
                <a14:imgProps xmlns:a14="http://schemas.microsoft.com/office/drawing/2010/main">
                  <a14:imgLayer r:embed="rId5">
                    <a14:imgEffect>
                      <a14:artisticPencilSketch/>
                    </a14:imgEffect>
                  </a14:imgLayer>
                </a14:imgProps>
              </a:ext>
              <a:ext uri="{28A0092B-C50C-407E-A947-70E740481C1C}">
                <a14:useLocalDpi xmlns:a14="http://schemas.microsoft.com/office/drawing/2010/main" val="0"/>
              </a:ext>
            </a:extLst>
          </a:blip>
          <a:stretch>
            <a:fillRect/>
          </a:stretch>
        </p:blipFill>
        <p:spPr>
          <a:xfrm>
            <a:off x="7116300" y="4682571"/>
            <a:ext cx="5461972" cy="1450249"/>
          </a:xfrm>
          <a:prstGeom prst="rect">
            <a:avLst/>
          </a:prstGeom>
        </p:spPr>
      </p:pic>
      <p:pic>
        <p:nvPicPr>
          <p:cNvPr id="32" name="Picture 31" descr="A group of white birds in the sky&#10;&#10;Description automatically generated">
            <a:extLst>
              <a:ext uri="{FF2B5EF4-FFF2-40B4-BE49-F238E27FC236}">
                <a16:creationId xmlns:a16="http://schemas.microsoft.com/office/drawing/2014/main" id="{D5794E57-17B8-9E46-2668-AA0DCB7BB6AF}"/>
              </a:ext>
            </a:extLst>
          </p:cNvPr>
          <p:cNvPicPr>
            <a:picLocks noChangeAspect="1"/>
          </p:cNvPicPr>
          <p:nvPr/>
        </p:nvPicPr>
        <p:blipFill>
          <a:blip r:embed="rId6" cstate="hqprint">
            <a:lum bright="70000" contrast="-70000"/>
            <a:alphaModFix amt="70000"/>
            <a:extLst>
              <a:ext uri="{28A0092B-C50C-407E-A947-70E740481C1C}">
                <a14:useLocalDpi xmlns:a14="http://schemas.microsoft.com/office/drawing/2010/main" val="0"/>
              </a:ext>
            </a:extLst>
          </a:blip>
          <a:stretch>
            <a:fillRect/>
          </a:stretch>
        </p:blipFill>
        <p:spPr>
          <a:xfrm rot="1090692">
            <a:off x="10412611" y="4133236"/>
            <a:ext cx="1405821" cy="640230"/>
          </a:xfrm>
          <a:prstGeom prst="rect">
            <a:avLst/>
          </a:prstGeom>
        </p:spPr>
      </p:pic>
      <p:pic>
        <p:nvPicPr>
          <p:cNvPr id="28" name="Picture 27" descr="A building with columns in the dark&#10;&#10;Description automatically generated">
            <a:extLst>
              <a:ext uri="{FF2B5EF4-FFF2-40B4-BE49-F238E27FC236}">
                <a16:creationId xmlns:a16="http://schemas.microsoft.com/office/drawing/2014/main" id="{DCC17A42-1E50-23E3-3693-BC20E74D5D05}"/>
              </a:ext>
            </a:extLst>
          </p:cNvPr>
          <p:cNvPicPr>
            <a:picLocks noChangeAspect="1"/>
          </p:cNvPicPr>
          <p:nvPr/>
        </p:nvPicPr>
        <p:blipFill>
          <a:blip r:embed="rId7">
            <a:lum bright="70000" contrast="-70000"/>
            <a:alphaModFix amt="85000"/>
            <a:extLst>
              <a:ext uri="{BEBA8EAE-BF5A-486C-A8C5-ECC9F3942E4B}">
                <a14:imgProps xmlns:a14="http://schemas.microsoft.com/office/drawing/2010/main">
                  <a14:imgLayer r:embed="rId8">
                    <a14:imgEffect>
                      <a14:saturation sat="33000"/>
                    </a14:imgEffect>
                  </a14:imgLayer>
                </a14:imgProps>
              </a:ext>
              <a:ext uri="{28A0092B-C50C-407E-A947-70E740481C1C}">
                <a14:useLocalDpi xmlns:a14="http://schemas.microsoft.com/office/drawing/2010/main" val="0"/>
              </a:ext>
            </a:extLst>
          </a:blip>
          <a:stretch>
            <a:fillRect/>
          </a:stretch>
        </p:blipFill>
        <p:spPr>
          <a:xfrm>
            <a:off x="427208" y="4822047"/>
            <a:ext cx="5247331" cy="1086725"/>
          </a:xfrm>
          <a:prstGeom prst="rect">
            <a:avLst/>
          </a:prstGeom>
        </p:spPr>
      </p:pic>
      <p:grpSp>
        <p:nvGrpSpPr>
          <p:cNvPr id="4" name="Group 3">
            <a:extLst>
              <a:ext uri="{FF2B5EF4-FFF2-40B4-BE49-F238E27FC236}">
                <a16:creationId xmlns:a16="http://schemas.microsoft.com/office/drawing/2014/main" id="{4E50EB22-699C-9277-7744-BAA5DB0A8D11}"/>
              </a:ext>
            </a:extLst>
          </p:cNvPr>
          <p:cNvGrpSpPr/>
          <p:nvPr/>
        </p:nvGrpSpPr>
        <p:grpSpPr>
          <a:xfrm>
            <a:off x="-2874405" y="5717462"/>
            <a:ext cx="18244008" cy="2138891"/>
            <a:chOff x="-3061955" y="5466253"/>
            <a:chExt cx="18244008" cy="2138891"/>
          </a:xfrm>
        </p:grpSpPr>
        <p:pic>
          <p:nvPicPr>
            <p:cNvPr id="6" name="Picture 5" descr="A white cloud on a black background&#10;&#10;Description automatically generated">
              <a:extLst>
                <a:ext uri="{FF2B5EF4-FFF2-40B4-BE49-F238E27FC236}">
                  <a16:creationId xmlns:a16="http://schemas.microsoft.com/office/drawing/2014/main" id="{252232C4-E443-4AD6-4EA9-4754BB11695A}"/>
                </a:ext>
              </a:extLst>
            </p:cNvPr>
            <p:cNvPicPr>
              <a:picLocks noChangeAspect="1"/>
            </p:cNvPicPr>
            <p:nvPr/>
          </p:nvPicPr>
          <p:blipFill>
            <a:blip r:embed="rId9">
              <a:alphaModFix/>
              <a:extLst>
                <a:ext uri="{28A0092B-C50C-407E-A947-70E740481C1C}">
                  <a14:useLocalDpi xmlns:a14="http://schemas.microsoft.com/office/drawing/2010/main" val="0"/>
                </a:ext>
              </a:extLst>
            </a:blip>
            <a:stretch>
              <a:fillRect/>
            </a:stretch>
          </p:blipFill>
          <p:spPr>
            <a:xfrm>
              <a:off x="-3061955" y="5466253"/>
              <a:ext cx="5108378" cy="2128163"/>
            </a:xfrm>
            <a:prstGeom prst="rect">
              <a:avLst/>
            </a:prstGeom>
          </p:spPr>
        </p:pic>
        <p:pic>
          <p:nvPicPr>
            <p:cNvPr id="7" name="Picture 6" descr="A white cloud on a black background&#10;&#10;Description automatically generated">
              <a:extLst>
                <a:ext uri="{FF2B5EF4-FFF2-40B4-BE49-F238E27FC236}">
                  <a16:creationId xmlns:a16="http://schemas.microsoft.com/office/drawing/2014/main" id="{2856D06B-C587-04A3-853C-27FF077AEBF3}"/>
                </a:ext>
              </a:extLst>
            </p:cNvPr>
            <p:cNvPicPr>
              <a:picLocks noChangeAspect="1"/>
            </p:cNvPicPr>
            <p:nvPr/>
          </p:nvPicPr>
          <p:blipFill>
            <a:blip r:embed="rId9">
              <a:alphaModFix/>
              <a:extLst>
                <a:ext uri="{28A0092B-C50C-407E-A947-70E740481C1C}">
                  <a14:useLocalDpi xmlns:a14="http://schemas.microsoft.com/office/drawing/2010/main" val="0"/>
                </a:ext>
              </a:extLst>
            </a:blip>
            <a:stretch>
              <a:fillRect/>
            </a:stretch>
          </p:blipFill>
          <p:spPr>
            <a:xfrm flipH="1">
              <a:off x="10073675" y="5476981"/>
              <a:ext cx="5108378" cy="2128163"/>
            </a:xfrm>
            <a:prstGeom prst="rect">
              <a:avLst/>
            </a:prstGeom>
          </p:spPr>
        </p:pic>
        <p:pic>
          <p:nvPicPr>
            <p:cNvPr id="9" name="Picture 8" descr="A white cloud on a black background&#10;&#10;Description automatically generated">
              <a:extLst>
                <a:ext uri="{FF2B5EF4-FFF2-40B4-BE49-F238E27FC236}">
                  <a16:creationId xmlns:a16="http://schemas.microsoft.com/office/drawing/2014/main" id="{B97D9249-A2BA-16BD-1067-7C4A13412CFE}"/>
                </a:ext>
              </a:extLst>
            </p:cNvPr>
            <p:cNvPicPr>
              <a:picLocks noChangeAspect="1"/>
            </p:cNvPicPr>
            <p:nvPr/>
          </p:nvPicPr>
          <p:blipFill>
            <a:blip r:embed="rId9">
              <a:alphaModFix amt="50000"/>
              <a:extLst>
                <a:ext uri="{28A0092B-C50C-407E-A947-70E740481C1C}">
                  <a14:useLocalDpi xmlns:a14="http://schemas.microsoft.com/office/drawing/2010/main" val="0"/>
                </a:ext>
              </a:extLst>
            </a:blip>
            <a:stretch>
              <a:fillRect/>
            </a:stretch>
          </p:blipFill>
          <p:spPr>
            <a:xfrm>
              <a:off x="1961189" y="5714335"/>
              <a:ext cx="3671953" cy="1529745"/>
            </a:xfrm>
            <a:prstGeom prst="rect">
              <a:avLst/>
            </a:prstGeom>
          </p:spPr>
        </p:pic>
        <p:pic>
          <p:nvPicPr>
            <p:cNvPr id="12" name="Picture 11" descr="A white cloud on a black background&#10;&#10;Description automatically generated">
              <a:extLst>
                <a:ext uri="{FF2B5EF4-FFF2-40B4-BE49-F238E27FC236}">
                  <a16:creationId xmlns:a16="http://schemas.microsoft.com/office/drawing/2014/main" id="{B139605E-3B6D-A7E4-6096-1F1F1A34C104}"/>
                </a:ext>
              </a:extLst>
            </p:cNvPr>
            <p:cNvPicPr>
              <a:picLocks noChangeAspect="1"/>
            </p:cNvPicPr>
            <p:nvPr/>
          </p:nvPicPr>
          <p:blipFill>
            <a:blip r:embed="rId9">
              <a:alphaModFix amt="50000"/>
              <a:extLst>
                <a:ext uri="{28A0092B-C50C-407E-A947-70E740481C1C}">
                  <a14:useLocalDpi xmlns:a14="http://schemas.microsoft.com/office/drawing/2010/main" val="0"/>
                </a:ext>
              </a:extLst>
            </a:blip>
            <a:stretch>
              <a:fillRect/>
            </a:stretch>
          </p:blipFill>
          <p:spPr>
            <a:xfrm>
              <a:off x="-126111" y="5776191"/>
              <a:ext cx="3671953" cy="1529745"/>
            </a:xfrm>
            <a:prstGeom prst="rect">
              <a:avLst/>
            </a:prstGeom>
          </p:spPr>
        </p:pic>
        <p:pic>
          <p:nvPicPr>
            <p:cNvPr id="14" name="Picture 13" descr="A white cloud on a black background&#10;&#10;Description automatically generated">
              <a:extLst>
                <a:ext uri="{FF2B5EF4-FFF2-40B4-BE49-F238E27FC236}">
                  <a16:creationId xmlns:a16="http://schemas.microsoft.com/office/drawing/2014/main" id="{E0BC0648-473C-1841-C3B8-784912195A09}"/>
                </a:ext>
              </a:extLst>
            </p:cNvPr>
            <p:cNvPicPr>
              <a:picLocks noChangeAspect="1"/>
            </p:cNvPicPr>
            <p:nvPr/>
          </p:nvPicPr>
          <p:blipFill>
            <a:blip r:embed="rId9">
              <a:alphaModFix amt="50000"/>
              <a:extLst>
                <a:ext uri="{28A0092B-C50C-407E-A947-70E740481C1C}">
                  <a14:useLocalDpi xmlns:a14="http://schemas.microsoft.com/office/drawing/2010/main" val="0"/>
                </a:ext>
              </a:extLst>
            </a:blip>
            <a:stretch>
              <a:fillRect/>
            </a:stretch>
          </p:blipFill>
          <p:spPr>
            <a:xfrm flipH="1">
              <a:off x="5504786" y="5852891"/>
              <a:ext cx="3671953" cy="1529745"/>
            </a:xfrm>
            <a:prstGeom prst="rect">
              <a:avLst/>
            </a:prstGeom>
          </p:spPr>
        </p:pic>
        <p:pic>
          <p:nvPicPr>
            <p:cNvPr id="15" name="Picture 14" descr="A white cloud on a black background&#10;&#10;Description automatically generated">
              <a:extLst>
                <a:ext uri="{FF2B5EF4-FFF2-40B4-BE49-F238E27FC236}">
                  <a16:creationId xmlns:a16="http://schemas.microsoft.com/office/drawing/2014/main" id="{ED5784AF-3404-E5C2-F63C-2E0D14AFB971}"/>
                </a:ext>
              </a:extLst>
            </p:cNvPr>
            <p:cNvPicPr>
              <a:picLocks noChangeAspect="1"/>
            </p:cNvPicPr>
            <p:nvPr/>
          </p:nvPicPr>
          <p:blipFill>
            <a:blip r:embed="rId9">
              <a:alphaModFix amt="50000"/>
              <a:extLst>
                <a:ext uri="{28A0092B-C50C-407E-A947-70E740481C1C}">
                  <a14:useLocalDpi xmlns:a14="http://schemas.microsoft.com/office/drawing/2010/main" val="0"/>
                </a:ext>
              </a:extLst>
            </a:blip>
            <a:stretch>
              <a:fillRect/>
            </a:stretch>
          </p:blipFill>
          <p:spPr>
            <a:xfrm>
              <a:off x="588155" y="5782502"/>
              <a:ext cx="3671953" cy="1529745"/>
            </a:xfrm>
            <a:prstGeom prst="rect">
              <a:avLst/>
            </a:prstGeom>
          </p:spPr>
        </p:pic>
        <p:pic>
          <p:nvPicPr>
            <p:cNvPr id="17" name="Picture 16" descr="A white cloud on a black background&#10;&#10;Description automatically generated">
              <a:extLst>
                <a:ext uri="{FF2B5EF4-FFF2-40B4-BE49-F238E27FC236}">
                  <a16:creationId xmlns:a16="http://schemas.microsoft.com/office/drawing/2014/main" id="{CC9292F7-36DC-01F9-1CBD-23827667D796}"/>
                </a:ext>
              </a:extLst>
            </p:cNvPr>
            <p:cNvPicPr>
              <a:picLocks noChangeAspect="1"/>
            </p:cNvPicPr>
            <p:nvPr/>
          </p:nvPicPr>
          <p:blipFill>
            <a:blip r:embed="rId9">
              <a:alphaModFix amt="50000"/>
              <a:extLst>
                <a:ext uri="{28A0092B-C50C-407E-A947-70E740481C1C}">
                  <a14:useLocalDpi xmlns:a14="http://schemas.microsoft.com/office/drawing/2010/main" val="0"/>
                </a:ext>
              </a:extLst>
            </a:blip>
            <a:stretch>
              <a:fillRect/>
            </a:stretch>
          </p:blipFill>
          <p:spPr>
            <a:xfrm>
              <a:off x="5707055" y="5597495"/>
              <a:ext cx="3671953" cy="1529745"/>
            </a:xfrm>
            <a:prstGeom prst="rect">
              <a:avLst/>
            </a:prstGeom>
          </p:spPr>
        </p:pic>
        <p:pic>
          <p:nvPicPr>
            <p:cNvPr id="22" name="Picture 21" descr="A white cloud on a black background&#10;&#10;Description automatically generated">
              <a:extLst>
                <a:ext uri="{FF2B5EF4-FFF2-40B4-BE49-F238E27FC236}">
                  <a16:creationId xmlns:a16="http://schemas.microsoft.com/office/drawing/2014/main" id="{D9ED6996-57C9-A955-AF38-8CE58E9C95DC}"/>
                </a:ext>
              </a:extLst>
            </p:cNvPr>
            <p:cNvPicPr>
              <a:picLocks noChangeAspect="1"/>
            </p:cNvPicPr>
            <p:nvPr/>
          </p:nvPicPr>
          <p:blipFill>
            <a:blip r:embed="rId9">
              <a:alphaModFix/>
              <a:extLst>
                <a:ext uri="{28A0092B-C50C-407E-A947-70E740481C1C}">
                  <a14:useLocalDpi xmlns:a14="http://schemas.microsoft.com/office/drawing/2010/main" val="0"/>
                </a:ext>
              </a:extLst>
            </a:blip>
            <a:stretch>
              <a:fillRect/>
            </a:stretch>
          </p:blipFill>
          <p:spPr>
            <a:xfrm>
              <a:off x="3215505" y="5768795"/>
              <a:ext cx="3737760" cy="1557160"/>
            </a:xfrm>
            <a:prstGeom prst="rect">
              <a:avLst/>
            </a:prstGeom>
          </p:spPr>
        </p:pic>
        <p:pic>
          <p:nvPicPr>
            <p:cNvPr id="24" name="Picture 23" descr="A white cloud on a black background&#10;&#10;Description automatically generated">
              <a:extLst>
                <a:ext uri="{FF2B5EF4-FFF2-40B4-BE49-F238E27FC236}">
                  <a16:creationId xmlns:a16="http://schemas.microsoft.com/office/drawing/2014/main" id="{4D89E8CE-CA40-A95D-A0B5-7EDC4A416D68}"/>
                </a:ext>
              </a:extLst>
            </p:cNvPr>
            <p:cNvPicPr>
              <a:picLocks noChangeAspect="1"/>
            </p:cNvPicPr>
            <p:nvPr/>
          </p:nvPicPr>
          <p:blipFill>
            <a:blip r:embed="rId9">
              <a:alphaModFix/>
              <a:extLst>
                <a:ext uri="{28A0092B-C50C-407E-A947-70E740481C1C}">
                  <a14:useLocalDpi xmlns:a14="http://schemas.microsoft.com/office/drawing/2010/main" val="0"/>
                </a:ext>
              </a:extLst>
            </a:blip>
            <a:stretch>
              <a:fillRect/>
            </a:stretch>
          </p:blipFill>
          <p:spPr>
            <a:xfrm>
              <a:off x="7351448" y="5740319"/>
              <a:ext cx="3737760" cy="1557160"/>
            </a:xfrm>
            <a:prstGeom prst="rect">
              <a:avLst/>
            </a:prstGeom>
          </p:spPr>
        </p:pic>
      </p:grpSp>
      <p:pic>
        <p:nvPicPr>
          <p:cNvPr id="27" name="Picture 26">
            <a:extLst>
              <a:ext uri="{FF2B5EF4-FFF2-40B4-BE49-F238E27FC236}">
                <a16:creationId xmlns:a16="http://schemas.microsoft.com/office/drawing/2014/main" id="{DCE61718-4272-C76B-7039-0A12AE6FBD4A}"/>
              </a:ext>
            </a:extLst>
          </p:cNvPr>
          <p:cNvPicPr>
            <a:picLocks noChangeAspect="1"/>
          </p:cNvPicPr>
          <p:nvPr/>
        </p:nvPicPr>
        <p:blipFill>
          <a:blip r:embed="rId10">
            <a:extLst>
              <a:ext uri="{28A0092B-C50C-407E-A947-70E740481C1C}">
                <a14:useLocalDpi xmlns:a14="http://schemas.microsoft.com/office/drawing/2010/main" val="0"/>
              </a:ext>
            </a:extLst>
          </a:blip>
          <a:srcRect l="840" r="748" b="50894"/>
          <a:stretch/>
        </p:blipFill>
        <p:spPr>
          <a:xfrm>
            <a:off x="0" y="5287189"/>
            <a:ext cx="12192000" cy="1562083"/>
          </a:xfrm>
          <a:prstGeom prst="rect">
            <a:avLst/>
          </a:prstGeom>
        </p:spPr>
      </p:pic>
      <p:pic>
        <p:nvPicPr>
          <p:cNvPr id="29" name="Hình ảnh 7">
            <a:extLst>
              <a:ext uri="{FF2B5EF4-FFF2-40B4-BE49-F238E27FC236}">
                <a16:creationId xmlns:a16="http://schemas.microsoft.com/office/drawing/2014/main" id="{7C30A112-36F7-8202-3BB1-FB2095404D51}"/>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0" y="-11182"/>
            <a:ext cx="12192000" cy="1030013"/>
          </a:xfrm>
          <a:prstGeom prst="rect">
            <a:avLst/>
          </a:prstGeom>
        </p:spPr>
      </p:pic>
      <p:sp>
        <p:nvSpPr>
          <p:cNvPr id="2" name="Text">
            <a:extLst>
              <a:ext uri="{FF2B5EF4-FFF2-40B4-BE49-F238E27FC236}">
                <a16:creationId xmlns:a16="http://schemas.microsoft.com/office/drawing/2014/main" id="{B3D4ADE1-1903-5F1B-D77B-8E67C0633574}"/>
              </a:ext>
            </a:extLst>
          </p:cNvPr>
          <p:cNvSpPr txBox="1"/>
          <p:nvPr/>
        </p:nvSpPr>
        <p:spPr>
          <a:xfrm>
            <a:off x="0" y="2278075"/>
            <a:ext cx="12191999" cy="1938992"/>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000" i="0" u="none" strike="noStrike" kern="1200" cap="none" spc="0" normalizeH="0" baseline="0" dirty="0">
                <a:ln>
                  <a:noFill/>
                </a:ln>
                <a:gradFill>
                  <a:gsLst>
                    <a:gs pos="0">
                      <a:srgbClr val="EB1C24"/>
                    </a:gs>
                    <a:gs pos="78000">
                      <a:srgbClr val="B41E23"/>
                    </a:gs>
                    <a:gs pos="100000">
                      <a:srgbClr val="851319">
                        <a:alpha val="63000"/>
                      </a:srgbClr>
                    </a:gs>
                  </a:gsLst>
                  <a:lin ang="5400000" scaled="1"/>
                </a:gradFill>
                <a:uLnTx/>
                <a:uFillTx/>
                <a:latin typeface="SVN-Gilroy Heavy" panose="00000A00000000000000" pitchFamily="50" charset="0"/>
                <a:ea typeface="MiSans Heavy" panose="00000A00000000000000" charset="-122"/>
                <a:cs typeface="MiSans Medium" panose="00000600000000000000" charset="-122"/>
              </a:rPr>
              <a:t>BẦU CỬ ĐẠI BIỂU DỰ </a:t>
            </a:r>
          </a:p>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000" i="0" u="none" strike="noStrike" kern="1200" cap="none" spc="0" normalizeH="0" baseline="0" dirty="0">
                <a:ln>
                  <a:noFill/>
                </a:ln>
                <a:gradFill>
                  <a:gsLst>
                    <a:gs pos="0">
                      <a:srgbClr val="EB1C24"/>
                    </a:gs>
                    <a:gs pos="78000">
                      <a:srgbClr val="B41E23"/>
                    </a:gs>
                    <a:gs pos="100000">
                      <a:srgbClr val="851319">
                        <a:alpha val="63000"/>
                      </a:srgbClr>
                    </a:gs>
                  </a:gsLst>
                  <a:lin ang="5400000" scaled="1"/>
                </a:gradFill>
                <a:uLnTx/>
                <a:uFillTx/>
                <a:latin typeface="SVN-Gilroy Heavy" panose="00000A00000000000000" pitchFamily="50" charset="0"/>
                <a:ea typeface="MiSans Heavy" panose="00000A00000000000000" charset="-122"/>
                <a:cs typeface="MiSans Medium" panose="00000600000000000000" charset="-122"/>
              </a:rPr>
              <a:t>ĐẠI HỘI ĐẢNG BỘ</a:t>
            </a:r>
            <a:r>
              <a:rPr lang="en-US" altLang="zh-CN" sz="4000" dirty="0">
                <a:gradFill>
                  <a:gsLst>
                    <a:gs pos="0">
                      <a:srgbClr val="EB1C24"/>
                    </a:gs>
                    <a:gs pos="78000">
                      <a:srgbClr val="B41E23"/>
                    </a:gs>
                    <a:gs pos="100000">
                      <a:srgbClr val="851319">
                        <a:alpha val="63000"/>
                      </a:srgbClr>
                    </a:gs>
                  </a:gsLst>
                  <a:lin ang="5400000" scaled="1"/>
                </a:gradFill>
                <a:latin typeface="SVN-Gilroy Heavy" panose="00000A00000000000000" pitchFamily="50" charset="0"/>
                <a:ea typeface="MiSans Heavy" panose="00000A00000000000000" charset="-122"/>
                <a:cs typeface="MiSans Medium" panose="00000600000000000000" charset="-122"/>
              </a:rPr>
              <a:t> </a:t>
            </a:r>
            <a:r>
              <a:rPr kumimoji="0" lang="en-US" altLang="zh-CN" sz="4000" i="0" u="none" strike="noStrike" kern="1200" cap="none" spc="0" normalizeH="0" baseline="0" dirty="0">
                <a:ln>
                  <a:noFill/>
                </a:ln>
                <a:gradFill>
                  <a:gsLst>
                    <a:gs pos="0">
                      <a:srgbClr val="EB1C24"/>
                    </a:gs>
                    <a:gs pos="78000">
                      <a:srgbClr val="B41E23"/>
                    </a:gs>
                    <a:gs pos="100000">
                      <a:srgbClr val="851319">
                        <a:alpha val="63000"/>
                      </a:srgbClr>
                    </a:gs>
                  </a:gsLst>
                  <a:lin ang="5400000" scaled="1"/>
                </a:gradFill>
                <a:uLnTx/>
                <a:uFillTx/>
                <a:latin typeface="SVN-Gilroy Heavy" panose="00000A00000000000000" pitchFamily="50" charset="0"/>
                <a:ea typeface="MiSans Heavy" panose="00000A00000000000000" charset="-122"/>
                <a:cs typeface="MiSans Medium" panose="00000600000000000000" charset="-122"/>
              </a:rPr>
              <a:t>THÀNH PHỐ VINH</a:t>
            </a:r>
          </a:p>
          <a:p>
            <a:pPr marL="0" marR="0" lvl="0" indent="0" algn="ctr" defTabSz="914400" rtl="0" eaLnBrk="1" fontAlgn="auto" latinLnBrk="0" hangingPunct="1">
              <a:lnSpc>
                <a:spcPct val="100000"/>
              </a:lnSpc>
              <a:spcBef>
                <a:spcPts val="0"/>
              </a:spcBef>
              <a:spcAft>
                <a:spcPts val="0"/>
              </a:spcAft>
              <a:buClrTx/>
              <a:buSzTx/>
              <a:buFontTx/>
              <a:buNone/>
              <a:defRPr/>
            </a:pPr>
            <a:r>
              <a:rPr lang="en-US" altLang="zh-CN" sz="4000" noProof="0" dirty="0">
                <a:gradFill>
                  <a:gsLst>
                    <a:gs pos="0">
                      <a:srgbClr val="EB1C24"/>
                    </a:gs>
                    <a:gs pos="78000">
                      <a:srgbClr val="B41E23"/>
                    </a:gs>
                    <a:gs pos="100000">
                      <a:srgbClr val="851319">
                        <a:alpha val="63000"/>
                      </a:srgbClr>
                    </a:gs>
                  </a:gsLst>
                  <a:lin ang="5400000" scaled="1"/>
                </a:gradFill>
                <a:latin typeface="SVN-Gilroy Heavy" panose="00000A00000000000000" pitchFamily="50" charset="0"/>
                <a:ea typeface="MiSans Heavy" panose="00000A00000000000000" charset="-122"/>
                <a:cs typeface="MiSans Medium" panose="00000600000000000000" charset="-122"/>
              </a:rPr>
              <a:t>LẦN TH</a:t>
            </a:r>
            <a:r>
              <a:rPr lang="en-US" altLang="zh-CN" sz="4000" dirty="0">
                <a:gradFill>
                  <a:gsLst>
                    <a:gs pos="0">
                      <a:srgbClr val="EB1C24"/>
                    </a:gs>
                    <a:gs pos="78000">
                      <a:srgbClr val="B41E23"/>
                    </a:gs>
                    <a:gs pos="100000">
                      <a:srgbClr val="851319">
                        <a:alpha val="63000"/>
                      </a:srgbClr>
                    </a:gs>
                  </a:gsLst>
                  <a:lin ang="5400000" scaled="1"/>
                </a:gradFill>
                <a:latin typeface="SVN-Gilroy Heavy" panose="00000A00000000000000" pitchFamily="50" charset="0"/>
                <a:ea typeface="MiSans Heavy" panose="00000A00000000000000" charset="-122"/>
                <a:cs typeface="MiSans Medium" panose="00000600000000000000" charset="-122"/>
              </a:rPr>
              <a:t>Ứ XXV, NHIỆM KỲ 2025 - 2030</a:t>
            </a:r>
            <a:endParaRPr kumimoji="0" lang="zh-CN" altLang="en-US" sz="4000" i="0" u="none" strike="noStrike" kern="1200" cap="none" spc="0" normalizeH="0" baseline="0" noProof="0" dirty="0">
              <a:ln>
                <a:noFill/>
              </a:ln>
              <a:gradFill>
                <a:gsLst>
                  <a:gs pos="0">
                    <a:srgbClr val="EB1C24"/>
                  </a:gs>
                  <a:gs pos="78000">
                    <a:srgbClr val="B41E23"/>
                  </a:gs>
                  <a:gs pos="100000">
                    <a:srgbClr val="851319">
                      <a:alpha val="63000"/>
                    </a:srgbClr>
                  </a:gs>
                </a:gsLst>
                <a:lin ang="5400000" scaled="1"/>
              </a:gradFill>
              <a:uLnTx/>
              <a:uFillTx/>
              <a:latin typeface="SVN-Gilroy Heavy" panose="00000A00000000000000" pitchFamily="50" charset="0"/>
              <a:ea typeface="MiSans Heavy" panose="00000A00000000000000" charset="-122"/>
              <a:cs typeface="MiSans Medium" panose="00000600000000000000" charset="-122"/>
            </a:endParaRPr>
          </a:p>
        </p:txBody>
      </p:sp>
      <p:sp>
        <p:nvSpPr>
          <p:cNvPr id="21" name="TextBox 20">
            <a:extLst>
              <a:ext uri="{FF2B5EF4-FFF2-40B4-BE49-F238E27FC236}">
                <a16:creationId xmlns:a16="http://schemas.microsoft.com/office/drawing/2014/main" id="{85631DE8-3DE1-3979-C5B3-30D1CFE426B2}"/>
              </a:ext>
            </a:extLst>
          </p:cNvPr>
          <p:cNvSpPr txBox="1"/>
          <p:nvPr/>
        </p:nvSpPr>
        <p:spPr>
          <a:xfrm>
            <a:off x="1017764" y="117680"/>
            <a:ext cx="10156472" cy="830997"/>
          </a:xfrm>
          <a:prstGeom prst="rect">
            <a:avLst/>
          </a:prstGeom>
          <a:noFill/>
        </p:spPr>
        <p:txBody>
          <a:bodyPr wrap="square">
            <a:spAutoFit/>
          </a:bodyPr>
          <a:lstStyle/>
          <a:p>
            <a:pPr algn="ctr" defTabSz="243870">
              <a:defRPr/>
            </a:pPr>
            <a:r>
              <a:rPr lang="en-US" altLang="zh-CN" sz="2400" b="1" spc="-100" dirty="0">
                <a:solidFill>
                  <a:srgbClr val="FDEC52"/>
                </a:solidFill>
                <a:effectLst>
                  <a:outerShdw blurRad="25400" dist="12700" dir="2700000" algn="tl" rotWithShape="0">
                    <a:prstClr val="black">
                      <a:alpha val="20000"/>
                    </a:prstClr>
                  </a:outerShdw>
                </a:effectLst>
                <a:latin typeface="SVN-Gilroy Heavy" panose="00000A00000000000000" pitchFamily="50" charset="0"/>
                <a:ea typeface="Baskerville" panose="02020502070401020303" pitchFamily="18" charset="0"/>
                <a:cs typeface="MiSans Medium" panose="00000600000000000000" charset="-122"/>
              </a:rPr>
              <a:t>ĐẠI HỘI ĐẢNG BỘ BỆNH VIỆN SẢN NHI NGHỆ AN </a:t>
            </a:r>
          </a:p>
          <a:p>
            <a:pPr algn="ctr" defTabSz="243870">
              <a:defRPr/>
            </a:pPr>
            <a:r>
              <a:rPr lang="en-US" altLang="zh-CN" sz="2400" b="1" spc="-100" dirty="0">
                <a:solidFill>
                  <a:srgbClr val="FDEC52"/>
                </a:solidFill>
                <a:effectLst>
                  <a:outerShdw blurRad="25400" dist="12700" dir="2700000" algn="tl" rotWithShape="0">
                    <a:prstClr val="black">
                      <a:alpha val="20000"/>
                    </a:prstClr>
                  </a:outerShdw>
                </a:effectLst>
                <a:latin typeface="SVN-Gilroy Heavy" panose="00000A00000000000000" pitchFamily="50" charset="0"/>
                <a:ea typeface="Baskerville" panose="02020502070401020303" pitchFamily="18" charset="0"/>
                <a:cs typeface="MiSans Medium" panose="00000600000000000000" charset="-122"/>
              </a:rPr>
              <a:t>LẦN THỨ XII, NHIỆM KỲ 2025 - 2030</a:t>
            </a:r>
            <a:endParaRPr kumimoji="0" lang="zh-CN" altLang="en-US" sz="2400" b="1" i="0" u="none" strike="noStrike" kern="1200" cap="none" spc="-100" normalizeH="0" baseline="0" noProof="0" dirty="0">
              <a:ln>
                <a:noFill/>
              </a:ln>
              <a:solidFill>
                <a:srgbClr val="FDEC52"/>
              </a:solidFill>
              <a:effectLst>
                <a:outerShdw blurRad="25400" dist="12700" dir="2700000" algn="tl" rotWithShape="0">
                  <a:prstClr val="black">
                    <a:alpha val="20000"/>
                  </a:prstClr>
                </a:outerShdw>
              </a:effectLst>
              <a:uLnTx/>
              <a:uFillTx/>
              <a:latin typeface="SVN-Gilroy Heavy" panose="00000A00000000000000" pitchFamily="50" charset="0"/>
              <a:ea typeface="MiSans Heavy" panose="00000A00000000000000" charset="-122"/>
              <a:cs typeface="MiSans Medium" panose="00000600000000000000" charset="-122"/>
            </a:endParaRPr>
          </a:p>
        </p:txBody>
      </p:sp>
    </p:spTree>
    <p:extLst>
      <p:ext uri="{BB962C8B-B14F-4D97-AF65-F5344CB8AC3E}">
        <p14:creationId xmlns:p14="http://schemas.microsoft.com/office/powerpoint/2010/main" val="338390156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nodeType="withEffect">
                                  <p:stCondLst>
                                    <p:cond delay="0"/>
                                  </p:stCondLst>
                                  <p:childTnLst>
                                    <p:animRot by="21600000">
                                      <p:cBhvr>
                                        <p:cTn id="6" dur="130000" fill="hold"/>
                                        <p:tgtEl>
                                          <p:spTgt spid="1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and orange background&#10;&#10;Description automatically generated">
            <a:extLst>
              <a:ext uri="{FF2B5EF4-FFF2-40B4-BE49-F238E27FC236}">
                <a16:creationId xmlns:a16="http://schemas.microsoft.com/office/drawing/2014/main" id="{5DF2110E-5DC1-591D-BE0A-8FFAE3021B79}"/>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grpSp>
        <p:nvGrpSpPr>
          <p:cNvPr id="3" name="Group 2">
            <a:extLst>
              <a:ext uri="{FF2B5EF4-FFF2-40B4-BE49-F238E27FC236}">
                <a16:creationId xmlns:a16="http://schemas.microsoft.com/office/drawing/2014/main" id="{62D2DA2D-350B-D457-C7A3-E8DBA704FD79}"/>
              </a:ext>
            </a:extLst>
          </p:cNvPr>
          <p:cNvGrpSpPr/>
          <p:nvPr/>
        </p:nvGrpSpPr>
        <p:grpSpPr>
          <a:xfrm rot="20386479">
            <a:off x="-4499032" y="7518405"/>
            <a:ext cx="4342818" cy="1692554"/>
            <a:chOff x="-941909" y="7844858"/>
            <a:chExt cx="11424039" cy="4452366"/>
          </a:xfrm>
        </p:grpSpPr>
        <p:pic>
          <p:nvPicPr>
            <p:cNvPr id="4" name="Picture 3" descr="A brown and black graphic of a bird&#10;&#10;Description automatically generated">
              <a:extLst>
                <a:ext uri="{FF2B5EF4-FFF2-40B4-BE49-F238E27FC236}">
                  <a16:creationId xmlns:a16="http://schemas.microsoft.com/office/drawing/2014/main" id="{D8400911-92A1-0C9E-DED5-EC8EB521B1FB}"/>
                </a:ext>
              </a:extLst>
            </p:cNvPr>
            <p:cNvPicPr>
              <a:picLocks noChangeAspect="1"/>
            </p:cNvPicPr>
            <p:nvPr/>
          </p:nvPicPr>
          <p:blipFill>
            <a:blip r:embed="rId4">
              <a:alphaModFix amt="0"/>
              <a:extLst>
                <a:ext uri="{28A0092B-C50C-407E-A947-70E740481C1C}">
                  <a14:useLocalDpi xmlns:a14="http://schemas.microsoft.com/office/drawing/2010/main" val="0"/>
                </a:ext>
              </a:extLst>
            </a:blip>
            <a:stretch>
              <a:fillRect/>
            </a:stretch>
          </p:blipFill>
          <p:spPr>
            <a:xfrm>
              <a:off x="3519216" y="9078391"/>
              <a:ext cx="6962914" cy="3218833"/>
            </a:xfrm>
            <a:prstGeom prst="rect">
              <a:avLst/>
            </a:prstGeom>
          </p:spPr>
        </p:pic>
        <p:pic>
          <p:nvPicPr>
            <p:cNvPr id="5" name="Picture 4" descr="A brown and black graphic of a bird&#10;&#10;Description automatically generated">
              <a:extLst>
                <a:ext uri="{FF2B5EF4-FFF2-40B4-BE49-F238E27FC236}">
                  <a16:creationId xmlns:a16="http://schemas.microsoft.com/office/drawing/2014/main" id="{CE05CB54-FC47-6C8C-3B12-CB843259BEF3}"/>
                </a:ext>
              </a:extLst>
            </p:cNvPr>
            <p:cNvPicPr>
              <a:picLocks noChangeAspect="1"/>
            </p:cNvPicPr>
            <p:nvPr/>
          </p:nvPicPr>
          <p:blipFill>
            <a:blip r:embed="rId4" cstate="hqprint">
              <a:alphaModFix amt="0"/>
              <a:extLst>
                <a:ext uri="{28A0092B-C50C-407E-A947-70E740481C1C}">
                  <a14:useLocalDpi xmlns:a14="http://schemas.microsoft.com/office/drawing/2010/main" val="0"/>
                </a:ext>
              </a:extLst>
            </a:blip>
            <a:stretch>
              <a:fillRect/>
            </a:stretch>
          </p:blipFill>
          <p:spPr>
            <a:xfrm>
              <a:off x="-941909" y="10009197"/>
              <a:ext cx="2671936" cy="1235190"/>
            </a:xfrm>
            <a:prstGeom prst="rect">
              <a:avLst/>
            </a:prstGeom>
          </p:spPr>
        </p:pic>
        <p:pic>
          <p:nvPicPr>
            <p:cNvPr id="6" name="Picture 5" descr="A brown and black graphic of a bird&#10;&#10;Description automatically generated">
              <a:extLst>
                <a:ext uri="{FF2B5EF4-FFF2-40B4-BE49-F238E27FC236}">
                  <a16:creationId xmlns:a16="http://schemas.microsoft.com/office/drawing/2014/main" id="{1B724C50-5B7C-C9C2-37FE-2663D2DDFF0A}"/>
                </a:ext>
              </a:extLst>
            </p:cNvPr>
            <p:cNvPicPr>
              <a:picLocks noChangeAspect="1"/>
            </p:cNvPicPr>
            <p:nvPr/>
          </p:nvPicPr>
          <p:blipFill>
            <a:blip r:embed="rId4">
              <a:alphaModFix amt="0"/>
              <a:extLst>
                <a:ext uri="{28A0092B-C50C-407E-A947-70E740481C1C}">
                  <a14:useLocalDpi xmlns:a14="http://schemas.microsoft.com/office/drawing/2010/main" val="0"/>
                </a:ext>
              </a:extLst>
            </a:blip>
            <a:stretch>
              <a:fillRect/>
            </a:stretch>
          </p:blipFill>
          <p:spPr>
            <a:xfrm>
              <a:off x="1928166" y="7844858"/>
              <a:ext cx="3883073" cy="1795076"/>
            </a:xfrm>
            <a:prstGeom prst="rect">
              <a:avLst/>
            </a:prstGeom>
          </p:spPr>
        </p:pic>
        <p:pic>
          <p:nvPicPr>
            <p:cNvPr id="7" name="Picture 6" descr="A brown and black graphic of a bird&#10;&#10;Description automatically generated">
              <a:extLst>
                <a:ext uri="{FF2B5EF4-FFF2-40B4-BE49-F238E27FC236}">
                  <a16:creationId xmlns:a16="http://schemas.microsoft.com/office/drawing/2014/main" id="{CAAFD3F2-EFA1-9872-CF32-FE6B994E8257}"/>
                </a:ext>
              </a:extLst>
            </p:cNvPr>
            <p:cNvPicPr>
              <a:picLocks noChangeAspect="1"/>
            </p:cNvPicPr>
            <p:nvPr/>
          </p:nvPicPr>
          <p:blipFill>
            <a:blip r:embed="rId5" cstate="hqprint">
              <a:alphaModFix amt="0"/>
              <a:extLst>
                <a:ext uri="{28A0092B-C50C-407E-A947-70E740481C1C}">
                  <a14:useLocalDpi xmlns:a14="http://schemas.microsoft.com/office/drawing/2010/main" val="0"/>
                </a:ext>
              </a:extLst>
            </a:blip>
            <a:stretch>
              <a:fillRect/>
            </a:stretch>
          </p:blipFill>
          <p:spPr>
            <a:xfrm>
              <a:off x="1491387" y="11196984"/>
              <a:ext cx="1676144" cy="774852"/>
            </a:xfrm>
            <a:prstGeom prst="rect">
              <a:avLst/>
            </a:prstGeom>
          </p:spPr>
        </p:pic>
      </p:grpSp>
      <p:pic>
        <p:nvPicPr>
          <p:cNvPr id="29" name="Cờ Đảng" descr="A red and black background&#10;&#10;Description automatically generated">
            <a:extLst>
              <a:ext uri="{FF2B5EF4-FFF2-40B4-BE49-F238E27FC236}">
                <a16:creationId xmlns:a16="http://schemas.microsoft.com/office/drawing/2014/main" id="{F598B609-9379-8810-E9D5-7F1457C5769F}"/>
              </a:ext>
            </a:extLst>
          </p:cNvPr>
          <p:cNvPicPr>
            <a:picLocks noChangeAspect="1"/>
          </p:cNvPicPr>
          <p:nvPr/>
        </p:nvPicPr>
        <p:blipFill rotWithShape="1">
          <a:blip r:embed="rId6">
            <a:alphaModFix amt="0"/>
            <a:extLst>
              <a:ext uri="{28A0092B-C50C-407E-A947-70E740481C1C}">
                <a14:useLocalDpi xmlns:a14="http://schemas.microsoft.com/office/drawing/2010/main" val="0"/>
              </a:ext>
            </a:extLst>
          </a:blip>
          <a:srcRect b="4250"/>
          <a:stretch/>
        </p:blipFill>
        <p:spPr>
          <a:xfrm>
            <a:off x="-7833570" y="1009620"/>
            <a:ext cx="11037884" cy="8373196"/>
          </a:xfrm>
          <a:prstGeom prst="rect">
            <a:avLst/>
          </a:prstGeom>
        </p:spPr>
      </p:pic>
      <p:pic>
        <p:nvPicPr>
          <p:cNvPr id="39" name="Picture 38" descr="A red background with a circular pattern&#10;&#10;Description automatically generated">
            <a:extLst>
              <a:ext uri="{FF2B5EF4-FFF2-40B4-BE49-F238E27FC236}">
                <a16:creationId xmlns:a16="http://schemas.microsoft.com/office/drawing/2014/main" id="{564D7CB8-5D19-2923-2FD8-5506ECD11DF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467" y="0"/>
            <a:ext cx="12187066" cy="6858000"/>
          </a:xfrm>
          <a:prstGeom prst="rect">
            <a:avLst/>
          </a:prstGeom>
        </p:spPr>
      </p:pic>
      <p:grpSp>
        <p:nvGrpSpPr>
          <p:cNvPr id="11" name="Group 10">
            <a:extLst>
              <a:ext uri="{FF2B5EF4-FFF2-40B4-BE49-F238E27FC236}">
                <a16:creationId xmlns:a16="http://schemas.microsoft.com/office/drawing/2014/main" id="{A0602E51-41FC-2A25-EB2D-890B77DF73E4}"/>
              </a:ext>
            </a:extLst>
          </p:cNvPr>
          <p:cNvGrpSpPr/>
          <p:nvPr/>
        </p:nvGrpSpPr>
        <p:grpSpPr>
          <a:xfrm>
            <a:off x="609600" y="505516"/>
            <a:ext cx="2193547" cy="878057"/>
            <a:chOff x="4762196" y="2546149"/>
            <a:chExt cx="4411048" cy="1765702"/>
          </a:xfrm>
        </p:grpSpPr>
        <p:pic>
          <p:nvPicPr>
            <p:cNvPr id="12" name="Picture 11" descr="A red flag with a yellow symbol&#10;&#10;Description automatically generated">
              <a:extLst>
                <a:ext uri="{FF2B5EF4-FFF2-40B4-BE49-F238E27FC236}">
                  <a16:creationId xmlns:a16="http://schemas.microsoft.com/office/drawing/2014/main" id="{3245CEEE-862C-F85B-3EC7-3E2672FD3BF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762196" y="2552500"/>
              <a:ext cx="2667608" cy="1752999"/>
            </a:xfrm>
            <a:prstGeom prst="rect">
              <a:avLst/>
            </a:prstGeom>
          </p:spPr>
        </p:pic>
        <p:pic>
          <p:nvPicPr>
            <p:cNvPr id="13" name="Picture 12" descr="A red flag with a yellow star&#10;&#10;Description automatically generated">
              <a:extLst>
                <a:ext uri="{FF2B5EF4-FFF2-40B4-BE49-F238E27FC236}">
                  <a16:creationId xmlns:a16="http://schemas.microsoft.com/office/drawing/2014/main" id="{F5F0C8B6-9791-2313-445B-42CF8FD9931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505636" y="2546149"/>
              <a:ext cx="2667608" cy="1765702"/>
            </a:xfrm>
            <a:prstGeom prst="rect">
              <a:avLst/>
            </a:prstGeom>
          </p:spPr>
        </p:pic>
      </p:grpSp>
      <p:grpSp>
        <p:nvGrpSpPr>
          <p:cNvPr id="37" name="Group 36">
            <a:extLst>
              <a:ext uri="{FF2B5EF4-FFF2-40B4-BE49-F238E27FC236}">
                <a16:creationId xmlns:a16="http://schemas.microsoft.com/office/drawing/2014/main" id="{EE036AEE-82C5-73C3-8E82-D63EE45E665B}"/>
              </a:ext>
            </a:extLst>
          </p:cNvPr>
          <p:cNvGrpSpPr/>
          <p:nvPr/>
        </p:nvGrpSpPr>
        <p:grpSpPr>
          <a:xfrm>
            <a:off x="9171633" y="376601"/>
            <a:ext cx="2056974" cy="1113605"/>
            <a:chOff x="9171633" y="376601"/>
            <a:chExt cx="2056974" cy="1113605"/>
          </a:xfrm>
        </p:grpSpPr>
        <p:grpSp>
          <p:nvGrpSpPr>
            <p:cNvPr id="28" name="Group 27">
              <a:extLst>
                <a:ext uri="{FF2B5EF4-FFF2-40B4-BE49-F238E27FC236}">
                  <a16:creationId xmlns:a16="http://schemas.microsoft.com/office/drawing/2014/main" id="{FE28D86F-BFAB-10F4-E50E-0A2F8CBFC7A7}"/>
                </a:ext>
              </a:extLst>
            </p:cNvPr>
            <p:cNvGrpSpPr/>
            <p:nvPr/>
          </p:nvGrpSpPr>
          <p:grpSpPr>
            <a:xfrm>
              <a:off x="9580050" y="376601"/>
              <a:ext cx="1240114" cy="886202"/>
              <a:chOff x="9656251" y="452801"/>
              <a:chExt cx="1240114" cy="886202"/>
            </a:xfrm>
          </p:grpSpPr>
          <p:pic>
            <p:nvPicPr>
              <p:cNvPr id="32" name="Picture 31" descr="A person with a beard and a person with a mustache&#10;&#10;Description automatically generated">
                <a:extLst>
                  <a:ext uri="{FF2B5EF4-FFF2-40B4-BE49-F238E27FC236}">
                    <a16:creationId xmlns:a16="http://schemas.microsoft.com/office/drawing/2014/main" id="{C5CC16C9-DEE0-BB84-ADEF-FD2FE2F27672}"/>
                  </a:ext>
                </a:extLst>
              </p:cNvPr>
              <p:cNvPicPr>
                <a:picLocks noChangeAspect="1"/>
              </p:cNvPicPr>
              <p:nvPr/>
            </p:nvPicPr>
            <p:blipFill>
              <a:blip r:embed="rId10" cstate="hqprint">
                <a:extLst>
                  <a:ext uri="{28A0092B-C50C-407E-A947-70E740481C1C}">
                    <a14:useLocalDpi xmlns:a14="http://schemas.microsoft.com/office/drawing/2010/main" val="0"/>
                  </a:ext>
                </a:extLst>
              </a:blip>
              <a:stretch>
                <a:fillRect/>
              </a:stretch>
            </p:blipFill>
            <p:spPr>
              <a:xfrm>
                <a:off x="9656251" y="452801"/>
                <a:ext cx="1240114" cy="886202"/>
              </a:xfrm>
              <a:prstGeom prst="rect">
                <a:avLst/>
              </a:prstGeom>
            </p:spPr>
          </p:pic>
          <p:pic>
            <p:nvPicPr>
              <p:cNvPr id="27" name="Picture 26" descr="A person with a beard and a person with a mustache&#10;&#10;Description automatically generated">
                <a:extLst>
                  <a:ext uri="{FF2B5EF4-FFF2-40B4-BE49-F238E27FC236}">
                    <a16:creationId xmlns:a16="http://schemas.microsoft.com/office/drawing/2014/main" id="{E6C73D14-AF4E-CAC0-EE5E-DBD9C01833B4}"/>
                  </a:ext>
                </a:extLst>
              </p:cNvPr>
              <p:cNvPicPr>
                <a:picLocks noChangeAspect="1"/>
              </p:cNvPicPr>
              <p:nvPr/>
            </p:nvPicPr>
            <p:blipFill>
              <a:blip r:embed="rId10" cstate="hqprint">
                <a:alphaModFix amt="0"/>
                <a:extLst>
                  <a:ext uri="{28A0092B-C50C-407E-A947-70E740481C1C}">
                    <a14:useLocalDpi xmlns:a14="http://schemas.microsoft.com/office/drawing/2010/main" val="0"/>
                  </a:ext>
                </a:extLst>
              </a:blip>
              <a:stretch>
                <a:fillRect/>
              </a:stretch>
            </p:blipFill>
            <p:spPr>
              <a:xfrm>
                <a:off x="9656251" y="452801"/>
                <a:ext cx="1240114" cy="886202"/>
              </a:xfrm>
              <a:prstGeom prst="rect">
                <a:avLst/>
              </a:prstGeom>
            </p:spPr>
          </p:pic>
        </p:grpSp>
        <p:sp>
          <p:nvSpPr>
            <p:cNvPr id="33" name="Text">
              <a:extLst>
                <a:ext uri="{FF2B5EF4-FFF2-40B4-BE49-F238E27FC236}">
                  <a16:creationId xmlns:a16="http://schemas.microsoft.com/office/drawing/2014/main" id="{F85F37AB-66D0-4EE7-795F-1DDD25BFD443}"/>
                </a:ext>
              </a:extLst>
            </p:cNvPr>
            <p:cNvSpPr txBox="1"/>
            <p:nvPr/>
          </p:nvSpPr>
          <p:spPr>
            <a:xfrm>
              <a:off x="9171633" y="1243985"/>
              <a:ext cx="2056974" cy="246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000" spc="40" noProof="0" dirty="0">
                  <a:solidFill>
                    <a:srgbClr val="FBEED2"/>
                  </a:solidFill>
                  <a:latin typeface="SVN-Gilroy SemiBold" panose="00000700000000000000" pitchFamily="50" charset="0"/>
                  <a:ea typeface="MiSans Heavy" panose="00000A00000000000000" charset="-122"/>
                  <a:cs typeface="MiSans Medium" panose="00000600000000000000" charset="-122"/>
                </a:rPr>
                <a:t>ĐẢNG BỘ BỆNH VIỆN SẢN NHI</a:t>
              </a:r>
              <a:endParaRPr kumimoji="0" lang="zh-CN" altLang="en-US" sz="1000" i="0" u="none" strike="noStrike" kern="1200" cap="none" spc="40" normalizeH="0" baseline="0" noProof="0" dirty="0">
                <a:ln>
                  <a:noFill/>
                </a:ln>
                <a:solidFill>
                  <a:srgbClr val="FBEED2"/>
                </a:solidFill>
                <a:uLnTx/>
                <a:uFillTx/>
                <a:latin typeface="SVN-Gilroy SemiBold" panose="00000700000000000000" pitchFamily="50" charset="0"/>
                <a:ea typeface="MiSans Heavy" panose="00000A00000000000000" charset="-122"/>
                <a:cs typeface="MiSans Medium" panose="00000600000000000000" charset="-122"/>
              </a:endParaRPr>
            </a:p>
          </p:txBody>
        </p:sp>
      </p:grpSp>
      <p:sp>
        <p:nvSpPr>
          <p:cNvPr id="21" name="TextBox 20">
            <a:extLst>
              <a:ext uri="{FF2B5EF4-FFF2-40B4-BE49-F238E27FC236}">
                <a16:creationId xmlns:a16="http://schemas.microsoft.com/office/drawing/2014/main" id="{8E850CD0-4811-2BBD-4294-38AFFD9624D9}"/>
              </a:ext>
            </a:extLst>
          </p:cNvPr>
          <p:cNvSpPr txBox="1"/>
          <p:nvPr/>
        </p:nvSpPr>
        <p:spPr>
          <a:xfrm>
            <a:off x="1012363" y="1493274"/>
            <a:ext cx="10306026" cy="861169"/>
          </a:xfrm>
          <a:prstGeom prst="rect">
            <a:avLst/>
          </a:prstGeom>
          <a:noFill/>
          <a:effectLst>
            <a:outerShdw blurRad="12700" dist="12700" dir="2700000" algn="tl" rotWithShape="0">
              <a:prstClr val="black">
                <a:alpha val="40000"/>
              </a:prstClr>
            </a:outerShdw>
          </a:effectLst>
        </p:spPr>
        <p:txBody>
          <a:bodyPr wrap="none" lIns="91440" tIns="45720" rIns="91440" bIns="75600" rtlCol="0">
            <a:spAutoFit/>
          </a:bodyPr>
          <a:lstStyle/>
          <a:p>
            <a:pPr algn="ctr"/>
            <a:r>
              <a:rPr lang="en-US" sz="2400" b="1" dirty="0">
                <a:gradFill>
                  <a:gsLst>
                    <a:gs pos="97980">
                      <a:srgbClr val="F9E2BA"/>
                    </a:gs>
                    <a:gs pos="83000">
                      <a:srgbClr val="FBEED2"/>
                    </a:gs>
                    <a:gs pos="70000">
                      <a:srgbClr val="D9BFA1"/>
                    </a:gs>
                    <a:gs pos="51000">
                      <a:srgbClr val="E8CFA1"/>
                    </a:gs>
                    <a:gs pos="31000">
                      <a:srgbClr val="FADBA2"/>
                    </a:gs>
                    <a:gs pos="0">
                      <a:srgbClr val="FBEFD0"/>
                    </a:gs>
                  </a:gsLst>
                  <a:lin ang="0" scaled="0"/>
                </a:gradFill>
                <a:latin typeface="Baskerville" panose="02020502070401020303" pitchFamily="18" charset="0"/>
                <a:ea typeface="Baskerville" panose="02020502070401020303" pitchFamily="18" charset="0"/>
              </a:rPr>
              <a:t>DANH SÁCH DỰ KIẾN DỰ ĐẠI HỘI ĐẠI BIỂU</a:t>
            </a:r>
          </a:p>
          <a:p>
            <a:pPr algn="ctr"/>
            <a:r>
              <a:rPr lang="en-US" sz="2400" b="1" dirty="0">
                <a:gradFill>
                  <a:gsLst>
                    <a:gs pos="97980">
                      <a:srgbClr val="F9E2BA"/>
                    </a:gs>
                    <a:gs pos="83000">
                      <a:srgbClr val="FBEED2"/>
                    </a:gs>
                    <a:gs pos="70000">
                      <a:srgbClr val="D9BFA1"/>
                    </a:gs>
                    <a:gs pos="51000">
                      <a:srgbClr val="E8CFA1"/>
                    </a:gs>
                    <a:gs pos="31000">
                      <a:srgbClr val="FADBA2"/>
                    </a:gs>
                    <a:gs pos="0">
                      <a:srgbClr val="FBEFD0"/>
                    </a:gs>
                  </a:gsLst>
                  <a:lin ang="0" scaled="0"/>
                </a:gradFill>
                <a:latin typeface="Baskerville" panose="02020502070401020303" pitchFamily="18" charset="0"/>
                <a:ea typeface="Baskerville" panose="02020502070401020303" pitchFamily="18" charset="0"/>
              </a:rPr>
              <a:t>ĐẢNG BỘ THÀNH PHỐ VINH LẦN THỨ XXV, NHIỆM KỲ 2025-2030</a:t>
            </a:r>
            <a:endParaRPr lang="vi-VN" sz="2400" b="1" dirty="0">
              <a:gradFill>
                <a:gsLst>
                  <a:gs pos="97980">
                    <a:srgbClr val="F9E2BA"/>
                  </a:gs>
                  <a:gs pos="83000">
                    <a:srgbClr val="FBEED2"/>
                  </a:gs>
                  <a:gs pos="70000">
                    <a:srgbClr val="D9BFA1"/>
                  </a:gs>
                  <a:gs pos="51000">
                    <a:srgbClr val="E8CFA1"/>
                  </a:gs>
                  <a:gs pos="31000">
                    <a:srgbClr val="FADBA2"/>
                  </a:gs>
                  <a:gs pos="0">
                    <a:srgbClr val="FBEFD0"/>
                  </a:gs>
                </a:gsLst>
                <a:lin ang="0" scaled="0"/>
              </a:gradFill>
              <a:latin typeface="Baskerville" panose="02020502070401020303" pitchFamily="18" charset="0"/>
              <a:ea typeface="Baskerville" panose="02020502070401020303" pitchFamily="18" charset="0"/>
            </a:endParaRPr>
          </a:p>
        </p:txBody>
      </p:sp>
      <p:grpSp>
        <p:nvGrpSpPr>
          <p:cNvPr id="41" name="Group 40">
            <a:extLst>
              <a:ext uri="{FF2B5EF4-FFF2-40B4-BE49-F238E27FC236}">
                <a16:creationId xmlns:a16="http://schemas.microsoft.com/office/drawing/2014/main" id="{498EBB6D-35B7-4BD6-1741-F5FC9745449F}"/>
              </a:ext>
            </a:extLst>
          </p:cNvPr>
          <p:cNvGrpSpPr/>
          <p:nvPr/>
        </p:nvGrpSpPr>
        <p:grpSpPr>
          <a:xfrm>
            <a:off x="4059842" y="2027793"/>
            <a:ext cx="4291356" cy="732078"/>
            <a:chOff x="1770057" y="3104359"/>
            <a:chExt cx="4291356" cy="732078"/>
          </a:xfrm>
        </p:grpSpPr>
        <p:cxnSp>
          <p:nvCxnSpPr>
            <p:cNvPr id="30" name="Straight Connector 29">
              <a:extLst>
                <a:ext uri="{FF2B5EF4-FFF2-40B4-BE49-F238E27FC236}">
                  <a16:creationId xmlns:a16="http://schemas.microsoft.com/office/drawing/2014/main" id="{9B75FA25-320C-3901-AD5A-FA5C53AFC2C1}"/>
                </a:ext>
              </a:extLst>
            </p:cNvPr>
            <p:cNvCxnSpPr>
              <a:cxnSpLocks/>
            </p:cNvCxnSpPr>
            <p:nvPr/>
          </p:nvCxnSpPr>
          <p:spPr>
            <a:xfrm>
              <a:off x="2112132" y="3396364"/>
              <a:ext cx="3468460" cy="0"/>
            </a:xfrm>
            <a:prstGeom prst="line">
              <a:avLst/>
            </a:prstGeom>
            <a:ln w="9525">
              <a:gradFill>
                <a:gsLst>
                  <a:gs pos="0">
                    <a:srgbClr val="FBEED2"/>
                  </a:gs>
                  <a:gs pos="100000">
                    <a:srgbClr val="D9BFA1"/>
                  </a:gs>
                </a:gsLst>
                <a:lin ang="5400000" scaled="1"/>
              </a:gradFill>
            </a:ln>
          </p:spPr>
          <p:style>
            <a:lnRef idx="2">
              <a:schemeClr val="accent1"/>
            </a:lnRef>
            <a:fillRef idx="0">
              <a:schemeClr val="accent1"/>
            </a:fillRef>
            <a:effectRef idx="1">
              <a:schemeClr val="accent1"/>
            </a:effectRef>
            <a:fontRef idx="minor">
              <a:schemeClr val="tx1"/>
            </a:fontRef>
          </p:style>
        </p:cxnSp>
        <p:pic>
          <p:nvPicPr>
            <p:cNvPr id="40" name="Light">
              <a:extLst>
                <a:ext uri="{FF2B5EF4-FFF2-40B4-BE49-F238E27FC236}">
                  <a16:creationId xmlns:a16="http://schemas.microsoft.com/office/drawing/2014/main" id="{9BD1C04E-24AE-4A49-8688-627E052FEE46}"/>
                </a:ext>
              </a:extLst>
            </p:cNvPr>
            <p:cNvPicPr>
              <a:picLocks noChangeAspect="1"/>
            </p:cNvPicPr>
            <p:nvPr/>
          </p:nvPicPr>
          <p:blipFill rotWithShape="1">
            <a:blip r:embed="rId11">
              <a:duotone>
                <a:schemeClr val="accent2">
                  <a:shade val="45000"/>
                  <a:satMod val="135000"/>
                </a:schemeClr>
                <a:prstClr val="white"/>
              </a:duotone>
            </a:blip>
            <a:srcRect t="17637" r="2814" b="31905"/>
            <a:stretch/>
          </p:blipFill>
          <p:spPr>
            <a:xfrm rot="10800000">
              <a:off x="1770057" y="3104359"/>
              <a:ext cx="4291356" cy="732078"/>
            </a:xfrm>
            <a:custGeom>
              <a:avLst/>
              <a:gdLst>
                <a:gd name="connsiteX0" fmla="*/ 0 w 7506518"/>
                <a:gd name="connsiteY0" fmla="*/ 0 h 1681655"/>
                <a:gd name="connsiteX1" fmla="*/ 7506519 w 7506518"/>
                <a:gd name="connsiteY1" fmla="*/ 0 h 1681655"/>
                <a:gd name="connsiteX2" fmla="*/ 7506519 w 7506518"/>
                <a:gd name="connsiteY2" fmla="*/ 1681655 h 1681655"/>
                <a:gd name="connsiteX3" fmla="*/ 0 w 7506518"/>
                <a:gd name="connsiteY3" fmla="*/ 1681655 h 1681655"/>
              </a:gdLst>
              <a:ahLst/>
              <a:cxnLst>
                <a:cxn ang="0">
                  <a:pos x="connsiteX0" y="connsiteY0"/>
                </a:cxn>
                <a:cxn ang="0">
                  <a:pos x="connsiteX1" y="connsiteY1"/>
                </a:cxn>
                <a:cxn ang="0">
                  <a:pos x="connsiteX2" y="connsiteY2"/>
                </a:cxn>
                <a:cxn ang="0">
                  <a:pos x="connsiteX3" y="connsiteY3"/>
                </a:cxn>
              </a:cxnLst>
              <a:rect l="l" t="t" r="r" b="b"/>
              <a:pathLst>
                <a:path w="7506518" h="1681655">
                  <a:moveTo>
                    <a:pt x="0" y="0"/>
                  </a:moveTo>
                  <a:lnTo>
                    <a:pt x="7506519" y="0"/>
                  </a:lnTo>
                  <a:lnTo>
                    <a:pt x="7506519" y="1681655"/>
                  </a:lnTo>
                  <a:lnTo>
                    <a:pt x="0" y="1681655"/>
                  </a:lnTo>
                  <a:close/>
                </a:path>
              </a:pathLst>
            </a:custGeom>
          </p:spPr>
        </p:pic>
        <p:sp>
          <p:nvSpPr>
            <p:cNvPr id="35" name="Graphic 30">
              <a:extLst>
                <a:ext uri="{FF2B5EF4-FFF2-40B4-BE49-F238E27FC236}">
                  <a16:creationId xmlns:a16="http://schemas.microsoft.com/office/drawing/2014/main" id="{E5816A37-247D-41D9-EBCB-13DAF17436E5}"/>
                </a:ext>
              </a:extLst>
            </p:cNvPr>
            <p:cNvSpPr/>
            <p:nvPr/>
          </p:nvSpPr>
          <p:spPr>
            <a:xfrm rot="13500000">
              <a:off x="3797309" y="3355368"/>
              <a:ext cx="98107" cy="98107"/>
            </a:xfrm>
            <a:custGeom>
              <a:avLst/>
              <a:gdLst>
                <a:gd name="connsiteX0" fmla="*/ 89821 w 98107"/>
                <a:gd name="connsiteY0" fmla="*/ 0 h 98107"/>
                <a:gd name="connsiteX1" fmla="*/ 98108 w 98107"/>
                <a:gd name="connsiteY1" fmla="*/ 8287 h 98107"/>
                <a:gd name="connsiteX2" fmla="*/ 98108 w 98107"/>
                <a:gd name="connsiteY2" fmla="*/ 89821 h 98107"/>
                <a:gd name="connsiteX3" fmla="*/ 89821 w 98107"/>
                <a:gd name="connsiteY3" fmla="*/ 98108 h 98107"/>
                <a:gd name="connsiteX4" fmla="*/ 8287 w 98107"/>
                <a:gd name="connsiteY4" fmla="*/ 98108 h 98107"/>
                <a:gd name="connsiteX5" fmla="*/ 0 w 98107"/>
                <a:gd name="connsiteY5" fmla="*/ 89821 h 98107"/>
                <a:gd name="connsiteX6" fmla="*/ 0 w 98107"/>
                <a:gd name="connsiteY6" fmla="*/ 8287 h 98107"/>
                <a:gd name="connsiteX7" fmla="*/ 8287 w 98107"/>
                <a:gd name="connsiteY7" fmla="*/ 0 h 98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8107" h="98107">
                  <a:moveTo>
                    <a:pt x="89821" y="0"/>
                  </a:moveTo>
                  <a:cubicBezTo>
                    <a:pt x="94397" y="0"/>
                    <a:pt x="98108" y="3710"/>
                    <a:pt x="98108" y="8287"/>
                  </a:cubicBezTo>
                  <a:lnTo>
                    <a:pt x="98108" y="89821"/>
                  </a:lnTo>
                  <a:cubicBezTo>
                    <a:pt x="98108" y="94397"/>
                    <a:pt x="94397" y="98108"/>
                    <a:pt x="89821" y="98108"/>
                  </a:cubicBezTo>
                  <a:lnTo>
                    <a:pt x="8287" y="98108"/>
                  </a:lnTo>
                  <a:cubicBezTo>
                    <a:pt x="3710" y="98108"/>
                    <a:pt x="0" y="94397"/>
                    <a:pt x="0" y="89821"/>
                  </a:cubicBezTo>
                  <a:lnTo>
                    <a:pt x="0" y="8287"/>
                  </a:lnTo>
                  <a:cubicBezTo>
                    <a:pt x="0" y="3710"/>
                    <a:pt x="3710" y="0"/>
                    <a:pt x="8287" y="0"/>
                  </a:cubicBezTo>
                  <a:close/>
                </a:path>
              </a:pathLst>
            </a:custGeom>
            <a:gradFill>
              <a:gsLst>
                <a:gs pos="48500">
                  <a:srgbClr val="F9E2BA"/>
                </a:gs>
                <a:gs pos="0">
                  <a:srgbClr val="D9BFA1"/>
                </a:gs>
                <a:gs pos="81000">
                  <a:srgbClr val="FADBA2"/>
                </a:gs>
                <a:gs pos="100000">
                  <a:srgbClr val="E8CFA1"/>
                </a:gs>
              </a:gsLst>
              <a:lin ang="18900000" scaled="1"/>
            </a:gradFill>
            <a:ln w="9525" cap="flat">
              <a:noFill/>
              <a:prstDash val="solid"/>
              <a:miter/>
            </a:ln>
          </p:spPr>
          <p:txBody>
            <a:bodyPr rtlCol="0" anchor="ctr"/>
            <a:lstStyle/>
            <a:p>
              <a:endParaRPr lang="vi-VN"/>
            </a:p>
          </p:txBody>
        </p:sp>
      </p:grpSp>
      <p:grpSp>
        <p:nvGrpSpPr>
          <p:cNvPr id="52" name="Group 51">
            <a:extLst>
              <a:ext uri="{FF2B5EF4-FFF2-40B4-BE49-F238E27FC236}">
                <a16:creationId xmlns:a16="http://schemas.microsoft.com/office/drawing/2014/main" id="{E8ED76E1-6A8D-F36F-EE7A-03497E994ECA}"/>
              </a:ext>
            </a:extLst>
          </p:cNvPr>
          <p:cNvGrpSpPr/>
          <p:nvPr/>
        </p:nvGrpSpPr>
        <p:grpSpPr>
          <a:xfrm>
            <a:off x="1366394" y="2588043"/>
            <a:ext cx="2538679" cy="3304604"/>
            <a:chOff x="1432454" y="2765360"/>
            <a:chExt cx="2538679" cy="3304604"/>
          </a:xfrm>
        </p:grpSpPr>
        <p:grpSp>
          <p:nvGrpSpPr>
            <p:cNvPr id="24" name="Group 23">
              <a:extLst>
                <a:ext uri="{FF2B5EF4-FFF2-40B4-BE49-F238E27FC236}">
                  <a16:creationId xmlns:a16="http://schemas.microsoft.com/office/drawing/2014/main" id="{2C3D31D0-B65B-46A9-82BD-2A2B39948E54}"/>
                </a:ext>
              </a:extLst>
            </p:cNvPr>
            <p:cNvGrpSpPr/>
            <p:nvPr/>
          </p:nvGrpSpPr>
          <p:grpSpPr>
            <a:xfrm>
              <a:off x="1905403" y="5367619"/>
              <a:ext cx="1360811" cy="702345"/>
              <a:chOff x="2433260" y="3606012"/>
              <a:chExt cx="1360811" cy="702345"/>
            </a:xfrm>
          </p:grpSpPr>
          <p:sp>
            <p:nvSpPr>
              <p:cNvPr id="9" name="TextBox 8">
                <a:extLst>
                  <a:ext uri="{FF2B5EF4-FFF2-40B4-BE49-F238E27FC236}">
                    <a16:creationId xmlns:a16="http://schemas.microsoft.com/office/drawing/2014/main" id="{C627A8EE-E403-EC3C-6418-7C58B71511E8}"/>
                  </a:ext>
                </a:extLst>
              </p:cNvPr>
              <p:cNvSpPr txBox="1"/>
              <p:nvPr/>
            </p:nvSpPr>
            <p:spPr>
              <a:xfrm>
                <a:off x="2433260" y="3730767"/>
                <a:ext cx="184730" cy="369332"/>
              </a:xfrm>
              <a:prstGeom prst="rect">
                <a:avLst/>
              </a:prstGeom>
              <a:noFill/>
              <a:effectLst>
                <a:outerShdw blurRad="38100" dist="25400" dir="2700000" algn="tl" rotWithShape="0">
                  <a:prstClr val="black">
                    <a:alpha val="40000"/>
                  </a:prstClr>
                </a:outerShdw>
              </a:effectLst>
            </p:spPr>
            <p:txBody>
              <a:bodyPr wrap="none" rtlCol="0">
                <a:spAutoFit/>
              </a:bodyPr>
              <a:lstStyle/>
              <a:p>
                <a:pPr algn="ctr"/>
                <a:endParaRPr lang="en-US" spc="-300">
                  <a:solidFill>
                    <a:schemeClr val="bg1"/>
                  </a:solidFill>
                  <a:latin typeface="SVN-Gilroy" panose="00000500000000000000" pitchFamily="50" charset="0"/>
                </a:endParaRPr>
              </a:p>
            </p:txBody>
          </p:sp>
          <p:sp>
            <p:nvSpPr>
              <p:cNvPr id="17" name="Chức vụ">
                <a:extLst>
                  <a:ext uri="{FF2B5EF4-FFF2-40B4-BE49-F238E27FC236}">
                    <a16:creationId xmlns:a16="http://schemas.microsoft.com/office/drawing/2014/main" id="{01BE9EFF-AAFB-591B-2FB5-D30BB99407A2}"/>
                  </a:ext>
                </a:extLst>
              </p:cNvPr>
              <p:cNvSpPr txBox="1"/>
              <p:nvPr/>
            </p:nvSpPr>
            <p:spPr>
              <a:xfrm>
                <a:off x="2870420" y="4000580"/>
                <a:ext cx="718466" cy="307777"/>
              </a:xfrm>
              <a:prstGeom prst="rect">
                <a:avLst/>
              </a:prstGeom>
              <a:noFill/>
              <a:effectLst>
                <a:outerShdw blurRad="38100" dist="25400" dir="2700000" algn="tl" rotWithShape="0">
                  <a:prstClr val="black">
                    <a:alpha val="40000"/>
                  </a:prstClr>
                </a:outerShdw>
              </a:effectLst>
            </p:spPr>
            <p:txBody>
              <a:bodyPr wrap="none" rtlCol="0">
                <a:spAutoFit/>
              </a:bodyPr>
              <a:lstStyle/>
              <a:p>
                <a:pPr algn="ctr"/>
                <a:r>
                  <a:rPr lang="en-US" sz="1400" err="1">
                    <a:solidFill>
                      <a:schemeClr val="bg1"/>
                    </a:solidFill>
                    <a:latin typeface="SVN-Gilroy SemiBold" panose="00000700000000000000" pitchFamily="50" charset="0"/>
                  </a:rPr>
                  <a:t>BÍ</a:t>
                </a:r>
                <a:r>
                  <a:rPr lang="en-US" sz="1400">
                    <a:solidFill>
                      <a:schemeClr val="bg1"/>
                    </a:solidFill>
                    <a:latin typeface="SVN-Gilroy SemiBold" panose="00000700000000000000" pitchFamily="50" charset="0"/>
                  </a:rPr>
                  <a:t> </a:t>
                </a:r>
                <a:r>
                  <a:rPr lang="en-US" sz="1400" err="1">
                    <a:solidFill>
                      <a:schemeClr val="bg1"/>
                    </a:solidFill>
                    <a:latin typeface="SVN-Gilroy SemiBold" panose="00000700000000000000" pitchFamily="50" charset="0"/>
                  </a:rPr>
                  <a:t>THƯ</a:t>
                </a:r>
                <a:endParaRPr lang="en-US" sz="1400">
                  <a:solidFill>
                    <a:schemeClr val="bg1"/>
                  </a:solidFill>
                  <a:latin typeface="SVN-Gilroy" panose="00000500000000000000" pitchFamily="50" charset="0"/>
                </a:endParaRPr>
              </a:p>
            </p:txBody>
          </p:sp>
          <p:sp>
            <p:nvSpPr>
              <p:cNvPr id="18" name="Họ &amp; tên">
                <a:extLst>
                  <a:ext uri="{FF2B5EF4-FFF2-40B4-BE49-F238E27FC236}">
                    <a16:creationId xmlns:a16="http://schemas.microsoft.com/office/drawing/2014/main" id="{996C63F4-7C39-1031-8BB9-174029F23187}"/>
                  </a:ext>
                </a:extLst>
              </p:cNvPr>
              <p:cNvSpPr txBox="1"/>
              <p:nvPr/>
            </p:nvSpPr>
            <p:spPr>
              <a:xfrm>
                <a:off x="2665236" y="3606012"/>
                <a:ext cx="1128835" cy="430887"/>
              </a:xfrm>
              <a:prstGeom prst="rect">
                <a:avLst/>
              </a:prstGeom>
              <a:noFill/>
              <a:effectLst>
                <a:outerShdw blurRad="38100" dist="25400" dir="2700000" algn="tl" rotWithShape="0">
                  <a:prstClr val="black">
                    <a:alpha val="40000"/>
                  </a:prstClr>
                </a:outerShdw>
              </a:effectLst>
            </p:spPr>
            <p:txBody>
              <a:bodyPr wrap="none" rtlCol="0">
                <a:spAutoFit/>
              </a:bodyPr>
              <a:lstStyle/>
              <a:p>
                <a:pPr algn="ctr"/>
                <a:r>
                  <a:rPr lang="en-US" spc="-300">
                    <a:solidFill>
                      <a:schemeClr val="bg1"/>
                    </a:solidFill>
                    <a:latin typeface="SVN-Gilroy" panose="00000500000000000000" pitchFamily="50" charset="0"/>
                  </a:rPr>
                  <a:t>Đ/c</a:t>
                </a:r>
                <a:r>
                  <a:rPr lang="en-US">
                    <a:solidFill>
                      <a:schemeClr val="bg1"/>
                    </a:solidFill>
                    <a:latin typeface="SVN-Gilroy XBold" panose="00000900000000000000" pitchFamily="50" charset="0"/>
                  </a:rPr>
                  <a:t>  </a:t>
                </a:r>
                <a:r>
                  <a:rPr lang="en-US" sz="2200">
                    <a:solidFill>
                      <a:schemeClr val="bg1"/>
                    </a:solidFill>
                    <a:latin typeface="SVN-Gilroy XBold" panose="00000900000000000000" pitchFamily="50" charset="0"/>
                  </a:rPr>
                  <a:t>XXX</a:t>
                </a:r>
              </a:p>
            </p:txBody>
          </p:sp>
        </p:grpSp>
        <p:grpSp>
          <p:nvGrpSpPr>
            <p:cNvPr id="26" name="Group 25">
              <a:extLst>
                <a:ext uri="{FF2B5EF4-FFF2-40B4-BE49-F238E27FC236}">
                  <a16:creationId xmlns:a16="http://schemas.microsoft.com/office/drawing/2014/main" id="{F915FA9A-7BE6-E50F-2651-ECC714139E97}"/>
                </a:ext>
              </a:extLst>
            </p:cNvPr>
            <p:cNvGrpSpPr/>
            <p:nvPr/>
          </p:nvGrpSpPr>
          <p:grpSpPr>
            <a:xfrm>
              <a:off x="1432454" y="2765360"/>
              <a:ext cx="2538679" cy="2648237"/>
              <a:chOff x="7294109" y="1632626"/>
              <a:chExt cx="4170951" cy="4350951"/>
            </a:xfrm>
          </p:grpSpPr>
          <p:pic>
            <p:nvPicPr>
              <p:cNvPr id="14" name="Strock">
                <a:extLst>
                  <a:ext uri="{FF2B5EF4-FFF2-40B4-BE49-F238E27FC236}">
                    <a16:creationId xmlns:a16="http://schemas.microsoft.com/office/drawing/2014/main" id="{390BAAD9-DEAA-4885-AD61-91AE722561EF}"/>
                  </a:ext>
                </a:extLst>
              </p:cNvPr>
              <p:cNvPicPr>
                <a:picLocks noChangeAspect="1"/>
              </p:cNvPicPr>
              <p:nvPr/>
            </p:nvPicPr>
            <p:blipFill>
              <a:blip r:embed="rId12">
                <a:lum bright="70000" contrast="-70000"/>
              </a:blip>
              <a:stretch>
                <a:fillRect/>
              </a:stretch>
            </p:blipFill>
            <p:spPr>
              <a:xfrm>
                <a:off x="7294109" y="1632626"/>
                <a:ext cx="4170951" cy="4350951"/>
              </a:xfrm>
              <a:custGeom>
                <a:avLst/>
                <a:gdLst>
                  <a:gd name="connsiteX0" fmla="*/ 0 w 3678714"/>
                  <a:gd name="connsiteY0" fmla="*/ 0 h 3837069"/>
                  <a:gd name="connsiteX1" fmla="*/ 3678714 w 3678714"/>
                  <a:gd name="connsiteY1" fmla="*/ 0 h 3837069"/>
                  <a:gd name="connsiteX2" fmla="*/ 3678714 w 3678714"/>
                  <a:gd name="connsiteY2" fmla="*/ 3837069 h 3837069"/>
                  <a:gd name="connsiteX3" fmla="*/ 0 w 3678714"/>
                  <a:gd name="connsiteY3" fmla="*/ 3837069 h 3837069"/>
                </a:gdLst>
                <a:ahLst/>
                <a:cxnLst>
                  <a:cxn ang="0">
                    <a:pos x="connsiteX0" y="connsiteY0"/>
                  </a:cxn>
                  <a:cxn ang="0">
                    <a:pos x="connsiteX1" y="connsiteY1"/>
                  </a:cxn>
                  <a:cxn ang="0">
                    <a:pos x="connsiteX2" y="connsiteY2"/>
                  </a:cxn>
                  <a:cxn ang="0">
                    <a:pos x="connsiteX3" y="connsiteY3"/>
                  </a:cxn>
                </a:cxnLst>
                <a:rect l="l" t="t" r="r" b="b"/>
                <a:pathLst>
                  <a:path w="3678714" h="3837069">
                    <a:moveTo>
                      <a:pt x="0" y="0"/>
                    </a:moveTo>
                    <a:lnTo>
                      <a:pt x="3678714" y="0"/>
                    </a:lnTo>
                    <a:lnTo>
                      <a:pt x="3678714" y="3837069"/>
                    </a:lnTo>
                    <a:lnTo>
                      <a:pt x="0" y="3837069"/>
                    </a:lnTo>
                    <a:close/>
                  </a:path>
                </a:pathLst>
              </a:custGeom>
            </p:spPr>
          </p:pic>
          <p:pic>
            <p:nvPicPr>
              <p:cNvPr id="22" name="Picture">
                <a:extLst>
                  <a:ext uri="{FF2B5EF4-FFF2-40B4-BE49-F238E27FC236}">
                    <a16:creationId xmlns:a16="http://schemas.microsoft.com/office/drawing/2014/main" id="{BEEB7DC8-5631-C2DB-6BC8-3EF9876884C6}"/>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363406" y="1999246"/>
                <a:ext cx="4038172" cy="3584268"/>
              </a:xfrm>
              <a:custGeom>
                <a:avLst/>
                <a:gdLst>
                  <a:gd name="connsiteX0" fmla="*/ 1252658 w 4038172"/>
                  <a:gd name="connsiteY0" fmla="*/ 0 h 3587687"/>
                  <a:gd name="connsiteX1" fmla="*/ 2785516 w 4038172"/>
                  <a:gd name="connsiteY1" fmla="*/ 0 h 3587687"/>
                  <a:gd name="connsiteX2" fmla="*/ 3191281 w 4038172"/>
                  <a:gd name="connsiteY2" fmla="*/ 234125 h 3587687"/>
                  <a:gd name="connsiteX3" fmla="*/ 3990810 w 4038172"/>
                  <a:gd name="connsiteY3" fmla="*/ 1617345 h 3587687"/>
                  <a:gd name="connsiteX4" fmla="*/ 3990810 w 4038172"/>
                  <a:gd name="connsiteY4" fmla="*/ 1970437 h 3587687"/>
                  <a:gd name="connsiteX5" fmla="*/ 3191281 w 4038172"/>
                  <a:gd name="connsiteY5" fmla="*/ 3353562 h 3587687"/>
                  <a:gd name="connsiteX6" fmla="*/ 2785516 w 4038172"/>
                  <a:gd name="connsiteY6" fmla="*/ 3587687 h 3587687"/>
                  <a:gd name="connsiteX7" fmla="*/ 1252658 w 4038172"/>
                  <a:gd name="connsiteY7" fmla="*/ 3587687 h 3587687"/>
                  <a:gd name="connsiteX8" fmla="*/ 846893 w 4038172"/>
                  <a:gd name="connsiteY8" fmla="*/ 3353562 h 3587687"/>
                  <a:gd name="connsiteX9" fmla="*/ 47364 w 4038172"/>
                  <a:gd name="connsiteY9" fmla="*/ 1970437 h 3587687"/>
                  <a:gd name="connsiteX10" fmla="*/ 47364 w 4038172"/>
                  <a:gd name="connsiteY10" fmla="*/ 1617345 h 3587687"/>
                  <a:gd name="connsiteX11" fmla="*/ 846893 w 4038172"/>
                  <a:gd name="connsiteY11" fmla="*/ 234125 h 3587687"/>
                  <a:gd name="connsiteX12" fmla="*/ 1252658 w 4038172"/>
                  <a:gd name="connsiteY12" fmla="*/ 0 h 3587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038172" h="3587687">
                    <a:moveTo>
                      <a:pt x="1252658" y="0"/>
                    </a:moveTo>
                    <a:lnTo>
                      <a:pt x="2785516" y="0"/>
                    </a:lnTo>
                    <a:cubicBezTo>
                      <a:pt x="2952870" y="0"/>
                      <a:pt x="3107556" y="89249"/>
                      <a:pt x="3191281" y="234125"/>
                    </a:cubicBezTo>
                    <a:lnTo>
                      <a:pt x="3990810" y="1617345"/>
                    </a:lnTo>
                    <a:cubicBezTo>
                      <a:pt x="4053960" y="1726597"/>
                      <a:pt x="4053960" y="1861185"/>
                      <a:pt x="3990810" y="1970437"/>
                    </a:cubicBezTo>
                    <a:lnTo>
                      <a:pt x="3191281" y="3353562"/>
                    </a:lnTo>
                    <a:cubicBezTo>
                      <a:pt x="3107556" y="3498437"/>
                      <a:pt x="2952870" y="3587687"/>
                      <a:pt x="2785516" y="3587687"/>
                    </a:cubicBezTo>
                    <a:lnTo>
                      <a:pt x="1252658" y="3587687"/>
                    </a:lnTo>
                    <a:cubicBezTo>
                      <a:pt x="1085303" y="3587687"/>
                      <a:pt x="930617" y="3498437"/>
                      <a:pt x="846893" y="3353562"/>
                    </a:cubicBezTo>
                    <a:lnTo>
                      <a:pt x="47364" y="1970437"/>
                    </a:lnTo>
                    <a:cubicBezTo>
                      <a:pt x="-15787" y="1861185"/>
                      <a:pt x="-15787" y="1726597"/>
                      <a:pt x="47364" y="1617345"/>
                    </a:cubicBezTo>
                    <a:lnTo>
                      <a:pt x="846893" y="234125"/>
                    </a:lnTo>
                    <a:cubicBezTo>
                      <a:pt x="930617" y="89249"/>
                      <a:pt x="1085303" y="0"/>
                      <a:pt x="1252658" y="0"/>
                    </a:cubicBezTo>
                    <a:close/>
                  </a:path>
                </a:pathLst>
              </a:custGeom>
            </p:spPr>
          </p:pic>
        </p:grpSp>
      </p:grpSp>
      <p:grpSp>
        <p:nvGrpSpPr>
          <p:cNvPr id="53" name="Group 52">
            <a:extLst>
              <a:ext uri="{FF2B5EF4-FFF2-40B4-BE49-F238E27FC236}">
                <a16:creationId xmlns:a16="http://schemas.microsoft.com/office/drawing/2014/main" id="{5E1BE209-3A33-87D0-58A8-D773EF18893F}"/>
              </a:ext>
            </a:extLst>
          </p:cNvPr>
          <p:cNvGrpSpPr/>
          <p:nvPr/>
        </p:nvGrpSpPr>
        <p:grpSpPr>
          <a:xfrm>
            <a:off x="4760602" y="2588043"/>
            <a:ext cx="2538679" cy="3304604"/>
            <a:chOff x="4826662" y="2765360"/>
            <a:chExt cx="2538679" cy="3304604"/>
          </a:xfrm>
        </p:grpSpPr>
        <p:grpSp>
          <p:nvGrpSpPr>
            <p:cNvPr id="15" name="Group 14">
              <a:extLst>
                <a:ext uri="{FF2B5EF4-FFF2-40B4-BE49-F238E27FC236}">
                  <a16:creationId xmlns:a16="http://schemas.microsoft.com/office/drawing/2014/main" id="{060B289E-57A6-530C-224D-4942592339EB}"/>
                </a:ext>
              </a:extLst>
            </p:cNvPr>
            <p:cNvGrpSpPr/>
            <p:nvPr/>
          </p:nvGrpSpPr>
          <p:grpSpPr>
            <a:xfrm>
              <a:off x="4826662" y="2765360"/>
              <a:ext cx="2538679" cy="2648237"/>
              <a:chOff x="7294109" y="1632626"/>
              <a:chExt cx="4170951" cy="4350951"/>
            </a:xfrm>
          </p:grpSpPr>
          <p:pic>
            <p:nvPicPr>
              <p:cNvPr id="16" name="Strock">
                <a:extLst>
                  <a:ext uri="{FF2B5EF4-FFF2-40B4-BE49-F238E27FC236}">
                    <a16:creationId xmlns:a16="http://schemas.microsoft.com/office/drawing/2014/main" id="{8DA12926-3F65-C813-C4A7-34D1836A2669}"/>
                  </a:ext>
                </a:extLst>
              </p:cNvPr>
              <p:cNvPicPr>
                <a:picLocks noChangeAspect="1"/>
              </p:cNvPicPr>
              <p:nvPr/>
            </p:nvPicPr>
            <p:blipFill>
              <a:blip r:embed="rId12">
                <a:lum bright="70000" contrast="-70000"/>
              </a:blip>
              <a:stretch>
                <a:fillRect/>
              </a:stretch>
            </p:blipFill>
            <p:spPr>
              <a:xfrm>
                <a:off x="7294109" y="1632626"/>
                <a:ext cx="4170951" cy="4350951"/>
              </a:xfrm>
              <a:custGeom>
                <a:avLst/>
                <a:gdLst>
                  <a:gd name="connsiteX0" fmla="*/ 0 w 3678714"/>
                  <a:gd name="connsiteY0" fmla="*/ 0 h 3837069"/>
                  <a:gd name="connsiteX1" fmla="*/ 3678714 w 3678714"/>
                  <a:gd name="connsiteY1" fmla="*/ 0 h 3837069"/>
                  <a:gd name="connsiteX2" fmla="*/ 3678714 w 3678714"/>
                  <a:gd name="connsiteY2" fmla="*/ 3837069 h 3837069"/>
                  <a:gd name="connsiteX3" fmla="*/ 0 w 3678714"/>
                  <a:gd name="connsiteY3" fmla="*/ 3837069 h 3837069"/>
                </a:gdLst>
                <a:ahLst/>
                <a:cxnLst>
                  <a:cxn ang="0">
                    <a:pos x="connsiteX0" y="connsiteY0"/>
                  </a:cxn>
                  <a:cxn ang="0">
                    <a:pos x="connsiteX1" y="connsiteY1"/>
                  </a:cxn>
                  <a:cxn ang="0">
                    <a:pos x="connsiteX2" y="connsiteY2"/>
                  </a:cxn>
                  <a:cxn ang="0">
                    <a:pos x="connsiteX3" y="connsiteY3"/>
                  </a:cxn>
                </a:cxnLst>
                <a:rect l="l" t="t" r="r" b="b"/>
                <a:pathLst>
                  <a:path w="3678714" h="3837069">
                    <a:moveTo>
                      <a:pt x="0" y="0"/>
                    </a:moveTo>
                    <a:lnTo>
                      <a:pt x="3678714" y="0"/>
                    </a:lnTo>
                    <a:lnTo>
                      <a:pt x="3678714" y="3837069"/>
                    </a:lnTo>
                    <a:lnTo>
                      <a:pt x="0" y="3837069"/>
                    </a:lnTo>
                    <a:close/>
                  </a:path>
                </a:pathLst>
              </a:custGeom>
            </p:spPr>
          </p:pic>
          <p:pic>
            <p:nvPicPr>
              <p:cNvPr id="19" name="Picture">
                <a:extLst>
                  <a:ext uri="{FF2B5EF4-FFF2-40B4-BE49-F238E27FC236}">
                    <a16:creationId xmlns:a16="http://schemas.microsoft.com/office/drawing/2014/main" id="{E933D61B-7086-0C36-6F8D-23E0C413AFF7}"/>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flipH="1">
                <a:off x="7363401" y="1999248"/>
                <a:ext cx="4038170" cy="3584266"/>
              </a:xfrm>
              <a:custGeom>
                <a:avLst/>
                <a:gdLst>
                  <a:gd name="connsiteX0" fmla="*/ 1252658 w 4038172"/>
                  <a:gd name="connsiteY0" fmla="*/ 0 h 3587687"/>
                  <a:gd name="connsiteX1" fmla="*/ 2785516 w 4038172"/>
                  <a:gd name="connsiteY1" fmla="*/ 0 h 3587687"/>
                  <a:gd name="connsiteX2" fmla="*/ 3191281 w 4038172"/>
                  <a:gd name="connsiteY2" fmla="*/ 234125 h 3587687"/>
                  <a:gd name="connsiteX3" fmla="*/ 3990810 w 4038172"/>
                  <a:gd name="connsiteY3" fmla="*/ 1617345 h 3587687"/>
                  <a:gd name="connsiteX4" fmla="*/ 3990810 w 4038172"/>
                  <a:gd name="connsiteY4" fmla="*/ 1970437 h 3587687"/>
                  <a:gd name="connsiteX5" fmla="*/ 3191281 w 4038172"/>
                  <a:gd name="connsiteY5" fmla="*/ 3353562 h 3587687"/>
                  <a:gd name="connsiteX6" fmla="*/ 2785516 w 4038172"/>
                  <a:gd name="connsiteY6" fmla="*/ 3587687 h 3587687"/>
                  <a:gd name="connsiteX7" fmla="*/ 1252658 w 4038172"/>
                  <a:gd name="connsiteY7" fmla="*/ 3587687 h 3587687"/>
                  <a:gd name="connsiteX8" fmla="*/ 846893 w 4038172"/>
                  <a:gd name="connsiteY8" fmla="*/ 3353562 h 3587687"/>
                  <a:gd name="connsiteX9" fmla="*/ 47364 w 4038172"/>
                  <a:gd name="connsiteY9" fmla="*/ 1970437 h 3587687"/>
                  <a:gd name="connsiteX10" fmla="*/ 47364 w 4038172"/>
                  <a:gd name="connsiteY10" fmla="*/ 1617345 h 3587687"/>
                  <a:gd name="connsiteX11" fmla="*/ 846893 w 4038172"/>
                  <a:gd name="connsiteY11" fmla="*/ 234125 h 3587687"/>
                  <a:gd name="connsiteX12" fmla="*/ 1252658 w 4038172"/>
                  <a:gd name="connsiteY12" fmla="*/ 0 h 3587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038172" h="3587687">
                    <a:moveTo>
                      <a:pt x="1252658" y="0"/>
                    </a:moveTo>
                    <a:lnTo>
                      <a:pt x="2785516" y="0"/>
                    </a:lnTo>
                    <a:cubicBezTo>
                      <a:pt x="2952870" y="0"/>
                      <a:pt x="3107556" y="89249"/>
                      <a:pt x="3191281" y="234125"/>
                    </a:cubicBezTo>
                    <a:lnTo>
                      <a:pt x="3990810" y="1617345"/>
                    </a:lnTo>
                    <a:cubicBezTo>
                      <a:pt x="4053960" y="1726597"/>
                      <a:pt x="4053960" y="1861185"/>
                      <a:pt x="3990810" y="1970437"/>
                    </a:cubicBezTo>
                    <a:lnTo>
                      <a:pt x="3191281" y="3353562"/>
                    </a:lnTo>
                    <a:cubicBezTo>
                      <a:pt x="3107556" y="3498437"/>
                      <a:pt x="2952870" y="3587687"/>
                      <a:pt x="2785516" y="3587687"/>
                    </a:cubicBezTo>
                    <a:lnTo>
                      <a:pt x="1252658" y="3587687"/>
                    </a:lnTo>
                    <a:cubicBezTo>
                      <a:pt x="1085303" y="3587687"/>
                      <a:pt x="930617" y="3498437"/>
                      <a:pt x="846893" y="3353562"/>
                    </a:cubicBezTo>
                    <a:lnTo>
                      <a:pt x="47364" y="1970437"/>
                    </a:lnTo>
                    <a:cubicBezTo>
                      <a:pt x="-15787" y="1861185"/>
                      <a:pt x="-15787" y="1726597"/>
                      <a:pt x="47364" y="1617345"/>
                    </a:cubicBezTo>
                    <a:lnTo>
                      <a:pt x="846893" y="234125"/>
                    </a:lnTo>
                    <a:cubicBezTo>
                      <a:pt x="930617" y="89249"/>
                      <a:pt x="1085303" y="0"/>
                      <a:pt x="1252658" y="0"/>
                    </a:cubicBezTo>
                    <a:close/>
                  </a:path>
                </a:pathLst>
              </a:custGeom>
            </p:spPr>
          </p:pic>
        </p:grpSp>
        <p:grpSp>
          <p:nvGrpSpPr>
            <p:cNvPr id="44" name="Group 43">
              <a:extLst>
                <a:ext uri="{FF2B5EF4-FFF2-40B4-BE49-F238E27FC236}">
                  <a16:creationId xmlns:a16="http://schemas.microsoft.com/office/drawing/2014/main" id="{73B0FB27-F69C-C2FA-0F51-C2E7F2148154}"/>
                </a:ext>
              </a:extLst>
            </p:cNvPr>
            <p:cNvGrpSpPr/>
            <p:nvPr/>
          </p:nvGrpSpPr>
          <p:grpSpPr>
            <a:xfrm>
              <a:off x="5299610" y="5367619"/>
              <a:ext cx="1362417" cy="702345"/>
              <a:chOff x="2433260" y="3606012"/>
              <a:chExt cx="1362417" cy="702345"/>
            </a:xfrm>
          </p:grpSpPr>
          <p:sp>
            <p:nvSpPr>
              <p:cNvPr id="45" name="TextBox 44">
                <a:extLst>
                  <a:ext uri="{FF2B5EF4-FFF2-40B4-BE49-F238E27FC236}">
                    <a16:creationId xmlns:a16="http://schemas.microsoft.com/office/drawing/2014/main" id="{1A8AB5BA-ACC0-54C4-1397-42E7D1D5C772}"/>
                  </a:ext>
                </a:extLst>
              </p:cNvPr>
              <p:cNvSpPr txBox="1"/>
              <p:nvPr/>
            </p:nvSpPr>
            <p:spPr>
              <a:xfrm>
                <a:off x="2433260" y="3730767"/>
                <a:ext cx="184730" cy="369332"/>
              </a:xfrm>
              <a:prstGeom prst="rect">
                <a:avLst/>
              </a:prstGeom>
              <a:noFill/>
              <a:effectLst>
                <a:outerShdw blurRad="38100" dist="25400" dir="2700000" algn="tl" rotWithShape="0">
                  <a:prstClr val="black">
                    <a:alpha val="40000"/>
                  </a:prstClr>
                </a:outerShdw>
              </a:effectLst>
            </p:spPr>
            <p:txBody>
              <a:bodyPr wrap="none" rtlCol="0">
                <a:spAutoFit/>
              </a:bodyPr>
              <a:lstStyle/>
              <a:p>
                <a:pPr algn="ctr"/>
                <a:endParaRPr lang="en-US" spc="-300">
                  <a:solidFill>
                    <a:schemeClr val="bg1"/>
                  </a:solidFill>
                  <a:latin typeface="SVN-Gilroy" panose="00000500000000000000" pitchFamily="50" charset="0"/>
                </a:endParaRPr>
              </a:p>
            </p:txBody>
          </p:sp>
          <p:sp>
            <p:nvSpPr>
              <p:cNvPr id="46" name="Chức vụ">
                <a:extLst>
                  <a:ext uri="{FF2B5EF4-FFF2-40B4-BE49-F238E27FC236}">
                    <a16:creationId xmlns:a16="http://schemas.microsoft.com/office/drawing/2014/main" id="{4204780C-9FCB-AE62-CE34-0F1FF6CA37F7}"/>
                  </a:ext>
                </a:extLst>
              </p:cNvPr>
              <p:cNvSpPr txBox="1"/>
              <p:nvPr/>
            </p:nvSpPr>
            <p:spPr>
              <a:xfrm>
                <a:off x="2663636" y="4000580"/>
                <a:ext cx="1132041" cy="307777"/>
              </a:xfrm>
              <a:prstGeom prst="rect">
                <a:avLst/>
              </a:prstGeom>
              <a:noFill/>
              <a:effectLst>
                <a:outerShdw blurRad="38100" dist="25400" dir="2700000" algn="tl" rotWithShape="0">
                  <a:prstClr val="black">
                    <a:alpha val="40000"/>
                  </a:prstClr>
                </a:outerShdw>
              </a:effectLst>
            </p:spPr>
            <p:txBody>
              <a:bodyPr wrap="none" rtlCol="0">
                <a:spAutoFit/>
              </a:bodyPr>
              <a:lstStyle/>
              <a:p>
                <a:pPr algn="ctr"/>
                <a:r>
                  <a:rPr lang="en-US" sz="1400" err="1">
                    <a:solidFill>
                      <a:schemeClr val="bg1"/>
                    </a:solidFill>
                    <a:latin typeface="SVN-Gilroy SemiBold" panose="00000700000000000000" pitchFamily="50" charset="0"/>
                  </a:rPr>
                  <a:t>PHÓ</a:t>
                </a:r>
                <a:r>
                  <a:rPr lang="en-US" sz="1400">
                    <a:solidFill>
                      <a:schemeClr val="bg1"/>
                    </a:solidFill>
                    <a:latin typeface="SVN-Gilroy SemiBold" panose="00000700000000000000" pitchFamily="50" charset="0"/>
                  </a:rPr>
                  <a:t> </a:t>
                </a:r>
                <a:r>
                  <a:rPr lang="en-US" sz="1400" err="1">
                    <a:solidFill>
                      <a:schemeClr val="bg1"/>
                    </a:solidFill>
                    <a:latin typeface="SVN-Gilroy SemiBold" panose="00000700000000000000" pitchFamily="50" charset="0"/>
                  </a:rPr>
                  <a:t>BÍ</a:t>
                </a:r>
                <a:r>
                  <a:rPr lang="en-US" sz="1400">
                    <a:solidFill>
                      <a:schemeClr val="bg1"/>
                    </a:solidFill>
                    <a:latin typeface="SVN-Gilroy SemiBold" panose="00000700000000000000" pitchFamily="50" charset="0"/>
                  </a:rPr>
                  <a:t> </a:t>
                </a:r>
                <a:r>
                  <a:rPr lang="en-US" sz="1400" err="1">
                    <a:solidFill>
                      <a:schemeClr val="bg1"/>
                    </a:solidFill>
                    <a:latin typeface="SVN-Gilroy SemiBold" panose="00000700000000000000" pitchFamily="50" charset="0"/>
                  </a:rPr>
                  <a:t>THƯ</a:t>
                </a:r>
                <a:endParaRPr lang="en-US" sz="1400">
                  <a:solidFill>
                    <a:schemeClr val="bg1"/>
                  </a:solidFill>
                  <a:latin typeface="SVN-Gilroy" panose="00000500000000000000" pitchFamily="50" charset="0"/>
                </a:endParaRPr>
              </a:p>
            </p:txBody>
          </p:sp>
          <p:sp>
            <p:nvSpPr>
              <p:cNvPr id="47" name="Họ &amp; tên">
                <a:extLst>
                  <a:ext uri="{FF2B5EF4-FFF2-40B4-BE49-F238E27FC236}">
                    <a16:creationId xmlns:a16="http://schemas.microsoft.com/office/drawing/2014/main" id="{B2653A9C-DA96-F0F7-B63E-435FA4E7054D}"/>
                  </a:ext>
                </a:extLst>
              </p:cNvPr>
              <p:cNvSpPr txBox="1"/>
              <p:nvPr/>
            </p:nvSpPr>
            <p:spPr>
              <a:xfrm>
                <a:off x="2665235" y="3606012"/>
                <a:ext cx="1128835" cy="430887"/>
              </a:xfrm>
              <a:prstGeom prst="rect">
                <a:avLst/>
              </a:prstGeom>
              <a:noFill/>
              <a:effectLst>
                <a:outerShdw blurRad="38100" dist="25400" dir="2700000" algn="tl" rotWithShape="0">
                  <a:prstClr val="black">
                    <a:alpha val="40000"/>
                  </a:prstClr>
                </a:outerShdw>
              </a:effectLst>
            </p:spPr>
            <p:txBody>
              <a:bodyPr wrap="none" rtlCol="0">
                <a:spAutoFit/>
              </a:bodyPr>
              <a:lstStyle/>
              <a:p>
                <a:pPr algn="ctr"/>
                <a:r>
                  <a:rPr lang="en-US" spc="-300">
                    <a:solidFill>
                      <a:schemeClr val="bg1"/>
                    </a:solidFill>
                    <a:latin typeface="SVN-Gilroy" panose="00000500000000000000" pitchFamily="50" charset="0"/>
                  </a:rPr>
                  <a:t>Đ/c</a:t>
                </a:r>
                <a:r>
                  <a:rPr lang="en-US">
                    <a:solidFill>
                      <a:schemeClr val="bg1"/>
                    </a:solidFill>
                    <a:latin typeface="SVN-Gilroy XBold" panose="00000900000000000000" pitchFamily="50" charset="0"/>
                  </a:rPr>
                  <a:t>  </a:t>
                </a:r>
                <a:r>
                  <a:rPr lang="en-US" sz="2200">
                    <a:solidFill>
                      <a:schemeClr val="bg1"/>
                    </a:solidFill>
                    <a:latin typeface="SVN-Gilroy XBold" panose="00000900000000000000" pitchFamily="50" charset="0"/>
                  </a:rPr>
                  <a:t>XXX</a:t>
                </a:r>
              </a:p>
            </p:txBody>
          </p:sp>
        </p:grpSp>
      </p:grpSp>
      <p:grpSp>
        <p:nvGrpSpPr>
          <p:cNvPr id="54" name="Group 53">
            <a:extLst>
              <a:ext uri="{FF2B5EF4-FFF2-40B4-BE49-F238E27FC236}">
                <a16:creationId xmlns:a16="http://schemas.microsoft.com/office/drawing/2014/main" id="{DCE2024A-DFAD-50B3-042F-05C4F96F861E}"/>
              </a:ext>
            </a:extLst>
          </p:cNvPr>
          <p:cNvGrpSpPr/>
          <p:nvPr/>
        </p:nvGrpSpPr>
        <p:grpSpPr>
          <a:xfrm>
            <a:off x="8154809" y="2588043"/>
            <a:ext cx="2538678" cy="3304604"/>
            <a:chOff x="8220869" y="2765360"/>
            <a:chExt cx="2538678" cy="3304604"/>
          </a:xfrm>
        </p:grpSpPr>
        <p:grpSp>
          <p:nvGrpSpPr>
            <p:cNvPr id="20" name="Group 19">
              <a:extLst>
                <a:ext uri="{FF2B5EF4-FFF2-40B4-BE49-F238E27FC236}">
                  <a16:creationId xmlns:a16="http://schemas.microsoft.com/office/drawing/2014/main" id="{BEDF2793-C9FC-849E-FC68-F9272E48892E}"/>
                </a:ext>
              </a:extLst>
            </p:cNvPr>
            <p:cNvGrpSpPr/>
            <p:nvPr/>
          </p:nvGrpSpPr>
          <p:grpSpPr>
            <a:xfrm>
              <a:off x="8220869" y="2765360"/>
              <a:ext cx="2538678" cy="2648237"/>
              <a:chOff x="7294109" y="1632626"/>
              <a:chExt cx="4170951" cy="4350951"/>
            </a:xfrm>
          </p:grpSpPr>
          <p:pic>
            <p:nvPicPr>
              <p:cNvPr id="23" name="Strock">
                <a:extLst>
                  <a:ext uri="{FF2B5EF4-FFF2-40B4-BE49-F238E27FC236}">
                    <a16:creationId xmlns:a16="http://schemas.microsoft.com/office/drawing/2014/main" id="{ACFFCAF6-5850-962E-01EC-F83E9D0B4194}"/>
                  </a:ext>
                </a:extLst>
              </p:cNvPr>
              <p:cNvPicPr>
                <a:picLocks noChangeAspect="1"/>
              </p:cNvPicPr>
              <p:nvPr/>
            </p:nvPicPr>
            <p:blipFill>
              <a:blip r:embed="rId12">
                <a:lum bright="70000" contrast="-70000"/>
              </a:blip>
              <a:stretch>
                <a:fillRect/>
              </a:stretch>
            </p:blipFill>
            <p:spPr>
              <a:xfrm>
                <a:off x="7294109" y="1632626"/>
                <a:ext cx="4170951" cy="4350951"/>
              </a:xfrm>
              <a:custGeom>
                <a:avLst/>
                <a:gdLst>
                  <a:gd name="connsiteX0" fmla="*/ 0 w 3678714"/>
                  <a:gd name="connsiteY0" fmla="*/ 0 h 3837069"/>
                  <a:gd name="connsiteX1" fmla="*/ 3678714 w 3678714"/>
                  <a:gd name="connsiteY1" fmla="*/ 0 h 3837069"/>
                  <a:gd name="connsiteX2" fmla="*/ 3678714 w 3678714"/>
                  <a:gd name="connsiteY2" fmla="*/ 3837069 h 3837069"/>
                  <a:gd name="connsiteX3" fmla="*/ 0 w 3678714"/>
                  <a:gd name="connsiteY3" fmla="*/ 3837069 h 3837069"/>
                </a:gdLst>
                <a:ahLst/>
                <a:cxnLst>
                  <a:cxn ang="0">
                    <a:pos x="connsiteX0" y="connsiteY0"/>
                  </a:cxn>
                  <a:cxn ang="0">
                    <a:pos x="connsiteX1" y="connsiteY1"/>
                  </a:cxn>
                  <a:cxn ang="0">
                    <a:pos x="connsiteX2" y="connsiteY2"/>
                  </a:cxn>
                  <a:cxn ang="0">
                    <a:pos x="connsiteX3" y="connsiteY3"/>
                  </a:cxn>
                </a:cxnLst>
                <a:rect l="l" t="t" r="r" b="b"/>
                <a:pathLst>
                  <a:path w="3678714" h="3837069">
                    <a:moveTo>
                      <a:pt x="0" y="0"/>
                    </a:moveTo>
                    <a:lnTo>
                      <a:pt x="3678714" y="0"/>
                    </a:lnTo>
                    <a:lnTo>
                      <a:pt x="3678714" y="3837069"/>
                    </a:lnTo>
                    <a:lnTo>
                      <a:pt x="0" y="3837069"/>
                    </a:lnTo>
                    <a:close/>
                  </a:path>
                </a:pathLst>
              </a:custGeom>
            </p:spPr>
          </p:pic>
          <p:pic>
            <p:nvPicPr>
              <p:cNvPr id="25" name="Picture">
                <a:extLst>
                  <a:ext uri="{FF2B5EF4-FFF2-40B4-BE49-F238E27FC236}">
                    <a16:creationId xmlns:a16="http://schemas.microsoft.com/office/drawing/2014/main" id="{CD6E3D1D-6CBF-FB47-CD5B-EC4B3625369B}"/>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flipH="1">
                <a:off x="7363407" y="1999248"/>
                <a:ext cx="4038172" cy="3584266"/>
              </a:xfrm>
              <a:custGeom>
                <a:avLst/>
                <a:gdLst>
                  <a:gd name="connsiteX0" fmla="*/ 1252658 w 4038172"/>
                  <a:gd name="connsiteY0" fmla="*/ 0 h 3587687"/>
                  <a:gd name="connsiteX1" fmla="*/ 2785516 w 4038172"/>
                  <a:gd name="connsiteY1" fmla="*/ 0 h 3587687"/>
                  <a:gd name="connsiteX2" fmla="*/ 3191281 w 4038172"/>
                  <a:gd name="connsiteY2" fmla="*/ 234125 h 3587687"/>
                  <a:gd name="connsiteX3" fmla="*/ 3990810 w 4038172"/>
                  <a:gd name="connsiteY3" fmla="*/ 1617345 h 3587687"/>
                  <a:gd name="connsiteX4" fmla="*/ 3990810 w 4038172"/>
                  <a:gd name="connsiteY4" fmla="*/ 1970437 h 3587687"/>
                  <a:gd name="connsiteX5" fmla="*/ 3191281 w 4038172"/>
                  <a:gd name="connsiteY5" fmla="*/ 3353562 h 3587687"/>
                  <a:gd name="connsiteX6" fmla="*/ 2785516 w 4038172"/>
                  <a:gd name="connsiteY6" fmla="*/ 3587687 h 3587687"/>
                  <a:gd name="connsiteX7" fmla="*/ 1252658 w 4038172"/>
                  <a:gd name="connsiteY7" fmla="*/ 3587687 h 3587687"/>
                  <a:gd name="connsiteX8" fmla="*/ 846893 w 4038172"/>
                  <a:gd name="connsiteY8" fmla="*/ 3353562 h 3587687"/>
                  <a:gd name="connsiteX9" fmla="*/ 47364 w 4038172"/>
                  <a:gd name="connsiteY9" fmla="*/ 1970437 h 3587687"/>
                  <a:gd name="connsiteX10" fmla="*/ 47364 w 4038172"/>
                  <a:gd name="connsiteY10" fmla="*/ 1617345 h 3587687"/>
                  <a:gd name="connsiteX11" fmla="*/ 846893 w 4038172"/>
                  <a:gd name="connsiteY11" fmla="*/ 234125 h 3587687"/>
                  <a:gd name="connsiteX12" fmla="*/ 1252658 w 4038172"/>
                  <a:gd name="connsiteY12" fmla="*/ 0 h 3587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038172" h="3587687">
                    <a:moveTo>
                      <a:pt x="1252658" y="0"/>
                    </a:moveTo>
                    <a:lnTo>
                      <a:pt x="2785516" y="0"/>
                    </a:lnTo>
                    <a:cubicBezTo>
                      <a:pt x="2952870" y="0"/>
                      <a:pt x="3107556" y="89249"/>
                      <a:pt x="3191281" y="234125"/>
                    </a:cubicBezTo>
                    <a:lnTo>
                      <a:pt x="3990810" y="1617345"/>
                    </a:lnTo>
                    <a:cubicBezTo>
                      <a:pt x="4053960" y="1726597"/>
                      <a:pt x="4053960" y="1861185"/>
                      <a:pt x="3990810" y="1970437"/>
                    </a:cubicBezTo>
                    <a:lnTo>
                      <a:pt x="3191281" y="3353562"/>
                    </a:lnTo>
                    <a:cubicBezTo>
                      <a:pt x="3107556" y="3498437"/>
                      <a:pt x="2952870" y="3587687"/>
                      <a:pt x="2785516" y="3587687"/>
                    </a:cubicBezTo>
                    <a:lnTo>
                      <a:pt x="1252658" y="3587687"/>
                    </a:lnTo>
                    <a:cubicBezTo>
                      <a:pt x="1085303" y="3587687"/>
                      <a:pt x="930617" y="3498437"/>
                      <a:pt x="846893" y="3353562"/>
                    </a:cubicBezTo>
                    <a:lnTo>
                      <a:pt x="47364" y="1970437"/>
                    </a:lnTo>
                    <a:cubicBezTo>
                      <a:pt x="-15787" y="1861185"/>
                      <a:pt x="-15787" y="1726597"/>
                      <a:pt x="47364" y="1617345"/>
                    </a:cubicBezTo>
                    <a:lnTo>
                      <a:pt x="846893" y="234125"/>
                    </a:lnTo>
                    <a:cubicBezTo>
                      <a:pt x="930617" y="89249"/>
                      <a:pt x="1085303" y="0"/>
                      <a:pt x="1252658" y="0"/>
                    </a:cubicBezTo>
                    <a:close/>
                  </a:path>
                </a:pathLst>
              </a:custGeom>
            </p:spPr>
          </p:pic>
        </p:grpSp>
        <p:grpSp>
          <p:nvGrpSpPr>
            <p:cNvPr id="48" name="Group 47">
              <a:extLst>
                <a:ext uri="{FF2B5EF4-FFF2-40B4-BE49-F238E27FC236}">
                  <a16:creationId xmlns:a16="http://schemas.microsoft.com/office/drawing/2014/main" id="{30BE3A27-865C-5FDD-90F2-76F10E8D761D}"/>
                </a:ext>
              </a:extLst>
            </p:cNvPr>
            <p:cNvGrpSpPr/>
            <p:nvPr/>
          </p:nvGrpSpPr>
          <p:grpSpPr>
            <a:xfrm>
              <a:off x="8775829" y="5367619"/>
              <a:ext cx="1360812" cy="702345"/>
              <a:chOff x="2433260" y="3606012"/>
              <a:chExt cx="1360812" cy="702345"/>
            </a:xfrm>
          </p:grpSpPr>
          <p:sp>
            <p:nvSpPr>
              <p:cNvPr id="49" name="TextBox 48">
                <a:extLst>
                  <a:ext uri="{FF2B5EF4-FFF2-40B4-BE49-F238E27FC236}">
                    <a16:creationId xmlns:a16="http://schemas.microsoft.com/office/drawing/2014/main" id="{09239FBB-614B-A2B9-785F-1279D753FFC1}"/>
                  </a:ext>
                </a:extLst>
              </p:cNvPr>
              <p:cNvSpPr txBox="1"/>
              <p:nvPr/>
            </p:nvSpPr>
            <p:spPr>
              <a:xfrm>
                <a:off x="2433260" y="3730767"/>
                <a:ext cx="184730" cy="369332"/>
              </a:xfrm>
              <a:prstGeom prst="rect">
                <a:avLst/>
              </a:prstGeom>
              <a:noFill/>
              <a:effectLst>
                <a:outerShdw blurRad="38100" dist="25400" dir="2700000" algn="tl" rotWithShape="0">
                  <a:prstClr val="black">
                    <a:alpha val="40000"/>
                  </a:prstClr>
                </a:outerShdw>
              </a:effectLst>
            </p:spPr>
            <p:txBody>
              <a:bodyPr wrap="none" rtlCol="0">
                <a:spAutoFit/>
              </a:bodyPr>
              <a:lstStyle/>
              <a:p>
                <a:pPr algn="ctr"/>
                <a:endParaRPr lang="en-US" spc="-300">
                  <a:solidFill>
                    <a:schemeClr val="bg1"/>
                  </a:solidFill>
                  <a:latin typeface="SVN-Gilroy" panose="00000500000000000000" pitchFamily="50" charset="0"/>
                </a:endParaRPr>
              </a:p>
            </p:txBody>
          </p:sp>
          <p:sp>
            <p:nvSpPr>
              <p:cNvPr id="50" name="Chức vụ">
                <a:extLst>
                  <a:ext uri="{FF2B5EF4-FFF2-40B4-BE49-F238E27FC236}">
                    <a16:creationId xmlns:a16="http://schemas.microsoft.com/office/drawing/2014/main" id="{9AEE4328-E501-6024-9695-047AFC46458E}"/>
                  </a:ext>
                </a:extLst>
              </p:cNvPr>
              <p:cNvSpPr txBox="1"/>
              <p:nvPr/>
            </p:nvSpPr>
            <p:spPr>
              <a:xfrm>
                <a:off x="2670047" y="4000580"/>
                <a:ext cx="1119217" cy="307777"/>
              </a:xfrm>
              <a:prstGeom prst="rect">
                <a:avLst/>
              </a:prstGeom>
              <a:noFill/>
              <a:effectLst>
                <a:outerShdw blurRad="38100" dist="25400" dir="2700000" algn="tl" rotWithShape="0">
                  <a:prstClr val="black">
                    <a:alpha val="40000"/>
                  </a:prstClr>
                </a:outerShdw>
              </a:effectLst>
            </p:spPr>
            <p:txBody>
              <a:bodyPr wrap="none" rtlCol="0">
                <a:spAutoFit/>
              </a:bodyPr>
              <a:lstStyle/>
              <a:p>
                <a:pPr algn="ctr"/>
                <a:r>
                  <a:rPr lang="en-US" sz="1400" err="1">
                    <a:solidFill>
                      <a:schemeClr val="bg1"/>
                    </a:solidFill>
                    <a:latin typeface="SVN-Gilroy SemiBold" panose="00000700000000000000" pitchFamily="50" charset="0"/>
                  </a:rPr>
                  <a:t>ĐẢNG</a:t>
                </a:r>
                <a:r>
                  <a:rPr lang="en-US" sz="1400">
                    <a:solidFill>
                      <a:schemeClr val="bg1"/>
                    </a:solidFill>
                    <a:latin typeface="SVN-Gilroy SemiBold" panose="00000700000000000000" pitchFamily="50" charset="0"/>
                  </a:rPr>
                  <a:t> VIÊN</a:t>
                </a:r>
                <a:endParaRPr lang="en-US" sz="1400">
                  <a:solidFill>
                    <a:schemeClr val="bg1"/>
                  </a:solidFill>
                  <a:latin typeface="SVN-Gilroy" panose="00000500000000000000" pitchFamily="50" charset="0"/>
                </a:endParaRPr>
              </a:p>
            </p:txBody>
          </p:sp>
          <p:sp>
            <p:nvSpPr>
              <p:cNvPr id="51" name="Họ &amp; tên">
                <a:extLst>
                  <a:ext uri="{FF2B5EF4-FFF2-40B4-BE49-F238E27FC236}">
                    <a16:creationId xmlns:a16="http://schemas.microsoft.com/office/drawing/2014/main" id="{F4918388-6E6E-079C-7001-3C9D2A0CF57A}"/>
                  </a:ext>
                </a:extLst>
              </p:cNvPr>
              <p:cNvSpPr txBox="1"/>
              <p:nvPr/>
            </p:nvSpPr>
            <p:spPr>
              <a:xfrm>
                <a:off x="2665237" y="3606012"/>
                <a:ext cx="1128835" cy="430887"/>
              </a:xfrm>
              <a:prstGeom prst="rect">
                <a:avLst/>
              </a:prstGeom>
              <a:noFill/>
              <a:effectLst>
                <a:outerShdw blurRad="38100" dist="25400" dir="2700000" algn="tl" rotWithShape="0">
                  <a:prstClr val="black">
                    <a:alpha val="40000"/>
                  </a:prstClr>
                </a:outerShdw>
              </a:effectLst>
            </p:spPr>
            <p:txBody>
              <a:bodyPr wrap="none" rtlCol="0">
                <a:spAutoFit/>
              </a:bodyPr>
              <a:lstStyle/>
              <a:p>
                <a:pPr algn="ctr"/>
                <a:r>
                  <a:rPr lang="en-US" spc="-300">
                    <a:solidFill>
                      <a:schemeClr val="bg1"/>
                    </a:solidFill>
                    <a:latin typeface="SVN-Gilroy" panose="00000500000000000000" pitchFamily="50" charset="0"/>
                  </a:rPr>
                  <a:t>Đ/c</a:t>
                </a:r>
                <a:r>
                  <a:rPr lang="en-US">
                    <a:solidFill>
                      <a:schemeClr val="bg1"/>
                    </a:solidFill>
                    <a:latin typeface="SVN-Gilroy XBold" panose="00000900000000000000" pitchFamily="50" charset="0"/>
                  </a:rPr>
                  <a:t>  </a:t>
                </a:r>
                <a:r>
                  <a:rPr lang="en-US" sz="2200">
                    <a:solidFill>
                      <a:schemeClr val="bg1"/>
                    </a:solidFill>
                    <a:latin typeface="SVN-Gilroy XBold" panose="00000900000000000000" pitchFamily="50" charset="0"/>
                  </a:rPr>
                  <a:t>XXX</a:t>
                </a:r>
              </a:p>
            </p:txBody>
          </p:sp>
        </p:grpSp>
      </p:grpSp>
    </p:spTree>
    <p:custDataLst>
      <p:tags r:id="rId1"/>
    </p:custDataLst>
    <p:extLst>
      <p:ext uri="{BB962C8B-B14F-4D97-AF65-F5344CB8AC3E}">
        <p14:creationId xmlns:p14="http://schemas.microsoft.com/office/powerpoint/2010/main" val="7426050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5294E4-0537-F3C3-598F-5E56B9663930}"/>
            </a:ext>
          </a:extLst>
        </p:cNvPr>
        <p:cNvGrpSpPr/>
        <p:nvPr/>
      </p:nvGrpSpPr>
      <p:grpSpPr>
        <a:xfrm>
          <a:off x="0" y="0"/>
          <a:ext cx="0" cy="0"/>
          <a:chOff x="0" y="0"/>
          <a:chExt cx="0" cy="0"/>
        </a:xfrm>
      </p:grpSpPr>
      <p:pic>
        <p:nvPicPr>
          <p:cNvPr id="22" name="Picture 21" descr="A white and orange background&#10;&#10;Description automatically generated">
            <a:extLst>
              <a:ext uri="{FF2B5EF4-FFF2-40B4-BE49-F238E27FC236}">
                <a16:creationId xmlns:a16="http://schemas.microsoft.com/office/drawing/2014/main" id="{E84496D3-4E22-196B-D362-68DC0CEB2539}"/>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grpSp>
        <p:nvGrpSpPr>
          <p:cNvPr id="24" name="Group 23">
            <a:extLst>
              <a:ext uri="{FF2B5EF4-FFF2-40B4-BE49-F238E27FC236}">
                <a16:creationId xmlns:a16="http://schemas.microsoft.com/office/drawing/2014/main" id="{2AF496EB-20CE-5FD6-F1F4-CCDB956D5658}"/>
              </a:ext>
            </a:extLst>
          </p:cNvPr>
          <p:cNvGrpSpPr/>
          <p:nvPr/>
        </p:nvGrpSpPr>
        <p:grpSpPr>
          <a:xfrm rot="20386479">
            <a:off x="-4499032" y="7556505"/>
            <a:ext cx="4342818" cy="1692554"/>
            <a:chOff x="-941909" y="7844858"/>
            <a:chExt cx="11424039" cy="4452366"/>
          </a:xfrm>
        </p:grpSpPr>
        <p:pic>
          <p:nvPicPr>
            <p:cNvPr id="25" name="Picture 24" descr="A brown and black graphic of a bird&#10;&#10;Description automatically generated">
              <a:extLst>
                <a:ext uri="{FF2B5EF4-FFF2-40B4-BE49-F238E27FC236}">
                  <a16:creationId xmlns:a16="http://schemas.microsoft.com/office/drawing/2014/main" id="{DD98C8AE-C8CA-6AEC-3E4B-51B83A399B0E}"/>
                </a:ext>
              </a:extLst>
            </p:cNvPr>
            <p:cNvPicPr>
              <a:picLocks noChangeAspect="1"/>
            </p:cNvPicPr>
            <p:nvPr/>
          </p:nvPicPr>
          <p:blipFill>
            <a:blip r:embed="rId4">
              <a:alphaModFix amt="0"/>
              <a:extLst>
                <a:ext uri="{28A0092B-C50C-407E-A947-70E740481C1C}">
                  <a14:useLocalDpi xmlns:a14="http://schemas.microsoft.com/office/drawing/2010/main" val="0"/>
                </a:ext>
              </a:extLst>
            </a:blip>
            <a:stretch>
              <a:fillRect/>
            </a:stretch>
          </p:blipFill>
          <p:spPr>
            <a:xfrm>
              <a:off x="3519216" y="9078391"/>
              <a:ext cx="6962914" cy="3218833"/>
            </a:xfrm>
            <a:prstGeom prst="rect">
              <a:avLst/>
            </a:prstGeom>
          </p:spPr>
        </p:pic>
        <p:pic>
          <p:nvPicPr>
            <p:cNvPr id="26" name="Picture 25" descr="A brown and black graphic of a bird&#10;&#10;Description automatically generated">
              <a:extLst>
                <a:ext uri="{FF2B5EF4-FFF2-40B4-BE49-F238E27FC236}">
                  <a16:creationId xmlns:a16="http://schemas.microsoft.com/office/drawing/2014/main" id="{24D759E2-BAFE-E20A-0EB3-50C3EB4574A3}"/>
                </a:ext>
              </a:extLst>
            </p:cNvPr>
            <p:cNvPicPr>
              <a:picLocks noChangeAspect="1"/>
            </p:cNvPicPr>
            <p:nvPr/>
          </p:nvPicPr>
          <p:blipFill>
            <a:blip r:embed="rId4" cstate="hqprint">
              <a:alphaModFix amt="0"/>
              <a:extLst>
                <a:ext uri="{28A0092B-C50C-407E-A947-70E740481C1C}">
                  <a14:useLocalDpi xmlns:a14="http://schemas.microsoft.com/office/drawing/2010/main" val="0"/>
                </a:ext>
              </a:extLst>
            </a:blip>
            <a:stretch>
              <a:fillRect/>
            </a:stretch>
          </p:blipFill>
          <p:spPr>
            <a:xfrm>
              <a:off x="-941909" y="10009197"/>
              <a:ext cx="2671936" cy="1235190"/>
            </a:xfrm>
            <a:prstGeom prst="rect">
              <a:avLst/>
            </a:prstGeom>
          </p:spPr>
        </p:pic>
        <p:pic>
          <p:nvPicPr>
            <p:cNvPr id="27" name="Picture 26" descr="A brown and black graphic of a bird&#10;&#10;Description automatically generated">
              <a:extLst>
                <a:ext uri="{FF2B5EF4-FFF2-40B4-BE49-F238E27FC236}">
                  <a16:creationId xmlns:a16="http://schemas.microsoft.com/office/drawing/2014/main" id="{D8DC3AE2-8029-33D9-41A7-E03A2E7AAAB1}"/>
                </a:ext>
              </a:extLst>
            </p:cNvPr>
            <p:cNvPicPr>
              <a:picLocks noChangeAspect="1"/>
            </p:cNvPicPr>
            <p:nvPr/>
          </p:nvPicPr>
          <p:blipFill>
            <a:blip r:embed="rId4">
              <a:alphaModFix amt="0"/>
              <a:extLst>
                <a:ext uri="{28A0092B-C50C-407E-A947-70E740481C1C}">
                  <a14:useLocalDpi xmlns:a14="http://schemas.microsoft.com/office/drawing/2010/main" val="0"/>
                </a:ext>
              </a:extLst>
            </a:blip>
            <a:stretch>
              <a:fillRect/>
            </a:stretch>
          </p:blipFill>
          <p:spPr>
            <a:xfrm>
              <a:off x="1928166" y="7844858"/>
              <a:ext cx="3883073" cy="1795076"/>
            </a:xfrm>
            <a:prstGeom prst="rect">
              <a:avLst/>
            </a:prstGeom>
          </p:spPr>
        </p:pic>
        <p:pic>
          <p:nvPicPr>
            <p:cNvPr id="28" name="Picture 27" descr="A brown and black graphic of a bird&#10;&#10;Description automatically generated">
              <a:extLst>
                <a:ext uri="{FF2B5EF4-FFF2-40B4-BE49-F238E27FC236}">
                  <a16:creationId xmlns:a16="http://schemas.microsoft.com/office/drawing/2014/main" id="{1DB4B353-6324-4267-5EA4-F83001E0B360}"/>
                </a:ext>
              </a:extLst>
            </p:cNvPr>
            <p:cNvPicPr>
              <a:picLocks noChangeAspect="1"/>
            </p:cNvPicPr>
            <p:nvPr/>
          </p:nvPicPr>
          <p:blipFill>
            <a:blip r:embed="rId5" cstate="hqprint">
              <a:alphaModFix amt="0"/>
              <a:extLst>
                <a:ext uri="{28A0092B-C50C-407E-A947-70E740481C1C}">
                  <a14:useLocalDpi xmlns:a14="http://schemas.microsoft.com/office/drawing/2010/main" val="0"/>
                </a:ext>
              </a:extLst>
            </a:blip>
            <a:stretch>
              <a:fillRect/>
            </a:stretch>
          </p:blipFill>
          <p:spPr>
            <a:xfrm>
              <a:off x="1491387" y="11196984"/>
              <a:ext cx="1676144" cy="774852"/>
            </a:xfrm>
            <a:prstGeom prst="rect">
              <a:avLst/>
            </a:prstGeom>
          </p:spPr>
        </p:pic>
      </p:grpSp>
      <p:pic>
        <p:nvPicPr>
          <p:cNvPr id="3" name="Cờ Đảng" descr="A red and black background&#10;&#10;Description automatically generated">
            <a:extLst>
              <a:ext uri="{FF2B5EF4-FFF2-40B4-BE49-F238E27FC236}">
                <a16:creationId xmlns:a16="http://schemas.microsoft.com/office/drawing/2014/main" id="{4E5CEEE2-1805-1A02-86E7-43556D538DB8}"/>
              </a:ext>
            </a:extLst>
          </p:cNvPr>
          <p:cNvPicPr>
            <a:picLocks noChangeAspect="1"/>
          </p:cNvPicPr>
          <p:nvPr/>
        </p:nvPicPr>
        <p:blipFill rotWithShape="1">
          <a:blip r:embed="rId6">
            <a:alphaModFix amt="0"/>
            <a:extLst>
              <a:ext uri="{28A0092B-C50C-407E-A947-70E740481C1C}">
                <a14:useLocalDpi xmlns:a14="http://schemas.microsoft.com/office/drawing/2010/main" val="0"/>
              </a:ext>
            </a:extLst>
          </a:blip>
          <a:srcRect b="4250"/>
          <a:stretch/>
        </p:blipFill>
        <p:spPr>
          <a:xfrm>
            <a:off x="-7833570" y="1009620"/>
            <a:ext cx="11037884" cy="8373196"/>
          </a:xfrm>
          <a:prstGeom prst="rect">
            <a:avLst/>
          </a:prstGeom>
        </p:spPr>
      </p:pic>
      <p:pic>
        <p:nvPicPr>
          <p:cNvPr id="30" name="Cờ VN" descr="A red curtain with a gold star on it&#10;&#10;Description automatically generated">
            <a:extLst>
              <a:ext uri="{FF2B5EF4-FFF2-40B4-BE49-F238E27FC236}">
                <a16:creationId xmlns:a16="http://schemas.microsoft.com/office/drawing/2014/main" id="{2D719738-ED67-F048-FB0F-9C6D923B813A}"/>
              </a:ext>
            </a:extLst>
          </p:cNvPr>
          <p:cNvPicPr>
            <a:picLocks noChangeAspect="1"/>
          </p:cNvPicPr>
          <p:nvPr/>
        </p:nvPicPr>
        <p:blipFill>
          <a:blip r:embed="rId7">
            <a:alphaModFix amt="61000"/>
            <a:extLst>
              <a:ext uri="{28A0092B-C50C-407E-A947-70E740481C1C}">
                <a14:useLocalDpi xmlns:a14="http://schemas.microsoft.com/office/drawing/2010/main" val="0"/>
              </a:ext>
            </a:extLst>
          </a:blip>
          <a:stretch>
            <a:fillRect/>
          </a:stretch>
        </p:blipFill>
        <p:spPr>
          <a:xfrm>
            <a:off x="-3776312" y="456320"/>
            <a:ext cx="10485461" cy="8877300"/>
          </a:xfrm>
          <a:prstGeom prst="rect">
            <a:avLst/>
          </a:prstGeom>
        </p:spPr>
      </p:pic>
      <p:pic>
        <p:nvPicPr>
          <p:cNvPr id="2" name="Picture 1" descr="A close up of a machine&#10;&#10;Description automatically generated">
            <a:extLst>
              <a:ext uri="{FF2B5EF4-FFF2-40B4-BE49-F238E27FC236}">
                <a16:creationId xmlns:a16="http://schemas.microsoft.com/office/drawing/2014/main" id="{4C445A51-50CC-C4A3-34D5-66B95B1A4DA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467" y="0"/>
            <a:ext cx="12187066" cy="6858000"/>
          </a:xfrm>
          <a:prstGeom prst="rect">
            <a:avLst/>
          </a:prstGeom>
        </p:spPr>
      </p:pic>
      <p:sp>
        <p:nvSpPr>
          <p:cNvPr id="8" name="TextBox 7">
            <a:extLst>
              <a:ext uri="{FF2B5EF4-FFF2-40B4-BE49-F238E27FC236}">
                <a16:creationId xmlns:a16="http://schemas.microsoft.com/office/drawing/2014/main" id="{43D67CFE-4A27-AD34-E138-C4C8137E1E67}"/>
              </a:ext>
            </a:extLst>
          </p:cNvPr>
          <p:cNvSpPr txBox="1"/>
          <p:nvPr/>
        </p:nvSpPr>
        <p:spPr>
          <a:xfrm>
            <a:off x="2614225" y="126186"/>
            <a:ext cx="7253353" cy="1489324"/>
          </a:xfrm>
          <a:prstGeom prst="rect">
            <a:avLst/>
          </a:prstGeom>
          <a:noFill/>
          <a:effectLst>
            <a:outerShdw blurRad="12700" dist="12700" dir="2700000" algn="tl" rotWithShape="0">
              <a:prstClr val="black">
                <a:alpha val="40000"/>
              </a:prstClr>
            </a:outerShdw>
          </a:effectLst>
        </p:spPr>
        <p:txBody>
          <a:bodyPr wrap="square" lIns="91440" tIns="45720" rIns="91440" bIns="57600" rtlCol="0">
            <a:spAutoFit/>
          </a:bodyPr>
          <a:lstStyle/>
          <a:p>
            <a:pPr algn="ctr"/>
            <a:r>
              <a:rPr lang="en-US" sz="4000" b="1" dirty="0">
                <a:gradFill>
                  <a:gsLst>
                    <a:gs pos="97980">
                      <a:srgbClr val="F9E2BA"/>
                    </a:gs>
                    <a:gs pos="83000">
                      <a:srgbClr val="FBEED2"/>
                    </a:gs>
                    <a:gs pos="70000">
                      <a:srgbClr val="D9BFA1"/>
                    </a:gs>
                    <a:gs pos="51000">
                      <a:srgbClr val="E8CFA1"/>
                    </a:gs>
                    <a:gs pos="31000">
                      <a:srgbClr val="FADBA2"/>
                    </a:gs>
                    <a:gs pos="0">
                      <a:srgbClr val="FBEFD0"/>
                    </a:gs>
                  </a:gsLst>
                  <a:lin ang="0" scaled="0"/>
                </a:gradFill>
                <a:latin typeface="Baskerville" panose="02020502070401020303" pitchFamily="18" charset="0"/>
                <a:ea typeface="Baskerville" panose="02020502070401020303" pitchFamily="18" charset="0"/>
              </a:rPr>
              <a:t>KẾT QUẢ KIỂM PHIẾU</a:t>
            </a:r>
          </a:p>
          <a:p>
            <a:pPr algn="ctr"/>
            <a:r>
              <a:rPr lang="en-US" sz="2500" b="1" dirty="0">
                <a:gradFill>
                  <a:gsLst>
                    <a:gs pos="97980">
                      <a:srgbClr val="F9E2BA"/>
                    </a:gs>
                    <a:gs pos="83000">
                      <a:srgbClr val="FBEED2"/>
                    </a:gs>
                    <a:gs pos="70000">
                      <a:srgbClr val="D9BFA1"/>
                    </a:gs>
                    <a:gs pos="51000">
                      <a:srgbClr val="E8CFA1"/>
                    </a:gs>
                    <a:gs pos="31000">
                      <a:srgbClr val="FADBA2"/>
                    </a:gs>
                    <a:gs pos="0">
                      <a:srgbClr val="FBEFD0"/>
                    </a:gs>
                  </a:gsLst>
                  <a:lin ang="0" scaled="0"/>
                </a:gradFill>
                <a:latin typeface="Baskerville" panose="02020502070401020303" pitchFamily="18" charset="0"/>
                <a:ea typeface="Baskerville" panose="02020502070401020303" pitchFamily="18" charset="0"/>
              </a:rPr>
              <a:t>DỰ ĐẠI HỘI ĐẢNG BỘ THÀNH PHỐ VINH LẦN THỨ XXV, NHIỆM KỲ 2025-2030</a:t>
            </a:r>
            <a:endParaRPr lang="vi-VN" sz="2500" b="1" dirty="0">
              <a:gradFill>
                <a:gsLst>
                  <a:gs pos="97980">
                    <a:srgbClr val="F9E2BA"/>
                  </a:gs>
                  <a:gs pos="83000">
                    <a:srgbClr val="FBEED2"/>
                  </a:gs>
                  <a:gs pos="70000">
                    <a:srgbClr val="D9BFA1"/>
                  </a:gs>
                  <a:gs pos="51000">
                    <a:srgbClr val="E8CFA1"/>
                  </a:gs>
                  <a:gs pos="31000">
                    <a:srgbClr val="FADBA2"/>
                  </a:gs>
                  <a:gs pos="0">
                    <a:srgbClr val="FBEFD0"/>
                  </a:gs>
                </a:gsLst>
                <a:lin ang="0" scaled="0"/>
              </a:gradFill>
              <a:latin typeface="Baskerville" panose="02020502070401020303" pitchFamily="18" charset="0"/>
              <a:ea typeface="Baskerville" panose="02020502070401020303" pitchFamily="18" charset="0"/>
            </a:endParaRPr>
          </a:p>
        </p:txBody>
      </p:sp>
      <p:grpSp>
        <p:nvGrpSpPr>
          <p:cNvPr id="11" name="Group 10">
            <a:extLst>
              <a:ext uri="{FF2B5EF4-FFF2-40B4-BE49-F238E27FC236}">
                <a16:creationId xmlns:a16="http://schemas.microsoft.com/office/drawing/2014/main" id="{F565C98B-1A29-D120-F527-6E01CA4A6900}"/>
              </a:ext>
            </a:extLst>
          </p:cNvPr>
          <p:cNvGrpSpPr/>
          <p:nvPr/>
        </p:nvGrpSpPr>
        <p:grpSpPr>
          <a:xfrm>
            <a:off x="369644" y="185446"/>
            <a:ext cx="2193547" cy="878057"/>
            <a:chOff x="4762196" y="2546149"/>
            <a:chExt cx="4411048" cy="1765702"/>
          </a:xfrm>
        </p:grpSpPr>
        <p:pic>
          <p:nvPicPr>
            <p:cNvPr id="12" name="Picture 11" descr="A red flag with a yellow symbol&#10;&#10;Description automatically generated">
              <a:extLst>
                <a:ext uri="{FF2B5EF4-FFF2-40B4-BE49-F238E27FC236}">
                  <a16:creationId xmlns:a16="http://schemas.microsoft.com/office/drawing/2014/main" id="{821C590A-F587-75CC-9B80-FAC69C9F4C1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762196" y="2552500"/>
              <a:ext cx="2667608" cy="1752999"/>
            </a:xfrm>
            <a:prstGeom prst="rect">
              <a:avLst/>
            </a:prstGeom>
          </p:spPr>
        </p:pic>
        <p:pic>
          <p:nvPicPr>
            <p:cNvPr id="13" name="Picture 12" descr="A red flag with a yellow star&#10;&#10;Description automatically generated">
              <a:extLst>
                <a:ext uri="{FF2B5EF4-FFF2-40B4-BE49-F238E27FC236}">
                  <a16:creationId xmlns:a16="http://schemas.microsoft.com/office/drawing/2014/main" id="{5A6A16C0-4CAA-395F-A363-24DB9C40048C}"/>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505636" y="2546149"/>
              <a:ext cx="2667608" cy="1765702"/>
            </a:xfrm>
            <a:prstGeom prst="rect">
              <a:avLst/>
            </a:prstGeom>
          </p:spPr>
        </p:pic>
      </p:grpSp>
      <p:grpSp>
        <p:nvGrpSpPr>
          <p:cNvPr id="6" name="Group 5">
            <a:extLst>
              <a:ext uri="{FF2B5EF4-FFF2-40B4-BE49-F238E27FC236}">
                <a16:creationId xmlns:a16="http://schemas.microsoft.com/office/drawing/2014/main" id="{E8DECC25-DE5B-A046-B9E8-288D4261770B}"/>
              </a:ext>
            </a:extLst>
          </p:cNvPr>
          <p:cNvGrpSpPr/>
          <p:nvPr/>
        </p:nvGrpSpPr>
        <p:grpSpPr>
          <a:xfrm>
            <a:off x="1675842" y="1489777"/>
            <a:ext cx="8840316" cy="4574187"/>
            <a:chOff x="1675842" y="1489777"/>
            <a:chExt cx="8840316" cy="4574187"/>
          </a:xfrm>
        </p:grpSpPr>
        <p:grpSp>
          <p:nvGrpSpPr>
            <p:cNvPr id="17" name="Group 16">
              <a:extLst>
                <a:ext uri="{FF2B5EF4-FFF2-40B4-BE49-F238E27FC236}">
                  <a16:creationId xmlns:a16="http://schemas.microsoft.com/office/drawing/2014/main" id="{451B396E-A443-5FF1-DF92-D52C0399325A}"/>
                </a:ext>
              </a:extLst>
            </p:cNvPr>
            <p:cNvGrpSpPr/>
            <p:nvPr/>
          </p:nvGrpSpPr>
          <p:grpSpPr>
            <a:xfrm>
              <a:off x="1675842" y="1831372"/>
              <a:ext cx="8840316" cy="4232592"/>
              <a:chOff x="1675842" y="1831372"/>
              <a:chExt cx="8840316" cy="4232592"/>
            </a:xfrm>
          </p:grpSpPr>
          <p:pic>
            <p:nvPicPr>
              <p:cNvPr id="10" name="Graphic 9">
                <a:extLst>
                  <a:ext uri="{FF2B5EF4-FFF2-40B4-BE49-F238E27FC236}">
                    <a16:creationId xmlns:a16="http://schemas.microsoft.com/office/drawing/2014/main" id="{69E73134-F923-8DF5-0A28-3E360BEF73EB}"/>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675842" y="1831372"/>
                <a:ext cx="8840316" cy="4232592"/>
              </a:xfrm>
              <a:prstGeom prst="rect">
                <a:avLst/>
              </a:prstGeom>
            </p:spPr>
          </p:pic>
          <p:pic>
            <p:nvPicPr>
              <p:cNvPr id="15" name="Picture 14" descr="A circular pattern with a star in center&#10;&#10;Description automatically generated">
                <a:extLst>
                  <a:ext uri="{FF2B5EF4-FFF2-40B4-BE49-F238E27FC236}">
                    <a16:creationId xmlns:a16="http://schemas.microsoft.com/office/drawing/2014/main" id="{5EC28E30-1C1B-DDF4-7AC6-C39F6659CC1B}"/>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rot="10800000">
                <a:off x="1781398" y="1950881"/>
                <a:ext cx="8629204" cy="3988170"/>
              </a:xfrm>
              <a:prstGeom prst="rect">
                <a:avLst/>
              </a:prstGeom>
            </p:spPr>
          </p:pic>
        </p:grpSp>
        <p:pic>
          <p:nvPicPr>
            <p:cNvPr id="18" name="Light">
              <a:extLst>
                <a:ext uri="{FF2B5EF4-FFF2-40B4-BE49-F238E27FC236}">
                  <a16:creationId xmlns:a16="http://schemas.microsoft.com/office/drawing/2014/main" id="{D2A43F3F-382E-CAAE-1AEC-7B4B7DCBCA97}"/>
                </a:ext>
              </a:extLst>
            </p:cNvPr>
            <p:cNvPicPr>
              <a:picLocks noChangeAspect="1"/>
            </p:cNvPicPr>
            <p:nvPr/>
          </p:nvPicPr>
          <p:blipFill rotWithShape="1">
            <a:blip r:embed="rId14">
              <a:duotone>
                <a:schemeClr val="accent2">
                  <a:shade val="45000"/>
                  <a:satMod val="135000"/>
                </a:schemeClr>
                <a:prstClr val="white"/>
              </a:duotone>
            </a:blip>
            <a:srcRect t="17637" r="2814" b="31905"/>
            <a:stretch/>
          </p:blipFill>
          <p:spPr>
            <a:xfrm rot="10800000">
              <a:off x="2468666" y="1489777"/>
              <a:ext cx="7295096" cy="848419"/>
            </a:xfrm>
            <a:custGeom>
              <a:avLst/>
              <a:gdLst>
                <a:gd name="connsiteX0" fmla="*/ 0 w 7506518"/>
                <a:gd name="connsiteY0" fmla="*/ 0 h 1681655"/>
                <a:gd name="connsiteX1" fmla="*/ 7506519 w 7506518"/>
                <a:gd name="connsiteY1" fmla="*/ 0 h 1681655"/>
                <a:gd name="connsiteX2" fmla="*/ 7506519 w 7506518"/>
                <a:gd name="connsiteY2" fmla="*/ 1681655 h 1681655"/>
                <a:gd name="connsiteX3" fmla="*/ 0 w 7506518"/>
                <a:gd name="connsiteY3" fmla="*/ 1681655 h 1681655"/>
              </a:gdLst>
              <a:ahLst/>
              <a:cxnLst>
                <a:cxn ang="0">
                  <a:pos x="connsiteX0" y="connsiteY0"/>
                </a:cxn>
                <a:cxn ang="0">
                  <a:pos x="connsiteX1" y="connsiteY1"/>
                </a:cxn>
                <a:cxn ang="0">
                  <a:pos x="connsiteX2" y="connsiteY2"/>
                </a:cxn>
                <a:cxn ang="0">
                  <a:pos x="connsiteX3" y="connsiteY3"/>
                </a:cxn>
              </a:cxnLst>
              <a:rect l="l" t="t" r="r" b="b"/>
              <a:pathLst>
                <a:path w="7506518" h="1681655">
                  <a:moveTo>
                    <a:pt x="0" y="0"/>
                  </a:moveTo>
                  <a:lnTo>
                    <a:pt x="7506519" y="0"/>
                  </a:lnTo>
                  <a:lnTo>
                    <a:pt x="7506519" y="1681655"/>
                  </a:lnTo>
                  <a:lnTo>
                    <a:pt x="0" y="1681655"/>
                  </a:lnTo>
                  <a:close/>
                </a:path>
              </a:pathLst>
            </a:custGeom>
          </p:spPr>
        </p:pic>
      </p:grpSp>
      <p:graphicFrame>
        <p:nvGraphicFramePr>
          <p:cNvPr id="16" name="Table 15">
            <a:extLst>
              <a:ext uri="{FF2B5EF4-FFF2-40B4-BE49-F238E27FC236}">
                <a16:creationId xmlns:a16="http://schemas.microsoft.com/office/drawing/2014/main" id="{CD64643C-B105-AB48-A5D2-2F189307DC70}"/>
              </a:ext>
            </a:extLst>
          </p:cNvPr>
          <p:cNvGraphicFramePr>
            <a:graphicFrameLocks noGrp="1"/>
          </p:cNvGraphicFramePr>
          <p:nvPr>
            <p:extLst>
              <p:ext uri="{D42A27DB-BD31-4B8C-83A1-F6EECF244321}">
                <p14:modId xmlns:p14="http://schemas.microsoft.com/office/powerpoint/2010/main" val="2668389053"/>
              </p:ext>
            </p:extLst>
          </p:nvPr>
        </p:nvGraphicFramePr>
        <p:xfrm>
          <a:off x="2293514" y="2995878"/>
          <a:ext cx="7645400" cy="1160256"/>
        </p:xfrm>
        <a:graphic>
          <a:graphicData uri="http://schemas.openxmlformats.org/drawingml/2006/table">
            <a:tbl>
              <a:tblPr firstRow="1" firstCol="1" bandRow="1">
                <a:tableStyleId>{0E3FDE45-AF77-4B5C-9715-49D594BDF05E}</a:tableStyleId>
              </a:tblPr>
              <a:tblGrid>
                <a:gridCol w="736600">
                  <a:extLst>
                    <a:ext uri="{9D8B030D-6E8A-4147-A177-3AD203B41FA5}">
                      <a16:colId xmlns:a16="http://schemas.microsoft.com/office/drawing/2014/main" val="954650637"/>
                    </a:ext>
                  </a:extLst>
                </a:gridCol>
                <a:gridCol w="3733800">
                  <a:extLst>
                    <a:ext uri="{9D8B030D-6E8A-4147-A177-3AD203B41FA5}">
                      <a16:colId xmlns:a16="http://schemas.microsoft.com/office/drawing/2014/main" val="3340637412"/>
                    </a:ext>
                  </a:extLst>
                </a:gridCol>
                <a:gridCol w="1333500">
                  <a:extLst>
                    <a:ext uri="{9D8B030D-6E8A-4147-A177-3AD203B41FA5}">
                      <a16:colId xmlns:a16="http://schemas.microsoft.com/office/drawing/2014/main" val="1521608915"/>
                    </a:ext>
                  </a:extLst>
                </a:gridCol>
                <a:gridCol w="1841500">
                  <a:extLst>
                    <a:ext uri="{9D8B030D-6E8A-4147-A177-3AD203B41FA5}">
                      <a16:colId xmlns:a16="http://schemas.microsoft.com/office/drawing/2014/main" val="1644110473"/>
                    </a:ext>
                  </a:extLst>
                </a:gridCol>
              </a:tblGrid>
              <a:tr h="580128">
                <a:tc>
                  <a:txBody>
                    <a:bodyPr/>
                    <a:lstStyle/>
                    <a:p>
                      <a:pPr algn="ctr">
                        <a:lnSpc>
                          <a:spcPct val="150000"/>
                        </a:lnSpc>
                      </a:pPr>
                      <a:r>
                        <a:rPr lang="en-US" b="1">
                          <a:solidFill>
                            <a:srgbClr val="C10F14"/>
                          </a:solidFill>
                        </a:rPr>
                        <a:t>STT</a:t>
                      </a:r>
                      <a:endParaRPr lang="en-US" b="1">
                        <a:solidFill>
                          <a:srgbClr val="C10F14"/>
                        </a:solidFill>
                        <a:latin typeface="SVN-Gilroy" panose="00000500000000000000" pitchFamily="50" charset="0"/>
                      </a:endParaRPr>
                    </a:p>
                  </a:txBody>
                  <a:tcPr/>
                </a:tc>
                <a:tc>
                  <a:txBody>
                    <a:bodyPr/>
                    <a:lstStyle/>
                    <a:p>
                      <a:pPr lvl="1" algn="l">
                        <a:lnSpc>
                          <a:spcPct val="150000"/>
                        </a:lnSpc>
                      </a:pPr>
                      <a:r>
                        <a:rPr lang="en-US" b="1">
                          <a:solidFill>
                            <a:srgbClr val="C10F14"/>
                          </a:solidFill>
                        </a:rPr>
                        <a:t>HỌ VÀ TÊN</a:t>
                      </a:r>
                      <a:endParaRPr lang="en-US">
                        <a:solidFill>
                          <a:srgbClr val="C10F14"/>
                        </a:solidFill>
                      </a:endParaRPr>
                    </a:p>
                  </a:txBody>
                  <a:tcPr/>
                </a:tc>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b="1">
                          <a:solidFill>
                            <a:srgbClr val="C10F14"/>
                          </a:solidFill>
                        </a:rPr>
                        <a:t>SỐ PHIẾU</a:t>
                      </a:r>
                      <a:endParaRPr lang="en-US">
                        <a:solidFill>
                          <a:srgbClr val="C10F14"/>
                        </a:solidFill>
                      </a:endParaRPr>
                    </a:p>
                  </a:txBody>
                  <a:tcPr/>
                </a:tc>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b="1">
                          <a:solidFill>
                            <a:srgbClr val="C10F14"/>
                          </a:solidFill>
                        </a:rPr>
                        <a:t>TỶ LỆ</a:t>
                      </a:r>
                      <a:endParaRPr lang="en-US">
                        <a:solidFill>
                          <a:srgbClr val="C10F14"/>
                        </a:solidFill>
                      </a:endParaRPr>
                    </a:p>
                  </a:txBody>
                  <a:tcPr/>
                </a:tc>
                <a:extLst>
                  <a:ext uri="{0D108BD9-81ED-4DB2-BD59-A6C34878D82A}">
                    <a16:rowId xmlns:a16="http://schemas.microsoft.com/office/drawing/2014/main" val="2190231992"/>
                  </a:ext>
                </a:extLst>
              </a:tr>
              <a:tr h="580128">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b="1">
                          <a:solidFill>
                            <a:srgbClr val="851319"/>
                          </a:solidFill>
                        </a:rPr>
                        <a:t>1</a:t>
                      </a:r>
                      <a:endParaRPr lang="en-US">
                        <a:solidFill>
                          <a:srgbClr val="851319"/>
                        </a:solidFill>
                      </a:endParaRPr>
                    </a:p>
                  </a:txBody>
                  <a:tcPr/>
                </a:tc>
                <a:tc>
                  <a:txBody>
                    <a:bodyPr/>
                    <a:lstStyle/>
                    <a:p>
                      <a:pPr marL="457200" marR="0" lvl="1" indent="0" algn="l" defTabSz="914400" rtl="0" eaLnBrk="1" fontAlgn="auto" latinLnBrk="0" hangingPunct="1">
                        <a:lnSpc>
                          <a:spcPct val="150000"/>
                        </a:lnSpc>
                        <a:spcBef>
                          <a:spcPts val="0"/>
                        </a:spcBef>
                        <a:spcAft>
                          <a:spcPts val="0"/>
                        </a:spcAft>
                        <a:buClrTx/>
                        <a:buSzTx/>
                        <a:buFontTx/>
                        <a:buNone/>
                        <a:tabLst/>
                        <a:defRPr/>
                      </a:pPr>
                      <a:r>
                        <a:rPr lang="en-US" b="0">
                          <a:solidFill>
                            <a:srgbClr val="851319"/>
                          </a:solidFill>
                        </a:rPr>
                        <a:t>AAA</a:t>
                      </a:r>
                    </a:p>
                  </a:txBody>
                  <a:tcPr/>
                </a:tc>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endParaRPr lang="en-US" b="0">
                        <a:solidFill>
                          <a:srgbClr val="851319"/>
                        </a:solidFill>
                      </a:endParaRPr>
                    </a:p>
                  </a:txBody>
                  <a:tcPr/>
                </a:tc>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b="0">
                          <a:solidFill>
                            <a:srgbClr val="851319"/>
                          </a:solidFill>
                        </a:rPr>
                        <a:t>100%</a:t>
                      </a:r>
                    </a:p>
                  </a:txBody>
                  <a:tcPr/>
                </a:tc>
                <a:extLst>
                  <a:ext uri="{0D108BD9-81ED-4DB2-BD59-A6C34878D82A}">
                    <a16:rowId xmlns:a16="http://schemas.microsoft.com/office/drawing/2014/main" val="3047754148"/>
                  </a:ext>
                </a:extLst>
              </a:tr>
            </a:tbl>
          </a:graphicData>
        </a:graphic>
      </p:graphicFrame>
    </p:spTree>
    <p:custDataLst>
      <p:tags r:id="rId1"/>
    </p:custDataLst>
    <p:extLst>
      <p:ext uri="{BB962C8B-B14F-4D97-AF65-F5344CB8AC3E}">
        <p14:creationId xmlns:p14="http://schemas.microsoft.com/office/powerpoint/2010/main" val="301816039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415811-E109-7E59-9263-A37083BFB9D3}"/>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779A9454-313B-913D-DB90-834CE32D0338}"/>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grpSp>
        <p:nvGrpSpPr>
          <p:cNvPr id="16" name="Group 15">
            <a:extLst>
              <a:ext uri="{FF2B5EF4-FFF2-40B4-BE49-F238E27FC236}">
                <a16:creationId xmlns:a16="http://schemas.microsoft.com/office/drawing/2014/main" id="{4198575C-6977-F291-7BD1-CC51A2B348DC}"/>
              </a:ext>
            </a:extLst>
          </p:cNvPr>
          <p:cNvGrpSpPr/>
          <p:nvPr/>
        </p:nvGrpSpPr>
        <p:grpSpPr>
          <a:xfrm>
            <a:off x="2881312" y="-1951177"/>
            <a:ext cx="6429375" cy="885848"/>
            <a:chOff x="2881312" y="716206"/>
            <a:chExt cx="6429375" cy="885848"/>
          </a:xfrm>
        </p:grpSpPr>
        <p:pic>
          <p:nvPicPr>
            <p:cNvPr id="21" name="Graphic 20">
              <a:extLst>
                <a:ext uri="{FF2B5EF4-FFF2-40B4-BE49-F238E27FC236}">
                  <a16:creationId xmlns:a16="http://schemas.microsoft.com/office/drawing/2014/main" id="{DAC8E262-1D0C-F62C-E184-708D1BA7300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881312" y="716206"/>
              <a:ext cx="6429375" cy="9525"/>
            </a:xfrm>
            <a:prstGeom prst="rect">
              <a:avLst/>
            </a:prstGeom>
          </p:spPr>
        </p:pic>
        <p:pic>
          <p:nvPicPr>
            <p:cNvPr id="23" name="Graphic 22">
              <a:extLst>
                <a:ext uri="{FF2B5EF4-FFF2-40B4-BE49-F238E27FC236}">
                  <a16:creationId xmlns:a16="http://schemas.microsoft.com/office/drawing/2014/main" id="{70788131-A373-6355-8D79-39723F8BCB9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881312" y="1592529"/>
              <a:ext cx="6429375" cy="9525"/>
            </a:xfrm>
            <a:prstGeom prst="rect">
              <a:avLst/>
            </a:prstGeom>
          </p:spPr>
        </p:pic>
      </p:grpSp>
      <p:pic>
        <p:nvPicPr>
          <p:cNvPr id="10" name="Picture 9">
            <a:extLst>
              <a:ext uri="{FF2B5EF4-FFF2-40B4-BE49-F238E27FC236}">
                <a16:creationId xmlns:a16="http://schemas.microsoft.com/office/drawing/2014/main" id="{E5E59C56-4B2A-653C-26C5-97B2580C525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73378" y="-2393622"/>
            <a:ext cx="11645244" cy="11645244"/>
          </a:xfrm>
          <a:prstGeom prst="rect">
            <a:avLst/>
          </a:prstGeom>
        </p:spPr>
      </p:pic>
      <p:grpSp>
        <p:nvGrpSpPr>
          <p:cNvPr id="3" name="Group 2">
            <a:extLst>
              <a:ext uri="{FF2B5EF4-FFF2-40B4-BE49-F238E27FC236}">
                <a16:creationId xmlns:a16="http://schemas.microsoft.com/office/drawing/2014/main" id="{6F5F60B1-83C3-8B67-400E-B44B8967F7AA}"/>
              </a:ext>
            </a:extLst>
          </p:cNvPr>
          <p:cNvGrpSpPr/>
          <p:nvPr/>
        </p:nvGrpSpPr>
        <p:grpSpPr>
          <a:xfrm>
            <a:off x="2735094" y="226310"/>
            <a:ext cx="6721812" cy="1541772"/>
            <a:chOff x="4347161" y="548976"/>
            <a:chExt cx="6721812" cy="1541772"/>
          </a:xfrm>
        </p:grpSpPr>
        <p:grpSp>
          <p:nvGrpSpPr>
            <p:cNvPr id="11" name="Group 10">
              <a:extLst>
                <a:ext uri="{FF2B5EF4-FFF2-40B4-BE49-F238E27FC236}">
                  <a16:creationId xmlns:a16="http://schemas.microsoft.com/office/drawing/2014/main" id="{E9351227-9871-3EC4-CB27-F86C40C7DAA1}"/>
                </a:ext>
              </a:extLst>
            </p:cNvPr>
            <p:cNvGrpSpPr/>
            <p:nvPr/>
          </p:nvGrpSpPr>
          <p:grpSpPr>
            <a:xfrm>
              <a:off x="5670373" y="548976"/>
              <a:ext cx="4075411" cy="1541772"/>
              <a:chOff x="5683699" y="688168"/>
              <a:chExt cx="4075411" cy="1541772"/>
            </a:xfrm>
          </p:grpSpPr>
          <p:pic>
            <p:nvPicPr>
              <p:cNvPr id="13" name="Picture 12" descr="A person with a beard and a person with a mustache&#10;&#10;Description automatically generated">
                <a:extLst>
                  <a:ext uri="{FF2B5EF4-FFF2-40B4-BE49-F238E27FC236}">
                    <a16:creationId xmlns:a16="http://schemas.microsoft.com/office/drawing/2014/main" id="{66EEF0DE-9FF1-12BF-AF8A-2513D9BCB14D}"/>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6986578" y="688168"/>
                <a:ext cx="1469630" cy="1050219"/>
              </a:xfrm>
              <a:prstGeom prst="rect">
                <a:avLst/>
              </a:prstGeom>
            </p:spPr>
          </p:pic>
          <p:sp>
            <p:nvSpPr>
              <p:cNvPr id="18" name="Text">
                <a:extLst>
                  <a:ext uri="{FF2B5EF4-FFF2-40B4-BE49-F238E27FC236}">
                    <a16:creationId xmlns:a16="http://schemas.microsoft.com/office/drawing/2014/main" id="{08AF112E-5506-4D13-9463-7C5F0DB6D705}"/>
                  </a:ext>
                </a:extLst>
              </p:cNvPr>
              <p:cNvSpPr txBox="1"/>
              <p:nvPr/>
            </p:nvSpPr>
            <p:spPr>
              <a:xfrm>
                <a:off x="5683699" y="1906775"/>
                <a:ext cx="4075411" cy="323165"/>
              </a:xfrm>
              <a:prstGeom prst="rect">
                <a:avLst/>
              </a:prstGeom>
              <a:noFill/>
              <a:effectLst>
                <a:outerShdw blurRad="12700" dist="12700" dir="2700000" algn="tl" rotWithShape="0">
                  <a:prstClr val="black">
                    <a:alpha val="40000"/>
                  </a:prstClr>
                </a:outerShdw>
              </a:effectLst>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500" i="0" u="none" strike="noStrike" kern="1200" cap="none" spc="94" normalizeH="0" baseline="0" noProof="0" dirty="0">
                    <a:ln>
                      <a:noFill/>
                    </a:ln>
                    <a:solidFill>
                      <a:srgbClr val="B4000C"/>
                    </a:solidFill>
                    <a:uLnTx/>
                    <a:uFillTx/>
                    <a:latin typeface="SVN-Gilroy XBold" panose="00000900000000000000" pitchFamily="50" charset="0"/>
                    <a:ea typeface="MiSans Heavy" panose="00000A00000000000000" charset="-122"/>
                    <a:cs typeface="MiSans Medium" panose="00000600000000000000" charset="-122"/>
                  </a:rPr>
                  <a:t>ĐẢNG BỘ BỆNH VIỆN SẢN NHI NGHỆ AN</a:t>
                </a:r>
                <a:endParaRPr kumimoji="0" lang="zh-CN" altLang="en-US" sz="1500" i="0" u="none" strike="noStrike" kern="1200" cap="none" spc="94" normalizeH="0" baseline="0" noProof="0" dirty="0">
                  <a:ln>
                    <a:noFill/>
                  </a:ln>
                  <a:solidFill>
                    <a:srgbClr val="B4000C"/>
                  </a:solidFill>
                  <a:uLnTx/>
                  <a:uFillTx/>
                  <a:latin typeface="SVN-Gilroy XBold" panose="00000900000000000000" pitchFamily="50" charset="0"/>
                  <a:ea typeface="MiSans Heavy" panose="00000A00000000000000" charset="-122"/>
                  <a:cs typeface="MiSans Medium" panose="00000600000000000000" charset="-122"/>
                </a:endParaRPr>
              </a:p>
            </p:txBody>
          </p:sp>
        </p:grpSp>
        <p:sp>
          <p:nvSpPr>
            <p:cNvPr id="8" name="TextBox 7">
              <a:extLst>
                <a:ext uri="{FF2B5EF4-FFF2-40B4-BE49-F238E27FC236}">
                  <a16:creationId xmlns:a16="http://schemas.microsoft.com/office/drawing/2014/main" id="{9D74546D-47FB-978D-27F4-0BA8AE136B9B}"/>
                </a:ext>
              </a:extLst>
            </p:cNvPr>
            <p:cNvSpPr txBox="1"/>
            <p:nvPr/>
          </p:nvSpPr>
          <p:spPr>
            <a:xfrm>
              <a:off x="4347161" y="1523815"/>
              <a:ext cx="6721812" cy="30777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400" spc="94" dirty="0">
                  <a:solidFill>
                    <a:srgbClr val="B4000C"/>
                  </a:solidFill>
                  <a:effectLst>
                    <a:outerShdw blurRad="38100" dist="38100" dir="2700000" algn="tl">
                      <a:srgbClr val="000000">
                        <a:alpha val="43137"/>
                      </a:srgbClr>
                    </a:outerShdw>
                  </a:effectLst>
                  <a:latin typeface="SVN-Gilroy XBold" panose="00000900000000000000" pitchFamily="50" charset="0"/>
                  <a:ea typeface="MiSans Heavy" panose="00000A00000000000000" charset="-122"/>
                  <a:cs typeface="MiSans Medium" panose="00000600000000000000" charset="-122"/>
                </a:rPr>
                <a:t>ĐẢNG BỘ THÀNH PHỐ VINH</a:t>
              </a:r>
              <a:endParaRPr kumimoji="0" lang="zh-CN" altLang="en-US" sz="1400" i="0" u="none" strike="noStrike" kern="1200" cap="none" spc="94" normalizeH="0" baseline="0" noProof="0" dirty="0">
                <a:ln>
                  <a:noFill/>
                </a:ln>
                <a:solidFill>
                  <a:srgbClr val="B4000C"/>
                </a:solidFill>
                <a:effectLst>
                  <a:outerShdw blurRad="38100" dist="38100" dir="2700000" algn="tl">
                    <a:srgbClr val="000000">
                      <a:alpha val="43137"/>
                    </a:srgbClr>
                  </a:outerShdw>
                </a:effectLst>
                <a:uLnTx/>
                <a:uFillTx/>
                <a:latin typeface="SVN-Gilroy XBold" panose="00000900000000000000" pitchFamily="50" charset="0"/>
                <a:ea typeface="MiSans Heavy" panose="00000A00000000000000" charset="-122"/>
                <a:cs typeface="MiSans Medium" panose="00000600000000000000" charset="-122"/>
              </a:endParaRPr>
            </a:p>
          </p:txBody>
        </p:sp>
      </p:grpSp>
      <p:pic>
        <p:nvPicPr>
          <p:cNvPr id="30" name="Picture 29" descr="A building and bridge at night&#10;&#10;Description automatically generated">
            <a:extLst>
              <a:ext uri="{FF2B5EF4-FFF2-40B4-BE49-F238E27FC236}">
                <a16:creationId xmlns:a16="http://schemas.microsoft.com/office/drawing/2014/main" id="{B8A5749A-008A-7276-0D4C-F19EA4DB54BD}"/>
              </a:ext>
            </a:extLst>
          </p:cNvPr>
          <p:cNvPicPr>
            <a:picLocks noChangeAspect="1"/>
          </p:cNvPicPr>
          <p:nvPr/>
        </p:nvPicPr>
        <p:blipFill>
          <a:blip r:embed="rId7">
            <a:alphaModFix amt="85000"/>
            <a:extLst>
              <a:ext uri="{BEBA8EAE-BF5A-486C-A8C5-ECC9F3942E4B}">
                <a14:imgProps xmlns:a14="http://schemas.microsoft.com/office/drawing/2010/main">
                  <a14:imgLayer r:embed="rId8">
                    <a14:imgEffect>
                      <a14:artisticPencilSketch/>
                    </a14:imgEffect>
                  </a14:imgLayer>
                </a14:imgProps>
              </a:ext>
              <a:ext uri="{28A0092B-C50C-407E-A947-70E740481C1C}">
                <a14:useLocalDpi xmlns:a14="http://schemas.microsoft.com/office/drawing/2010/main" val="0"/>
              </a:ext>
            </a:extLst>
          </a:blip>
          <a:stretch>
            <a:fillRect/>
          </a:stretch>
        </p:blipFill>
        <p:spPr>
          <a:xfrm>
            <a:off x="7116300" y="4682571"/>
            <a:ext cx="5461972" cy="1450249"/>
          </a:xfrm>
          <a:prstGeom prst="rect">
            <a:avLst/>
          </a:prstGeom>
        </p:spPr>
      </p:pic>
      <p:pic>
        <p:nvPicPr>
          <p:cNvPr id="32" name="Picture 31" descr="A group of white birds in the sky&#10;&#10;Description automatically generated">
            <a:extLst>
              <a:ext uri="{FF2B5EF4-FFF2-40B4-BE49-F238E27FC236}">
                <a16:creationId xmlns:a16="http://schemas.microsoft.com/office/drawing/2014/main" id="{F39EEB19-5166-8EA9-67EA-C0E3678CF4F7}"/>
              </a:ext>
            </a:extLst>
          </p:cNvPr>
          <p:cNvPicPr>
            <a:picLocks noChangeAspect="1"/>
          </p:cNvPicPr>
          <p:nvPr/>
        </p:nvPicPr>
        <p:blipFill>
          <a:blip r:embed="rId9" cstate="hqprint">
            <a:lum bright="70000" contrast="-70000"/>
            <a:alphaModFix amt="70000"/>
            <a:extLst>
              <a:ext uri="{28A0092B-C50C-407E-A947-70E740481C1C}">
                <a14:useLocalDpi xmlns:a14="http://schemas.microsoft.com/office/drawing/2010/main" val="0"/>
              </a:ext>
            </a:extLst>
          </a:blip>
          <a:stretch>
            <a:fillRect/>
          </a:stretch>
        </p:blipFill>
        <p:spPr>
          <a:xfrm rot="1090692">
            <a:off x="10412611" y="4133236"/>
            <a:ext cx="1405821" cy="640230"/>
          </a:xfrm>
          <a:prstGeom prst="rect">
            <a:avLst/>
          </a:prstGeom>
        </p:spPr>
      </p:pic>
      <p:sp>
        <p:nvSpPr>
          <p:cNvPr id="19" name="Text">
            <a:extLst>
              <a:ext uri="{FF2B5EF4-FFF2-40B4-BE49-F238E27FC236}">
                <a16:creationId xmlns:a16="http://schemas.microsoft.com/office/drawing/2014/main" id="{D94CB5DA-A332-CC67-6982-756999287749}"/>
              </a:ext>
            </a:extLst>
          </p:cNvPr>
          <p:cNvSpPr txBox="1"/>
          <p:nvPr/>
        </p:nvSpPr>
        <p:spPr>
          <a:xfrm>
            <a:off x="1602622" y="2138858"/>
            <a:ext cx="8986756" cy="800219"/>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4600">
                <a:gradFill>
                  <a:gsLst>
                    <a:gs pos="0">
                      <a:srgbClr val="EB1C24"/>
                    </a:gs>
                    <a:gs pos="78000">
                      <a:srgbClr val="B41E23"/>
                    </a:gs>
                    <a:gs pos="100000">
                      <a:srgbClr val="851319">
                        <a:alpha val="63000"/>
                      </a:srgbClr>
                    </a:gs>
                  </a:gsLst>
                  <a:lin ang="5400000" scaled="1"/>
                </a:gradFill>
                <a:effectLst>
                  <a:outerShdw blurRad="38100" dist="38100" dir="2700000" algn="tl">
                    <a:srgbClr val="000000">
                      <a:alpha val="43137"/>
                    </a:srgbClr>
                  </a:outerShdw>
                </a:effectLst>
                <a:latin typeface="SVN-Gilroy Heavy" panose="00000A00000000000000" pitchFamily="50" charset="0"/>
                <a:ea typeface="MiSans Heavy" panose="00000A00000000000000" charset="-122"/>
                <a:cs typeface="MiSans Medium" panose="00000600000000000000" charset="-122"/>
              </a:rPr>
              <a:t>ĐẠI HỘI ĐẠI BIỂU LẦN THỨ XII</a:t>
            </a:r>
            <a:endParaRPr kumimoji="0" lang="zh-CN" altLang="en-US" sz="4600" i="0" u="none" strike="noStrike" kern="1200" cap="none" spc="0" normalizeH="0" baseline="0" noProof="0">
              <a:ln>
                <a:noFill/>
              </a:ln>
              <a:gradFill>
                <a:gsLst>
                  <a:gs pos="0">
                    <a:srgbClr val="EB1C24"/>
                  </a:gs>
                  <a:gs pos="78000">
                    <a:srgbClr val="B41E23"/>
                  </a:gs>
                  <a:gs pos="100000">
                    <a:srgbClr val="851319">
                      <a:alpha val="63000"/>
                    </a:srgbClr>
                  </a:gs>
                </a:gsLst>
                <a:lin ang="5400000" scaled="1"/>
              </a:gradFill>
              <a:effectLst>
                <a:outerShdw blurRad="38100" dist="38100" dir="2700000" algn="tl">
                  <a:srgbClr val="000000">
                    <a:alpha val="43137"/>
                  </a:srgbClr>
                </a:outerShdw>
              </a:effectLst>
              <a:uLnTx/>
              <a:uFillTx/>
              <a:latin typeface="SVN-Gilroy Heavy" panose="00000A00000000000000" pitchFamily="50" charset="0"/>
              <a:ea typeface="MiSans Heavy" panose="00000A00000000000000" charset="-122"/>
              <a:cs typeface="MiSans Medium" panose="00000600000000000000" charset="-122"/>
            </a:endParaRPr>
          </a:p>
        </p:txBody>
      </p:sp>
      <p:pic>
        <p:nvPicPr>
          <p:cNvPr id="38" name="Picture 37" descr="A white rectangular object with black border&#10;&#10;Description automatically generated">
            <a:extLst>
              <a:ext uri="{FF2B5EF4-FFF2-40B4-BE49-F238E27FC236}">
                <a16:creationId xmlns:a16="http://schemas.microsoft.com/office/drawing/2014/main" id="{AE1FE78F-D7F1-474F-8601-C8F40407946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477892" y="3071632"/>
            <a:ext cx="5236216" cy="714736"/>
          </a:xfrm>
          <a:prstGeom prst="rect">
            <a:avLst/>
          </a:prstGeom>
        </p:spPr>
      </p:pic>
      <p:sp>
        <p:nvSpPr>
          <p:cNvPr id="2" name="TextBox 1">
            <a:extLst>
              <a:ext uri="{FF2B5EF4-FFF2-40B4-BE49-F238E27FC236}">
                <a16:creationId xmlns:a16="http://schemas.microsoft.com/office/drawing/2014/main" id="{04456F60-D107-E792-7FF3-DA805FE9C6F1}"/>
              </a:ext>
            </a:extLst>
          </p:cNvPr>
          <p:cNvSpPr txBox="1"/>
          <p:nvPr/>
        </p:nvSpPr>
        <p:spPr>
          <a:xfrm>
            <a:off x="3914106" y="3893983"/>
            <a:ext cx="4361259" cy="338554"/>
          </a:xfrm>
          <a:prstGeom prst="rect">
            <a:avLst/>
          </a:prstGeom>
          <a:noFill/>
        </p:spPr>
        <p:txBody>
          <a:bodyPr wrap="none" rtlCol="0">
            <a:spAutoFit/>
          </a:bodyPr>
          <a:lstStyle/>
          <a:p>
            <a:r>
              <a:rPr lang="en-US" sz="1600" i="1">
                <a:solidFill>
                  <a:schemeClr val="tx1">
                    <a:lumMod val="65000"/>
                    <a:lumOff val="35000"/>
                  </a:schemeClr>
                </a:solidFill>
                <a:latin typeface="SVN-Gilroy Medium" panose="00000600000000000000" pitchFamily="50" charset="0"/>
              </a:rPr>
              <a:t>Thành </a:t>
            </a:r>
            <a:r>
              <a:rPr lang="en-US" sz="1600" i="1" err="1">
                <a:solidFill>
                  <a:schemeClr val="tx1">
                    <a:lumMod val="65000"/>
                    <a:lumOff val="35000"/>
                  </a:schemeClr>
                </a:solidFill>
                <a:latin typeface="SVN-Gilroy Medium" panose="00000600000000000000" pitchFamily="50" charset="0"/>
              </a:rPr>
              <a:t>phố</a:t>
            </a:r>
            <a:r>
              <a:rPr lang="en-US" sz="1600" i="1">
                <a:solidFill>
                  <a:schemeClr val="tx1">
                    <a:lumMod val="65000"/>
                    <a:lumOff val="35000"/>
                  </a:schemeClr>
                </a:solidFill>
                <a:latin typeface="SVN-Gilroy Medium" panose="00000600000000000000" pitchFamily="50" charset="0"/>
              </a:rPr>
              <a:t> Vinh, </a:t>
            </a:r>
            <a:r>
              <a:rPr lang="en-US" sz="1600" i="1" err="1">
                <a:solidFill>
                  <a:schemeClr val="tx1">
                    <a:lumMod val="65000"/>
                    <a:lumOff val="35000"/>
                  </a:schemeClr>
                </a:solidFill>
                <a:latin typeface="SVN-Gilroy Medium" panose="00000600000000000000" pitchFamily="50" charset="0"/>
              </a:rPr>
              <a:t>ngày</a:t>
            </a:r>
            <a:r>
              <a:rPr lang="en-US" sz="1600" i="1">
                <a:solidFill>
                  <a:schemeClr val="tx1">
                    <a:lumMod val="65000"/>
                    <a:lumOff val="35000"/>
                  </a:schemeClr>
                </a:solidFill>
                <a:latin typeface="SVN-Gilroy Medium" panose="00000600000000000000" pitchFamily="50" charset="0"/>
              </a:rPr>
              <a:t> 05 </a:t>
            </a:r>
            <a:r>
              <a:rPr lang="en-US" sz="1600" i="1" err="1">
                <a:solidFill>
                  <a:schemeClr val="tx1">
                    <a:lumMod val="65000"/>
                    <a:lumOff val="35000"/>
                  </a:schemeClr>
                </a:solidFill>
                <a:latin typeface="SVN-Gilroy Medium" panose="00000600000000000000" pitchFamily="50" charset="0"/>
              </a:rPr>
              <a:t>tháng</a:t>
            </a:r>
            <a:r>
              <a:rPr lang="en-US" sz="1600" i="1">
                <a:solidFill>
                  <a:schemeClr val="tx1">
                    <a:lumMod val="65000"/>
                    <a:lumOff val="35000"/>
                  </a:schemeClr>
                </a:solidFill>
                <a:latin typeface="SVN-Gilroy Medium" panose="00000600000000000000" pitchFamily="50" charset="0"/>
              </a:rPr>
              <a:t> 01 </a:t>
            </a:r>
            <a:r>
              <a:rPr lang="en-US" sz="1600" i="1" err="1">
                <a:solidFill>
                  <a:schemeClr val="tx1">
                    <a:lumMod val="65000"/>
                    <a:lumOff val="35000"/>
                  </a:schemeClr>
                </a:solidFill>
                <a:latin typeface="SVN-Gilroy Medium" panose="00000600000000000000" pitchFamily="50" charset="0"/>
              </a:rPr>
              <a:t>năm</a:t>
            </a:r>
            <a:r>
              <a:rPr lang="en-US" sz="1600" i="1">
                <a:solidFill>
                  <a:schemeClr val="tx1">
                    <a:lumMod val="65000"/>
                    <a:lumOff val="35000"/>
                  </a:schemeClr>
                </a:solidFill>
                <a:latin typeface="SVN-Gilroy Medium" panose="00000600000000000000" pitchFamily="50" charset="0"/>
              </a:rPr>
              <a:t> 2025</a:t>
            </a:r>
            <a:endParaRPr lang="vi-VN" sz="1600" i="1">
              <a:solidFill>
                <a:schemeClr val="tx1">
                  <a:lumMod val="65000"/>
                  <a:lumOff val="35000"/>
                </a:schemeClr>
              </a:solidFill>
            </a:endParaRPr>
          </a:p>
        </p:txBody>
      </p:sp>
      <p:sp>
        <p:nvSpPr>
          <p:cNvPr id="20" name="Text">
            <a:extLst>
              <a:ext uri="{FF2B5EF4-FFF2-40B4-BE49-F238E27FC236}">
                <a16:creationId xmlns:a16="http://schemas.microsoft.com/office/drawing/2014/main" id="{6DB29683-F921-7285-D7ED-6137D8D278A9}"/>
              </a:ext>
            </a:extLst>
          </p:cNvPr>
          <p:cNvSpPr txBox="1"/>
          <p:nvPr/>
        </p:nvSpPr>
        <p:spPr>
          <a:xfrm>
            <a:off x="3997506" y="3142458"/>
            <a:ext cx="4196983" cy="553998"/>
          </a:xfrm>
          <a:prstGeom prst="rect">
            <a:avLst/>
          </a:prstGeom>
          <a:noFill/>
          <a:effectLst>
            <a:outerShdw blurRad="25400" dist="12700" dir="2700000" algn="tl" rotWithShape="0">
              <a:prstClr val="black">
                <a:alpha val="40000"/>
              </a:prstClr>
            </a:outerShdw>
          </a:effectLst>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3000">
                <a:gradFill>
                  <a:gsLst>
                    <a:gs pos="0">
                      <a:srgbClr val="EB1C24"/>
                    </a:gs>
                    <a:gs pos="91000">
                      <a:srgbClr val="B41E23"/>
                    </a:gs>
                    <a:gs pos="100000">
                      <a:srgbClr val="851319"/>
                    </a:gs>
                  </a:gsLst>
                  <a:lin ang="5400000" scaled="1"/>
                </a:gradFill>
                <a:effectLst>
                  <a:outerShdw blurRad="50800" dist="12700" dir="5400000" sx="2000" sy="2000" algn="ctr" rotWithShape="0">
                    <a:srgbClr val="000000">
                      <a:alpha val="43137"/>
                    </a:srgbClr>
                  </a:outerShdw>
                </a:effectLst>
                <a:latin typeface="Baskerville Semibold" panose="02020702070400020203" pitchFamily="18" charset="0"/>
                <a:ea typeface="Baskerville Semibold" panose="02020702070400020203" pitchFamily="18" charset="0"/>
                <a:cs typeface="MiSans Medium" panose="00000600000000000000" charset="-122"/>
              </a:rPr>
              <a:t>NHIỆM KỲ 2025 - 2030</a:t>
            </a:r>
            <a:endParaRPr kumimoji="0" lang="zh-CN" altLang="en-US" sz="3000" i="0" u="none" strike="noStrike" kern="1200" cap="none" spc="0" normalizeH="0" baseline="0" noProof="0">
              <a:ln>
                <a:noFill/>
              </a:ln>
              <a:gradFill>
                <a:gsLst>
                  <a:gs pos="0">
                    <a:srgbClr val="EB1C24"/>
                  </a:gs>
                  <a:gs pos="91000">
                    <a:srgbClr val="B41E23"/>
                  </a:gs>
                  <a:gs pos="100000">
                    <a:srgbClr val="851319"/>
                  </a:gs>
                </a:gsLst>
                <a:lin ang="5400000" scaled="1"/>
              </a:gradFill>
              <a:effectLst>
                <a:outerShdw blurRad="50800" dist="12700" dir="5400000" sx="2000" sy="2000" algn="ctr" rotWithShape="0">
                  <a:srgbClr val="000000">
                    <a:alpha val="43137"/>
                  </a:srgbClr>
                </a:outerShdw>
              </a:effectLst>
              <a:uLnTx/>
              <a:uFillTx/>
              <a:latin typeface="Baskerville Semibold" panose="02020702070400020203" pitchFamily="18" charset="0"/>
              <a:ea typeface="MiSans Heavy" panose="00000A00000000000000" charset="-122"/>
              <a:cs typeface="MiSans Medium" panose="00000600000000000000" charset="-122"/>
            </a:endParaRPr>
          </a:p>
        </p:txBody>
      </p:sp>
      <p:pic>
        <p:nvPicPr>
          <p:cNvPr id="28" name="Picture 27" descr="A building with columns in the dark&#10;&#10;Description automatically generated">
            <a:extLst>
              <a:ext uri="{FF2B5EF4-FFF2-40B4-BE49-F238E27FC236}">
                <a16:creationId xmlns:a16="http://schemas.microsoft.com/office/drawing/2014/main" id="{A8EBD11E-B0BC-F145-DF51-EAE2ED5C8D92}"/>
              </a:ext>
            </a:extLst>
          </p:cNvPr>
          <p:cNvPicPr>
            <a:picLocks noChangeAspect="1"/>
          </p:cNvPicPr>
          <p:nvPr/>
        </p:nvPicPr>
        <p:blipFill>
          <a:blip r:embed="rId11">
            <a:lum bright="70000" contrast="-70000"/>
            <a:alphaModFix amt="85000"/>
            <a:extLst>
              <a:ext uri="{BEBA8EAE-BF5A-486C-A8C5-ECC9F3942E4B}">
                <a14:imgProps xmlns:a14="http://schemas.microsoft.com/office/drawing/2010/main">
                  <a14:imgLayer r:embed="rId12">
                    <a14:imgEffect>
                      <a14:saturation sat="33000"/>
                    </a14:imgEffect>
                  </a14:imgLayer>
                </a14:imgProps>
              </a:ext>
              <a:ext uri="{28A0092B-C50C-407E-A947-70E740481C1C}">
                <a14:useLocalDpi xmlns:a14="http://schemas.microsoft.com/office/drawing/2010/main" val="0"/>
              </a:ext>
            </a:extLst>
          </a:blip>
          <a:stretch>
            <a:fillRect/>
          </a:stretch>
        </p:blipFill>
        <p:spPr>
          <a:xfrm>
            <a:off x="427208" y="4822047"/>
            <a:ext cx="5247331" cy="1086725"/>
          </a:xfrm>
          <a:prstGeom prst="rect">
            <a:avLst/>
          </a:prstGeom>
        </p:spPr>
      </p:pic>
      <p:grpSp>
        <p:nvGrpSpPr>
          <p:cNvPr id="4" name="Group 3">
            <a:extLst>
              <a:ext uri="{FF2B5EF4-FFF2-40B4-BE49-F238E27FC236}">
                <a16:creationId xmlns:a16="http://schemas.microsoft.com/office/drawing/2014/main" id="{4C1209EA-7CDC-D35F-DB84-4E2893AD51FD}"/>
              </a:ext>
            </a:extLst>
          </p:cNvPr>
          <p:cNvGrpSpPr/>
          <p:nvPr/>
        </p:nvGrpSpPr>
        <p:grpSpPr>
          <a:xfrm>
            <a:off x="-2874405" y="5717462"/>
            <a:ext cx="18244008" cy="2138891"/>
            <a:chOff x="-3061955" y="5466253"/>
            <a:chExt cx="18244008" cy="2138891"/>
          </a:xfrm>
        </p:grpSpPr>
        <p:pic>
          <p:nvPicPr>
            <p:cNvPr id="6" name="Picture 5" descr="A white cloud on a black background&#10;&#10;Description automatically generated">
              <a:extLst>
                <a:ext uri="{FF2B5EF4-FFF2-40B4-BE49-F238E27FC236}">
                  <a16:creationId xmlns:a16="http://schemas.microsoft.com/office/drawing/2014/main" id="{5621330B-65E7-D315-4564-E3E731FC6C4F}"/>
                </a:ext>
              </a:extLst>
            </p:cNvPr>
            <p:cNvPicPr>
              <a:picLocks noChangeAspect="1"/>
            </p:cNvPicPr>
            <p:nvPr/>
          </p:nvPicPr>
          <p:blipFill>
            <a:blip r:embed="rId13">
              <a:alphaModFix/>
              <a:extLst>
                <a:ext uri="{28A0092B-C50C-407E-A947-70E740481C1C}">
                  <a14:useLocalDpi xmlns:a14="http://schemas.microsoft.com/office/drawing/2010/main" val="0"/>
                </a:ext>
              </a:extLst>
            </a:blip>
            <a:stretch>
              <a:fillRect/>
            </a:stretch>
          </p:blipFill>
          <p:spPr>
            <a:xfrm>
              <a:off x="-3061955" y="5466253"/>
              <a:ext cx="5108378" cy="2128163"/>
            </a:xfrm>
            <a:prstGeom prst="rect">
              <a:avLst/>
            </a:prstGeom>
          </p:spPr>
        </p:pic>
        <p:pic>
          <p:nvPicPr>
            <p:cNvPr id="7" name="Picture 6" descr="A white cloud on a black background&#10;&#10;Description automatically generated">
              <a:extLst>
                <a:ext uri="{FF2B5EF4-FFF2-40B4-BE49-F238E27FC236}">
                  <a16:creationId xmlns:a16="http://schemas.microsoft.com/office/drawing/2014/main" id="{E22605D4-9FC7-2617-B86F-2E3CA483FF72}"/>
                </a:ext>
              </a:extLst>
            </p:cNvPr>
            <p:cNvPicPr>
              <a:picLocks noChangeAspect="1"/>
            </p:cNvPicPr>
            <p:nvPr/>
          </p:nvPicPr>
          <p:blipFill>
            <a:blip r:embed="rId13">
              <a:alphaModFix/>
              <a:extLst>
                <a:ext uri="{28A0092B-C50C-407E-A947-70E740481C1C}">
                  <a14:useLocalDpi xmlns:a14="http://schemas.microsoft.com/office/drawing/2010/main" val="0"/>
                </a:ext>
              </a:extLst>
            </a:blip>
            <a:stretch>
              <a:fillRect/>
            </a:stretch>
          </p:blipFill>
          <p:spPr>
            <a:xfrm flipH="1">
              <a:off x="10073675" y="5476981"/>
              <a:ext cx="5108378" cy="2128163"/>
            </a:xfrm>
            <a:prstGeom prst="rect">
              <a:avLst/>
            </a:prstGeom>
          </p:spPr>
        </p:pic>
        <p:pic>
          <p:nvPicPr>
            <p:cNvPr id="9" name="Picture 8" descr="A white cloud on a black background&#10;&#10;Description automatically generated">
              <a:extLst>
                <a:ext uri="{FF2B5EF4-FFF2-40B4-BE49-F238E27FC236}">
                  <a16:creationId xmlns:a16="http://schemas.microsoft.com/office/drawing/2014/main" id="{36320CD5-D776-8DB0-C729-D3DB38639412}"/>
                </a:ext>
              </a:extLst>
            </p:cNvPr>
            <p:cNvPicPr>
              <a:picLocks noChangeAspect="1"/>
            </p:cNvPicPr>
            <p:nvPr/>
          </p:nvPicPr>
          <p:blipFill>
            <a:blip r:embed="rId13">
              <a:alphaModFix amt="50000"/>
              <a:extLst>
                <a:ext uri="{28A0092B-C50C-407E-A947-70E740481C1C}">
                  <a14:useLocalDpi xmlns:a14="http://schemas.microsoft.com/office/drawing/2010/main" val="0"/>
                </a:ext>
              </a:extLst>
            </a:blip>
            <a:stretch>
              <a:fillRect/>
            </a:stretch>
          </p:blipFill>
          <p:spPr>
            <a:xfrm>
              <a:off x="1961189" y="5714335"/>
              <a:ext cx="3671953" cy="1529745"/>
            </a:xfrm>
            <a:prstGeom prst="rect">
              <a:avLst/>
            </a:prstGeom>
          </p:spPr>
        </p:pic>
        <p:pic>
          <p:nvPicPr>
            <p:cNvPr id="12" name="Picture 11" descr="A white cloud on a black background&#10;&#10;Description automatically generated">
              <a:extLst>
                <a:ext uri="{FF2B5EF4-FFF2-40B4-BE49-F238E27FC236}">
                  <a16:creationId xmlns:a16="http://schemas.microsoft.com/office/drawing/2014/main" id="{8F10688C-A97F-EB87-B28F-99A99DDE9641}"/>
                </a:ext>
              </a:extLst>
            </p:cNvPr>
            <p:cNvPicPr>
              <a:picLocks noChangeAspect="1"/>
            </p:cNvPicPr>
            <p:nvPr/>
          </p:nvPicPr>
          <p:blipFill>
            <a:blip r:embed="rId13">
              <a:alphaModFix amt="50000"/>
              <a:extLst>
                <a:ext uri="{28A0092B-C50C-407E-A947-70E740481C1C}">
                  <a14:useLocalDpi xmlns:a14="http://schemas.microsoft.com/office/drawing/2010/main" val="0"/>
                </a:ext>
              </a:extLst>
            </a:blip>
            <a:stretch>
              <a:fillRect/>
            </a:stretch>
          </p:blipFill>
          <p:spPr>
            <a:xfrm>
              <a:off x="-126111" y="5776191"/>
              <a:ext cx="3671953" cy="1529745"/>
            </a:xfrm>
            <a:prstGeom prst="rect">
              <a:avLst/>
            </a:prstGeom>
          </p:spPr>
        </p:pic>
        <p:pic>
          <p:nvPicPr>
            <p:cNvPr id="14" name="Picture 13" descr="A white cloud on a black background&#10;&#10;Description automatically generated">
              <a:extLst>
                <a:ext uri="{FF2B5EF4-FFF2-40B4-BE49-F238E27FC236}">
                  <a16:creationId xmlns:a16="http://schemas.microsoft.com/office/drawing/2014/main" id="{AC584F2D-38DF-0133-5A1B-D9E8C7A9EDB0}"/>
                </a:ext>
              </a:extLst>
            </p:cNvPr>
            <p:cNvPicPr>
              <a:picLocks noChangeAspect="1"/>
            </p:cNvPicPr>
            <p:nvPr/>
          </p:nvPicPr>
          <p:blipFill>
            <a:blip r:embed="rId13">
              <a:alphaModFix amt="50000"/>
              <a:extLst>
                <a:ext uri="{28A0092B-C50C-407E-A947-70E740481C1C}">
                  <a14:useLocalDpi xmlns:a14="http://schemas.microsoft.com/office/drawing/2010/main" val="0"/>
                </a:ext>
              </a:extLst>
            </a:blip>
            <a:stretch>
              <a:fillRect/>
            </a:stretch>
          </p:blipFill>
          <p:spPr>
            <a:xfrm flipH="1">
              <a:off x="5504786" y="5852891"/>
              <a:ext cx="3671953" cy="1529745"/>
            </a:xfrm>
            <a:prstGeom prst="rect">
              <a:avLst/>
            </a:prstGeom>
          </p:spPr>
        </p:pic>
        <p:pic>
          <p:nvPicPr>
            <p:cNvPr id="15" name="Picture 14" descr="A white cloud on a black background&#10;&#10;Description automatically generated">
              <a:extLst>
                <a:ext uri="{FF2B5EF4-FFF2-40B4-BE49-F238E27FC236}">
                  <a16:creationId xmlns:a16="http://schemas.microsoft.com/office/drawing/2014/main" id="{C33269F8-E929-A159-01D3-B9DA7EB470CD}"/>
                </a:ext>
              </a:extLst>
            </p:cNvPr>
            <p:cNvPicPr>
              <a:picLocks noChangeAspect="1"/>
            </p:cNvPicPr>
            <p:nvPr/>
          </p:nvPicPr>
          <p:blipFill>
            <a:blip r:embed="rId13">
              <a:alphaModFix amt="50000"/>
              <a:extLst>
                <a:ext uri="{28A0092B-C50C-407E-A947-70E740481C1C}">
                  <a14:useLocalDpi xmlns:a14="http://schemas.microsoft.com/office/drawing/2010/main" val="0"/>
                </a:ext>
              </a:extLst>
            </a:blip>
            <a:stretch>
              <a:fillRect/>
            </a:stretch>
          </p:blipFill>
          <p:spPr>
            <a:xfrm>
              <a:off x="588155" y="5782502"/>
              <a:ext cx="3671953" cy="1529745"/>
            </a:xfrm>
            <a:prstGeom prst="rect">
              <a:avLst/>
            </a:prstGeom>
          </p:spPr>
        </p:pic>
        <p:pic>
          <p:nvPicPr>
            <p:cNvPr id="17" name="Picture 16" descr="A white cloud on a black background&#10;&#10;Description automatically generated">
              <a:extLst>
                <a:ext uri="{FF2B5EF4-FFF2-40B4-BE49-F238E27FC236}">
                  <a16:creationId xmlns:a16="http://schemas.microsoft.com/office/drawing/2014/main" id="{2B31F5EE-C936-48BE-95BF-9014C7C76A1E}"/>
                </a:ext>
              </a:extLst>
            </p:cNvPr>
            <p:cNvPicPr>
              <a:picLocks noChangeAspect="1"/>
            </p:cNvPicPr>
            <p:nvPr/>
          </p:nvPicPr>
          <p:blipFill>
            <a:blip r:embed="rId13">
              <a:alphaModFix amt="50000"/>
              <a:extLst>
                <a:ext uri="{28A0092B-C50C-407E-A947-70E740481C1C}">
                  <a14:useLocalDpi xmlns:a14="http://schemas.microsoft.com/office/drawing/2010/main" val="0"/>
                </a:ext>
              </a:extLst>
            </a:blip>
            <a:stretch>
              <a:fillRect/>
            </a:stretch>
          </p:blipFill>
          <p:spPr>
            <a:xfrm>
              <a:off x="5707055" y="5597495"/>
              <a:ext cx="3671953" cy="1529745"/>
            </a:xfrm>
            <a:prstGeom prst="rect">
              <a:avLst/>
            </a:prstGeom>
          </p:spPr>
        </p:pic>
        <p:pic>
          <p:nvPicPr>
            <p:cNvPr id="22" name="Picture 21" descr="A white cloud on a black background&#10;&#10;Description automatically generated">
              <a:extLst>
                <a:ext uri="{FF2B5EF4-FFF2-40B4-BE49-F238E27FC236}">
                  <a16:creationId xmlns:a16="http://schemas.microsoft.com/office/drawing/2014/main" id="{AC8AF520-A3B5-5D9C-26D8-C9D7C0CA7884}"/>
                </a:ext>
              </a:extLst>
            </p:cNvPr>
            <p:cNvPicPr>
              <a:picLocks noChangeAspect="1"/>
            </p:cNvPicPr>
            <p:nvPr/>
          </p:nvPicPr>
          <p:blipFill>
            <a:blip r:embed="rId13">
              <a:alphaModFix/>
              <a:extLst>
                <a:ext uri="{28A0092B-C50C-407E-A947-70E740481C1C}">
                  <a14:useLocalDpi xmlns:a14="http://schemas.microsoft.com/office/drawing/2010/main" val="0"/>
                </a:ext>
              </a:extLst>
            </a:blip>
            <a:stretch>
              <a:fillRect/>
            </a:stretch>
          </p:blipFill>
          <p:spPr>
            <a:xfrm>
              <a:off x="3215505" y="5768795"/>
              <a:ext cx="3737760" cy="1557160"/>
            </a:xfrm>
            <a:prstGeom prst="rect">
              <a:avLst/>
            </a:prstGeom>
          </p:spPr>
        </p:pic>
        <p:pic>
          <p:nvPicPr>
            <p:cNvPr id="24" name="Picture 23" descr="A white cloud on a black background&#10;&#10;Description automatically generated">
              <a:extLst>
                <a:ext uri="{FF2B5EF4-FFF2-40B4-BE49-F238E27FC236}">
                  <a16:creationId xmlns:a16="http://schemas.microsoft.com/office/drawing/2014/main" id="{553FE93E-AD86-BB5A-5145-6ACEA36F58C7}"/>
                </a:ext>
              </a:extLst>
            </p:cNvPr>
            <p:cNvPicPr>
              <a:picLocks noChangeAspect="1"/>
            </p:cNvPicPr>
            <p:nvPr/>
          </p:nvPicPr>
          <p:blipFill>
            <a:blip r:embed="rId13">
              <a:alphaModFix/>
              <a:extLst>
                <a:ext uri="{28A0092B-C50C-407E-A947-70E740481C1C}">
                  <a14:useLocalDpi xmlns:a14="http://schemas.microsoft.com/office/drawing/2010/main" val="0"/>
                </a:ext>
              </a:extLst>
            </a:blip>
            <a:stretch>
              <a:fillRect/>
            </a:stretch>
          </p:blipFill>
          <p:spPr>
            <a:xfrm>
              <a:off x="7351448" y="5740319"/>
              <a:ext cx="3737760" cy="1557160"/>
            </a:xfrm>
            <a:prstGeom prst="rect">
              <a:avLst/>
            </a:prstGeom>
          </p:spPr>
        </p:pic>
      </p:grpSp>
      <p:pic>
        <p:nvPicPr>
          <p:cNvPr id="27" name="Picture 26">
            <a:extLst>
              <a:ext uri="{FF2B5EF4-FFF2-40B4-BE49-F238E27FC236}">
                <a16:creationId xmlns:a16="http://schemas.microsoft.com/office/drawing/2014/main" id="{C32CEB39-D992-3FA8-1CFB-8CF62E290740}"/>
              </a:ext>
            </a:extLst>
          </p:cNvPr>
          <p:cNvPicPr>
            <a:picLocks noChangeAspect="1"/>
          </p:cNvPicPr>
          <p:nvPr/>
        </p:nvPicPr>
        <p:blipFill>
          <a:blip r:embed="rId14">
            <a:extLst>
              <a:ext uri="{28A0092B-C50C-407E-A947-70E740481C1C}">
                <a14:useLocalDpi xmlns:a14="http://schemas.microsoft.com/office/drawing/2010/main" val="0"/>
              </a:ext>
            </a:extLst>
          </a:blip>
          <a:srcRect l="840" r="748" b="50894"/>
          <a:stretch/>
        </p:blipFill>
        <p:spPr>
          <a:xfrm>
            <a:off x="0" y="5287189"/>
            <a:ext cx="12192000" cy="1562083"/>
          </a:xfrm>
          <a:prstGeom prst="rect">
            <a:avLst/>
          </a:prstGeom>
        </p:spPr>
      </p:pic>
    </p:spTree>
    <p:extLst>
      <p:ext uri="{BB962C8B-B14F-4D97-AF65-F5344CB8AC3E}">
        <p14:creationId xmlns:p14="http://schemas.microsoft.com/office/powerpoint/2010/main" val="29489269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autoRev="1" fill="hold" nodeType="withEffect">
                                  <p:stCondLst>
                                    <p:cond delay="0"/>
                                  </p:stCondLst>
                                  <p:childTnLst>
                                    <p:animRot by="21600000">
                                      <p:cBhvr>
                                        <p:cTn id="6" dur="130000" fill="hold"/>
                                        <p:tgtEl>
                                          <p:spTgt spid="1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6" name="TextBox 5"/>
          <p:cNvSpPr txBox="1"/>
          <p:nvPr/>
        </p:nvSpPr>
        <p:spPr>
          <a:xfrm>
            <a:off x="0" y="2790315"/>
            <a:ext cx="12192000" cy="1569660"/>
          </a:xfrm>
          <a:prstGeom prst="rect">
            <a:avLst/>
          </a:prstGeom>
          <a:noFill/>
          <a:effectLst>
            <a:outerShdw blurRad="50800" dist="38100" dir="2700000" algn="tl" rotWithShape="0">
              <a:prstClr val="black">
                <a:alpha val="40000"/>
              </a:prstClr>
            </a:outerShdw>
          </a:effectLst>
        </p:spPr>
        <p:txBody>
          <a:bodyPr wrap="square">
            <a:spAutoFit/>
          </a:bodyPr>
          <a:lstStyle/>
          <a:p>
            <a:pPr algn="ctr" eaLnBrk="1" hangingPunct="1">
              <a:defRPr/>
            </a:pPr>
            <a:r>
              <a:rPr lang="en-US" sz="9600" b="1" dirty="0">
                <a:solidFill>
                  <a:srgbClr val="FFFF00"/>
                </a:solidFill>
                <a:effectLst>
                  <a:outerShdw blurRad="38100" dist="38100" dir="2700000" algn="tl">
                    <a:srgbClr val="000000">
                      <a:alpha val="43137"/>
                    </a:srgbClr>
                  </a:outerShdw>
                </a:effectLst>
                <a:latin typeface="UTM HelvetIns" pitchFamily="18" charset="0"/>
                <a:cs typeface="Arial" charset="0"/>
              </a:rPr>
              <a:t>LỄ CHÀO CỜ</a:t>
            </a:r>
          </a:p>
        </p:txBody>
      </p:sp>
    </p:spTree>
    <p:extLst>
      <p:ext uri="{BB962C8B-B14F-4D97-AF65-F5344CB8AC3E}">
        <p14:creationId xmlns:p14="http://schemas.microsoft.com/office/powerpoint/2010/main" val="217203434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86541" y="-625898"/>
            <a:ext cx="13567145" cy="9037919"/>
          </a:xfrm>
          <a:prstGeom prst="rect">
            <a:avLst/>
          </a:prstGeom>
        </p:spPr>
      </p:pic>
      <p:pic>
        <p:nvPicPr>
          <p:cNvPr id="2" name="quocca">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451373" y="857250"/>
            <a:ext cx="457200" cy="457200"/>
          </a:xfrm>
          <a:prstGeom prst="rect">
            <a:avLst/>
          </a:prstGeom>
        </p:spPr>
      </p:pic>
    </p:spTree>
    <p:extLst>
      <p:ext uri="{BB962C8B-B14F-4D97-AF65-F5344CB8AC3E}">
        <p14:creationId xmlns:p14="http://schemas.microsoft.com/office/powerpoint/2010/main" val="2614624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806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p:cTn id="7" fill="hold" display="0">
                  <p:stCondLst>
                    <p:cond delay="indefinite"/>
                  </p:stCondLst>
                  <p:endCondLst>
                    <p:cond evt="onStopAudio" delay="0">
                      <p:tgtEl>
                        <p:sldTgt/>
                      </p:tgtEl>
                    </p:cond>
                  </p:endCondLst>
                </p:cTn>
                <p:tgtEl>
                  <p:spTgt spid="2"/>
                </p:tgtEl>
              </p:cMediaNode>
            </p:audio>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8949" y="-588193"/>
            <a:ext cx="13350949" cy="8711457"/>
          </a:xfrm>
          <a:prstGeom prst="rect">
            <a:avLst/>
          </a:prstGeom>
        </p:spPr>
      </p:pic>
      <p:pic>
        <p:nvPicPr>
          <p:cNvPr id="3" name="QuocTeCa">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431591" y="857250"/>
            <a:ext cx="457200" cy="457200"/>
          </a:xfrm>
          <a:prstGeom prst="rect">
            <a:avLst/>
          </a:prstGeom>
        </p:spPr>
      </p:pic>
    </p:spTree>
    <p:extLst>
      <p:ext uri="{BB962C8B-B14F-4D97-AF65-F5344CB8AC3E}">
        <p14:creationId xmlns:p14="http://schemas.microsoft.com/office/powerpoint/2010/main" val="3114863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453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BRIGHTSLIDE_SLIDE_COLLAPSED" val="TRUE"/>
</p:tagLst>
</file>

<file path=ppt/tags/tag2.xml><?xml version="1.0" encoding="utf-8"?>
<p:tagLst xmlns:a="http://schemas.openxmlformats.org/drawingml/2006/main" xmlns:r="http://schemas.openxmlformats.org/officeDocument/2006/relationships" xmlns:p="http://schemas.openxmlformats.org/presentationml/2006/main">
  <p:tag name="BRIGHTSLIDE_SLIDE_COLLAPSED" val="TRUE"/>
</p:tagLst>
</file>

<file path=ppt/tags/tag3.xml><?xml version="1.0" encoding="utf-8"?>
<p:tagLst xmlns:a="http://schemas.openxmlformats.org/drawingml/2006/main" xmlns:r="http://schemas.openxmlformats.org/officeDocument/2006/relationships" xmlns:p="http://schemas.openxmlformats.org/presentationml/2006/main">
  <p:tag name="BRIGHTSLIDE_SLIDE_COLLAPSED" val="TRUE"/>
</p:tagLst>
</file>

<file path=ppt/tags/tag4.xml><?xml version="1.0" encoding="utf-8"?>
<p:tagLst xmlns:a="http://schemas.openxmlformats.org/drawingml/2006/main" xmlns:r="http://schemas.openxmlformats.org/officeDocument/2006/relationships" xmlns:p="http://schemas.openxmlformats.org/presentationml/2006/main">
  <p:tag name="BRIGHTSLIDE_SLIDE_COLLAPSED" val="TRUE"/>
</p:tagLst>
</file>

<file path=ppt/tags/tag5.xml><?xml version="1.0" encoding="utf-8"?>
<p:tagLst xmlns:a="http://schemas.openxmlformats.org/drawingml/2006/main" xmlns:r="http://schemas.openxmlformats.org/officeDocument/2006/relationships" xmlns:p="http://schemas.openxmlformats.org/presentationml/2006/main">
  <p:tag name="BRIGHTSLIDE_SLIDE_COLLAPSED" val="TRUE"/>
</p:tagLst>
</file>

<file path=ppt/tags/tag6.xml><?xml version="1.0" encoding="utf-8"?>
<p:tagLst xmlns:a="http://schemas.openxmlformats.org/drawingml/2006/main" xmlns:r="http://schemas.openxmlformats.org/officeDocument/2006/relationships" xmlns:p="http://schemas.openxmlformats.org/presentationml/2006/main">
  <p:tag name="BRIGHTSLIDE_SLIDE_COLLAPSED" val="TRUE"/>
</p:tagLst>
</file>

<file path=ppt/tags/tag7.xml><?xml version="1.0" encoding="utf-8"?>
<p:tagLst xmlns:a="http://schemas.openxmlformats.org/drawingml/2006/main" xmlns:r="http://schemas.openxmlformats.org/officeDocument/2006/relationships" xmlns:p="http://schemas.openxmlformats.org/presentationml/2006/main">
  <p:tag name="BRIGHTSLIDE_SLIDE_COLLAPSED" val="TRUE"/>
</p:tagLst>
</file>

<file path=ppt/tags/tag8.xml><?xml version="1.0" encoding="utf-8"?>
<p:tagLst xmlns:a="http://schemas.openxmlformats.org/drawingml/2006/main" xmlns:r="http://schemas.openxmlformats.org/officeDocument/2006/relationships" xmlns:p="http://schemas.openxmlformats.org/presentationml/2006/main">
  <p:tag name="BRIGHTSLIDE_SLIDE_COLLAPSED" val="TRUE"/>
</p:tagLst>
</file>

<file path=ppt/tags/tag9.xml><?xml version="1.0" encoding="utf-8"?>
<p:tagLst xmlns:a="http://schemas.openxmlformats.org/drawingml/2006/main" xmlns:r="http://schemas.openxmlformats.org/officeDocument/2006/relationships" xmlns:p="http://schemas.openxmlformats.org/presentationml/2006/main">
  <p:tag name="BRIGHTSLIDE_SLIDE_COLLAPSED" val="TRUE"/>
</p:tagLst>
</file>

<file path=ppt/tags/tag10.xml><?xml version="1.0" encoding="utf-8"?>
<p:tagLst xmlns:a="http://schemas.openxmlformats.org/drawingml/2006/main" xmlns:r="http://schemas.openxmlformats.org/officeDocument/2006/relationships" xmlns:p="http://schemas.openxmlformats.org/presentationml/2006/main">
  <p:tag name="BRIGHTSLIDE_SLIDE_COLLAPSED" val="TRUE"/>
</p:tagLst>
</file>

<file path=ppt/tags/tag11.xml><?xml version="1.0" encoding="utf-8"?>
<p:tagLst xmlns:a="http://schemas.openxmlformats.org/drawingml/2006/main" xmlns:r="http://schemas.openxmlformats.org/officeDocument/2006/relationships" xmlns:p="http://schemas.openxmlformats.org/presentationml/2006/main">
  <p:tag name="BRIGHTSLIDE_SLIDE_COLLAPSED" val="TRUE"/>
</p:tagLst>
</file>

<file path=ppt/tags/tag12.xml><?xml version="1.0" encoding="utf-8"?>
<p:tagLst xmlns:a="http://schemas.openxmlformats.org/drawingml/2006/main" xmlns:r="http://schemas.openxmlformats.org/officeDocument/2006/relationships" xmlns:p="http://schemas.openxmlformats.org/presentationml/2006/main">
  <p:tag name="BRIGHTSLIDE_SLIDE_COLLAPSED" val="TRUE"/>
</p:tagLst>
</file>

<file path=ppt/tags/tag13.xml><?xml version="1.0" encoding="utf-8"?>
<p:tagLst xmlns:a="http://schemas.openxmlformats.org/drawingml/2006/main" xmlns:r="http://schemas.openxmlformats.org/officeDocument/2006/relationships" xmlns:p="http://schemas.openxmlformats.org/presentationml/2006/main">
  <p:tag name="BRIGHTSLIDE_SLIDE_COLLAPSED" val="TRUE"/>
</p:tagLst>
</file>

<file path=ppt/tags/tag14.xml><?xml version="1.0" encoding="utf-8"?>
<p:tagLst xmlns:a="http://schemas.openxmlformats.org/drawingml/2006/main" xmlns:r="http://schemas.openxmlformats.org/officeDocument/2006/relationships" xmlns:p="http://schemas.openxmlformats.org/presentationml/2006/main">
  <p:tag name="BRIGHTSLIDE_SLIDE_COLLAPSED" val="TRUE"/>
</p:tagLst>
</file>

<file path=ppt/tags/tag15.xml><?xml version="1.0" encoding="utf-8"?>
<p:tagLst xmlns:a="http://schemas.openxmlformats.org/drawingml/2006/main" xmlns:r="http://schemas.openxmlformats.org/officeDocument/2006/relationships" xmlns:p="http://schemas.openxmlformats.org/presentationml/2006/main">
  <p:tag name="BRIGHTSLIDE_SLIDE_COLLAPSED" val="TRUE"/>
</p:tagLst>
</file>

<file path=ppt/tags/tag16.xml><?xml version="1.0" encoding="utf-8"?>
<p:tagLst xmlns:a="http://schemas.openxmlformats.org/drawingml/2006/main" xmlns:r="http://schemas.openxmlformats.org/officeDocument/2006/relationships" xmlns:p="http://schemas.openxmlformats.org/presentationml/2006/main">
  <p:tag name="BRIGHTSLIDE_SLIDE_COLLAPSED" val="TRUE"/>
</p:tagLst>
</file>

<file path=ppt/tags/tag17.xml><?xml version="1.0" encoding="utf-8"?>
<p:tagLst xmlns:a="http://schemas.openxmlformats.org/drawingml/2006/main" xmlns:r="http://schemas.openxmlformats.org/officeDocument/2006/relationships" xmlns:p="http://schemas.openxmlformats.org/presentationml/2006/main">
  <p:tag name="BRIGHTSLIDE_SLIDE_COLLAPSED" val="TRUE"/>
</p:tagLst>
</file>

<file path=ppt/tags/tag18.xml><?xml version="1.0" encoding="utf-8"?>
<p:tagLst xmlns:a="http://schemas.openxmlformats.org/drawingml/2006/main" xmlns:r="http://schemas.openxmlformats.org/officeDocument/2006/relationships" xmlns:p="http://schemas.openxmlformats.org/presentationml/2006/main">
  <p:tag name="BRIGHTSLIDE_SLIDE_COLLAPSED" val="TRUE"/>
</p:tagLst>
</file>

<file path=ppt/tags/tag19.xml><?xml version="1.0" encoding="utf-8"?>
<p:tagLst xmlns:a="http://schemas.openxmlformats.org/drawingml/2006/main" xmlns:r="http://schemas.openxmlformats.org/officeDocument/2006/relationships" xmlns:p="http://schemas.openxmlformats.org/presentationml/2006/main">
  <p:tag name="BRIGHTSLIDE_SLIDE_COLLAPSED" val="TRUE"/>
</p:tagLst>
</file>

<file path=ppt/tags/tag20.xml><?xml version="1.0" encoding="utf-8"?>
<p:tagLst xmlns:a="http://schemas.openxmlformats.org/drawingml/2006/main" xmlns:r="http://schemas.openxmlformats.org/officeDocument/2006/relationships" xmlns:p="http://schemas.openxmlformats.org/presentationml/2006/main">
  <p:tag name="BRIGHTSLIDE_SLIDE_COLLAPSED" val="TRUE"/>
</p:tagLst>
</file>

<file path=ppt/tags/tag21.xml><?xml version="1.0" encoding="utf-8"?>
<p:tagLst xmlns:a="http://schemas.openxmlformats.org/drawingml/2006/main" xmlns:r="http://schemas.openxmlformats.org/officeDocument/2006/relationships" xmlns:p="http://schemas.openxmlformats.org/presentationml/2006/main">
  <p:tag name="BRIGHTSLIDE_SLIDE_COLLAPSED" val="TRUE"/>
</p:tagLst>
</file>

<file path=ppt/tags/tag22.xml><?xml version="1.0" encoding="utf-8"?>
<p:tagLst xmlns:a="http://schemas.openxmlformats.org/drawingml/2006/main" xmlns:r="http://schemas.openxmlformats.org/officeDocument/2006/relationships" xmlns:p="http://schemas.openxmlformats.org/presentationml/2006/main">
  <p:tag name="BRIGHTSLIDE_SLIDE_COLLAPSED" val="TRUE"/>
</p:tagLst>
</file>

<file path=ppt/tags/tag23.xml><?xml version="1.0" encoding="utf-8"?>
<p:tagLst xmlns:a="http://schemas.openxmlformats.org/drawingml/2006/main" xmlns:r="http://schemas.openxmlformats.org/officeDocument/2006/relationships" xmlns:p="http://schemas.openxmlformats.org/presentationml/2006/main">
  <p:tag name="BRIGHTSLIDE_SLIDE_COLLAPSED" val="TRUE"/>
</p:tagLst>
</file>

<file path=ppt/tags/tag24.xml><?xml version="1.0" encoding="utf-8"?>
<p:tagLst xmlns:a="http://schemas.openxmlformats.org/drawingml/2006/main" xmlns:r="http://schemas.openxmlformats.org/officeDocument/2006/relationships" xmlns:p="http://schemas.openxmlformats.org/presentationml/2006/main">
  <p:tag name="BRIGHTSLIDE_SLIDE_COLLAPSED" val="TRUE"/>
</p:tagLst>
</file>

<file path=ppt/tags/tag25.xml><?xml version="1.0" encoding="utf-8"?>
<p:tagLst xmlns:a="http://schemas.openxmlformats.org/drawingml/2006/main" xmlns:r="http://schemas.openxmlformats.org/officeDocument/2006/relationships" xmlns:p="http://schemas.openxmlformats.org/presentationml/2006/main">
  <p:tag name="BRIGHTSLIDE_SLIDE_COLLAPSED" val="TRUE"/>
</p:tagLst>
</file>

<file path=ppt/tags/tag26.xml><?xml version="1.0" encoding="utf-8"?>
<p:tagLst xmlns:a="http://schemas.openxmlformats.org/drawingml/2006/main" xmlns:r="http://schemas.openxmlformats.org/officeDocument/2006/relationships" xmlns:p="http://schemas.openxmlformats.org/presentationml/2006/main">
  <p:tag name="BRIGHTSLIDE_SLIDE_COLLAPSED" val="TRUE"/>
</p:tagLst>
</file>

<file path=ppt/tags/tag27.xml><?xml version="1.0" encoding="utf-8"?>
<p:tagLst xmlns:a="http://schemas.openxmlformats.org/drawingml/2006/main" xmlns:r="http://schemas.openxmlformats.org/officeDocument/2006/relationships" xmlns:p="http://schemas.openxmlformats.org/presentationml/2006/main">
  <p:tag name="BRIGHTSLIDE_SLIDE_COLLAPSED" val="TRUE"/>
</p:tagLst>
</file>

<file path=ppt/tags/tag28.xml><?xml version="1.0" encoding="utf-8"?>
<p:tagLst xmlns:a="http://schemas.openxmlformats.org/drawingml/2006/main" xmlns:r="http://schemas.openxmlformats.org/officeDocument/2006/relationships" xmlns:p="http://schemas.openxmlformats.org/presentationml/2006/main">
  <p:tag name="BRIGHTSLIDE_SLIDE_COLLAPSED" val="TRUE"/>
</p:tagLst>
</file>

<file path=ppt/tags/tag29.xml><?xml version="1.0" encoding="utf-8"?>
<p:tagLst xmlns:a="http://schemas.openxmlformats.org/drawingml/2006/main" xmlns:r="http://schemas.openxmlformats.org/officeDocument/2006/relationships" xmlns:p="http://schemas.openxmlformats.org/presentationml/2006/main">
  <p:tag name="BRIGHTSLIDE_SLIDE_COLLAPSED" val="TRUE"/>
</p:tagLst>
</file>

<file path=ppt/tags/tag30.xml><?xml version="1.0" encoding="utf-8"?>
<p:tagLst xmlns:a="http://schemas.openxmlformats.org/drawingml/2006/main" xmlns:r="http://schemas.openxmlformats.org/officeDocument/2006/relationships" xmlns:p="http://schemas.openxmlformats.org/presentationml/2006/main">
  <p:tag name="BRIGHTSLIDE_SLIDE_COLLAPSED" val="TRUE"/>
</p:tagLst>
</file>

<file path=ppt/tags/tag31.xml><?xml version="1.0" encoding="utf-8"?>
<p:tagLst xmlns:a="http://schemas.openxmlformats.org/drawingml/2006/main" xmlns:r="http://schemas.openxmlformats.org/officeDocument/2006/relationships" xmlns:p="http://schemas.openxmlformats.org/presentationml/2006/main">
  <p:tag name="BRIGHTSLIDE_SLIDE_COLLAPSED" val="TRUE"/>
</p:tagLst>
</file>

<file path=ppt/tags/tag32.xml><?xml version="1.0" encoding="utf-8"?>
<p:tagLst xmlns:a="http://schemas.openxmlformats.org/drawingml/2006/main" xmlns:r="http://schemas.openxmlformats.org/officeDocument/2006/relationships" xmlns:p="http://schemas.openxmlformats.org/presentationml/2006/main">
  <p:tag name="BRIGHTSLIDE_SLIDE_COLLAPSED" val="TRUE"/>
</p:tagLst>
</file>

<file path=ppt/tags/tag33.xml><?xml version="1.0" encoding="utf-8"?>
<p:tagLst xmlns:a="http://schemas.openxmlformats.org/drawingml/2006/main" xmlns:r="http://schemas.openxmlformats.org/officeDocument/2006/relationships" xmlns:p="http://schemas.openxmlformats.org/presentationml/2006/main">
  <p:tag name="BRIGHTSLIDE_SLIDE_COLLAPSED" val="TRUE"/>
</p:tagLst>
</file>

<file path=ppt/tags/tag34.xml><?xml version="1.0" encoding="utf-8"?>
<p:tagLst xmlns:a="http://schemas.openxmlformats.org/drawingml/2006/main" xmlns:r="http://schemas.openxmlformats.org/officeDocument/2006/relationships" xmlns:p="http://schemas.openxmlformats.org/presentationml/2006/main">
  <p:tag name="BRIGHTSLIDE_SLIDE_COLLAPSED" val="TRUE"/>
</p:tagLst>
</file>

<file path=ppt/tags/tag35.xml><?xml version="1.0" encoding="utf-8"?>
<p:tagLst xmlns:a="http://schemas.openxmlformats.org/drawingml/2006/main" xmlns:r="http://schemas.openxmlformats.org/officeDocument/2006/relationships" xmlns:p="http://schemas.openxmlformats.org/presentationml/2006/main">
  <p:tag name="BRIGHTSLIDE_SLIDE_COLLAPSED" val="TRUE"/>
</p:tagLst>
</file>

<file path=ppt/tags/tag36.xml><?xml version="1.0" encoding="utf-8"?>
<p:tagLst xmlns:a="http://schemas.openxmlformats.org/drawingml/2006/main" xmlns:r="http://schemas.openxmlformats.org/officeDocument/2006/relationships" xmlns:p="http://schemas.openxmlformats.org/presentationml/2006/main">
  <p:tag name="BRIGHTSLIDE_SLIDE_COLLAPSED" val="TRU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4773</TotalTime>
  <Words>4730</Words>
  <Application>Microsoft Office PowerPoint</Application>
  <PresentationFormat>Widescreen</PresentationFormat>
  <Paragraphs>812</Paragraphs>
  <Slides>83</Slides>
  <Notes>7</Notes>
  <HiddenSlides>0</HiddenSlides>
  <MMClips>4</MMClips>
  <ScaleCrop>false</ScaleCrop>
  <HeadingPairs>
    <vt:vector size="6" baseType="variant">
      <vt:variant>
        <vt:lpstr>Fonts Used</vt:lpstr>
      </vt:variant>
      <vt:variant>
        <vt:i4>16</vt:i4>
      </vt:variant>
      <vt:variant>
        <vt:lpstr>Theme</vt:lpstr>
      </vt:variant>
      <vt:variant>
        <vt:i4>1</vt:i4>
      </vt:variant>
      <vt:variant>
        <vt:lpstr>Slide Titles</vt:lpstr>
      </vt:variant>
      <vt:variant>
        <vt:i4>83</vt:i4>
      </vt:variant>
    </vt:vector>
  </HeadingPairs>
  <TitlesOfParts>
    <vt:vector size="100" baseType="lpstr">
      <vt:lpstr>Aptos</vt:lpstr>
      <vt:lpstr>Aptos Display</vt:lpstr>
      <vt:lpstr>Arial</vt:lpstr>
      <vt:lpstr>Baskerville</vt:lpstr>
      <vt:lpstr>Baskerville Semibold</vt:lpstr>
      <vt:lpstr>Calibri</vt:lpstr>
      <vt:lpstr>Roboto Black</vt:lpstr>
      <vt:lpstr>SVN-Gilroy</vt:lpstr>
      <vt:lpstr>SVN-Gilroy Heavy</vt:lpstr>
      <vt:lpstr>SVN-Gilroy Medium</vt:lpstr>
      <vt:lpstr>SVN-Gilroy SemiBold</vt:lpstr>
      <vt:lpstr>SVN-Gilroy XBold</vt:lpstr>
      <vt:lpstr>Tahoma</vt:lpstr>
      <vt:lpstr>Times New Roman</vt:lpstr>
      <vt:lpstr>UTM HelvetIns</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Tuyetkypowerpoint</dc:creator>
  <cp:lastModifiedBy>THANH_NAM</cp:lastModifiedBy>
  <cp:revision>112</cp:revision>
  <dcterms:created xsi:type="dcterms:W3CDTF">2024-03-25T03:18:17Z</dcterms:created>
  <dcterms:modified xsi:type="dcterms:W3CDTF">2025-01-02T01:59:35Z</dcterms:modified>
</cp:coreProperties>
</file>