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7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8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1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9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8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0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0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5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1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4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F3B6B-3A3F-47C2-8B3B-E39C80AE4D19}" type="datetimeFigureOut">
              <a:rPr lang="en-US" smtClean="0"/>
              <a:t>25/07/2024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0453-CEF3-46DB-AABF-5B1FA832F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1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2033BF-B926-F04C-58E1-A3686BA5CB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97E10E-83DF-7D26-EBF9-9F977DFB8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483" y="70785"/>
            <a:ext cx="1315397" cy="114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64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1BFC7F-FDD6-C682-69F6-3029EE278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308" y="91187"/>
            <a:ext cx="3901001" cy="96199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3D37138-078B-AF5A-6726-56AEC7B1330F}"/>
              </a:ext>
            </a:extLst>
          </p:cNvPr>
          <p:cNvCxnSpPr>
            <a:cxnSpLocks/>
          </p:cNvCxnSpPr>
          <p:nvPr/>
        </p:nvCxnSpPr>
        <p:spPr>
          <a:xfrm>
            <a:off x="173884" y="651126"/>
            <a:ext cx="2451053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ABFA43-1831-070B-8972-645E3062E2BD}"/>
              </a:ext>
            </a:extLst>
          </p:cNvPr>
          <p:cNvCxnSpPr>
            <a:cxnSpLocks/>
          </p:cNvCxnSpPr>
          <p:nvPr/>
        </p:nvCxnSpPr>
        <p:spPr>
          <a:xfrm>
            <a:off x="6352674" y="651124"/>
            <a:ext cx="262088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996DFD-E7F8-39A3-9C0C-6A4AAF081F2B}"/>
              </a:ext>
            </a:extLst>
          </p:cNvPr>
          <p:cNvCxnSpPr>
            <a:cxnSpLocks/>
          </p:cNvCxnSpPr>
          <p:nvPr/>
        </p:nvCxnSpPr>
        <p:spPr>
          <a:xfrm flipV="1">
            <a:off x="190771" y="651123"/>
            <a:ext cx="0" cy="6206775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3EA0A9-F0A0-0CEE-27B6-43DACF603ECB}"/>
              </a:ext>
            </a:extLst>
          </p:cNvPr>
          <p:cNvCxnSpPr>
            <a:cxnSpLocks/>
          </p:cNvCxnSpPr>
          <p:nvPr/>
        </p:nvCxnSpPr>
        <p:spPr>
          <a:xfrm flipV="1">
            <a:off x="8959802" y="651225"/>
            <a:ext cx="0" cy="6206775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344324A-A4FC-51F5-9D6A-A0DA6F0E4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889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5673AC-58F7-5C44-F946-5BE398DD3ED6}"/>
              </a:ext>
            </a:extLst>
          </p:cNvPr>
          <p:cNvSpPr txBox="1"/>
          <p:nvPr/>
        </p:nvSpPr>
        <p:spPr>
          <a:xfrm>
            <a:off x="0" y="153524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LỄ KỶ NIỆM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9565C3-79E4-CF3B-D8A8-AF7B7F7DE834}"/>
              </a:ext>
            </a:extLst>
          </p:cNvPr>
          <p:cNvSpPr txBox="1"/>
          <p:nvPr/>
        </p:nvSpPr>
        <p:spPr>
          <a:xfrm>
            <a:off x="1" y="2691357"/>
            <a:ext cx="9144000" cy="1350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 NĂM NGÀY THƯƠNG BINH - LIỆT SĨ</a:t>
            </a:r>
          </a:p>
          <a:p>
            <a:pPr algn="ctr">
              <a:lnSpc>
                <a:spcPct val="120000"/>
              </a:lnSpc>
            </a:pPr>
            <a:r>
              <a:rPr lang="en-US" sz="3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(27/7/1947 - 27/7/2024)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99734E-51B9-804A-622B-4C3F83B9F0D5}"/>
              </a:ext>
            </a:extLst>
          </p:cNvPr>
          <p:cNvSpPr txBox="1"/>
          <p:nvPr/>
        </p:nvSpPr>
        <p:spPr>
          <a:xfrm>
            <a:off x="1681884" y="4393082"/>
            <a:ext cx="6059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Nghệ</a:t>
            </a:r>
            <a:r>
              <a:rPr lang="en-US" sz="28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An, </a:t>
            </a:r>
            <a:r>
              <a:rPr lang="en-US" sz="2800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ngày</a:t>
            </a:r>
            <a:r>
              <a:rPr lang="en-US" sz="28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26 </a:t>
            </a:r>
            <a:r>
              <a:rPr lang="en-US" sz="2800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tháng</a:t>
            </a:r>
            <a:r>
              <a:rPr lang="en-US" sz="28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 </a:t>
            </a:r>
            <a:r>
              <a:rPr lang="en-US" sz="2800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năm</a:t>
            </a:r>
            <a:r>
              <a:rPr lang="en-US" sz="28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2024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3446B6-B55B-C23A-0E55-AB34CAEC95CD}"/>
              </a:ext>
            </a:extLst>
          </p:cNvPr>
          <p:cNvCxnSpPr/>
          <p:nvPr/>
        </p:nvCxnSpPr>
        <p:spPr>
          <a:xfrm>
            <a:off x="2288362" y="4315326"/>
            <a:ext cx="4567276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768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1D0098-89E4-8455-1E2A-82DFC0E54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08" y="0"/>
            <a:ext cx="9121173" cy="6840880"/>
          </a:xfrm>
          <a:prstGeom prst="rect">
            <a:avLst/>
          </a:prstGeom>
        </p:spPr>
      </p:pic>
      <p:pic>
        <p:nvPicPr>
          <p:cNvPr id="5" name="PhutTuongNiemHonTuSi-V.A-2666694">
            <a:hlinkClick r:id="" action="ppaction://media"/>
            <a:extLst>
              <a:ext uri="{FF2B5EF4-FFF2-40B4-BE49-F238E27FC236}">
                <a16:creationId xmlns:a16="http://schemas.microsoft.com/office/drawing/2014/main" id="{57A54E06-6C2F-EA93-8B93-302082FBF7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982" y="6245031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7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</TotalTime>
  <Words>25</Words>
  <Application>Microsoft Office PowerPoint</Application>
  <PresentationFormat>On-screen Show (4:3)</PresentationFormat>
  <Paragraphs>4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CDT</cp:lastModifiedBy>
  <cp:revision>4</cp:revision>
  <dcterms:created xsi:type="dcterms:W3CDTF">2024-07-25T04:17:12Z</dcterms:created>
  <dcterms:modified xsi:type="dcterms:W3CDTF">2024-07-25T08:09:15Z</dcterms:modified>
</cp:coreProperties>
</file>